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3" r:id="rId9"/>
    <p:sldId id="264" r:id="rId10"/>
    <p:sldId id="265" r:id="rId11"/>
    <p:sldId id="266" r:id="rId12"/>
    <p:sldId id="278" r:id="rId13"/>
    <p:sldId id="267" r:id="rId14"/>
    <p:sldId id="277" r:id="rId15"/>
    <p:sldId id="269" r:id="rId16"/>
    <p:sldId id="271" r:id="rId17"/>
    <p:sldId id="272" r:id="rId18"/>
    <p:sldId id="274" r:id="rId19"/>
    <p:sldId id="275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096237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2D942E-292C-462F-B47E-4E524134D5E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684" y="6381751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fld id="{76562236-3D68-4ADF-B22D-00E8BEBE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4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2D942E-292C-462F-B47E-4E524134D5E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62236-3D68-4ADF-B22D-00E8BEBE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2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2D942E-292C-462F-B47E-4E524134D5E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62236-3D68-4ADF-B22D-00E8BEBE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7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5"/>
            <a:ext cx="10515600" cy="8323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3879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2D942E-292C-462F-B47E-4E524134D5E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4933" y="6429376"/>
            <a:ext cx="274320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76562236-3D68-4ADF-B22D-00E8BEBE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6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7300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72731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2D942E-292C-462F-B47E-4E524134D5E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62236-3D68-4ADF-B22D-00E8BEBE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9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2D942E-292C-462F-B47E-4E524134D5E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62236-3D68-4ADF-B22D-00E8BEBE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0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2D942E-292C-462F-B47E-4E524134D5E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62236-3D68-4ADF-B22D-00E8BEBE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9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2D942E-292C-462F-B47E-4E524134D5E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62236-3D68-4ADF-B22D-00E8BEBE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8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2D942E-292C-462F-B47E-4E524134D5E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62236-3D68-4ADF-B22D-00E8BEBE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2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2D942E-292C-462F-B47E-4E524134D5E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62236-3D68-4ADF-B22D-00E8BEBE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2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2D942E-292C-462F-B47E-4E524134D5E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62236-3D68-4ADF-B22D-00E8BEBE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8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CB2D942E-292C-462F-B47E-4E524134D5E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76562236-3D68-4ADF-B22D-00E8BEBE3953}" type="slidenum">
              <a:rPr lang="en-US" smtClean="0"/>
              <a:t>‹#›</a:t>
            </a:fld>
            <a:endParaRPr lang="en-US"/>
          </a:p>
        </p:txBody>
      </p:sp>
      <p:pic>
        <p:nvPicPr>
          <p:cNvPr id="1031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6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920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189" y="1342961"/>
            <a:ext cx="7773074" cy="14753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80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6461" y="0"/>
            <a:ext cx="8741222" cy="574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06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883" y="93928"/>
            <a:ext cx="9977718" cy="543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61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317" y="94129"/>
            <a:ext cx="10810754" cy="561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70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118" y="76538"/>
            <a:ext cx="10972800" cy="666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57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681400"/>
            <a:ext cx="8763000" cy="47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86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484"/>
            <a:ext cx="9331712" cy="548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51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Draw an Activity Diagram for </a:t>
            </a:r>
            <a:r>
              <a:rPr lang="en-US" b="1" dirty="0"/>
              <a:t>Ticket Vending Machine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923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4568" y="0"/>
            <a:ext cx="6286993" cy="5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74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activity diagram examp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029" y="-293319"/>
            <a:ext cx="7853892" cy="589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149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1054" y="418242"/>
            <a:ext cx="6668429" cy="545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2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733" y="0"/>
            <a:ext cx="11020067" cy="541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82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089" y="-353057"/>
            <a:ext cx="8665821" cy="591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4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92" y="224651"/>
            <a:ext cx="11672047" cy="539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4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882" y="14215"/>
            <a:ext cx="11147611" cy="522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8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305" y="-22316"/>
            <a:ext cx="11524129" cy="558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5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987" y="-9769"/>
            <a:ext cx="11187953" cy="562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52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806" y="216067"/>
            <a:ext cx="11134165" cy="535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2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027" y="146036"/>
            <a:ext cx="5491595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239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976" y="-382674"/>
            <a:ext cx="9984278" cy="599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4335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B5AD61E-EFE3-46CD-BB09-B9CB8FD715DA}" vid="{2146E19F-BDE7-4735-A695-7EF2D4734C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89</TotalTime>
  <Words>8</Words>
  <Application>Microsoft Office PowerPoint</Application>
  <PresentationFormat>Widescreen</PresentationFormat>
  <Paragraphs>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Cambria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Draw an Activity Diagram for Ticket Vending Machine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</cp:revision>
  <dcterms:created xsi:type="dcterms:W3CDTF">2019-02-25T03:41:35Z</dcterms:created>
  <dcterms:modified xsi:type="dcterms:W3CDTF">2020-04-15T13:10:15Z</dcterms:modified>
</cp:coreProperties>
</file>