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1F8B-0A73-4B61-8480-3C68D187E3D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1301-8F1C-4614-955A-3A6E1AE5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86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1F8B-0A73-4B61-8480-3C68D187E3D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1301-8F1C-4614-955A-3A6E1AE5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8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1F8B-0A73-4B61-8480-3C68D187E3D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1301-8F1C-4614-955A-3A6E1AE5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76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1F8B-0A73-4B61-8480-3C68D187E3D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1301-8F1C-4614-955A-3A6E1AE5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359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1F8B-0A73-4B61-8480-3C68D187E3D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1301-8F1C-4614-955A-3A6E1AE5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0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1F8B-0A73-4B61-8480-3C68D187E3D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1301-8F1C-4614-955A-3A6E1AE5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72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1F8B-0A73-4B61-8480-3C68D187E3D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1301-8F1C-4614-955A-3A6E1AE5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9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1F8B-0A73-4B61-8480-3C68D187E3D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1301-8F1C-4614-955A-3A6E1AE5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34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1F8B-0A73-4B61-8480-3C68D187E3D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1301-8F1C-4614-955A-3A6E1AE5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01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1F8B-0A73-4B61-8480-3C68D187E3D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1301-8F1C-4614-955A-3A6E1AE5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39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1F8B-0A73-4B61-8480-3C68D187E3D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1301-8F1C-4614-955A-3A6E1AE5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19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1F8B-0A73-4B61-8480-3C68D187E3D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1301-8F1C-4614-955A-3A6E1AE5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9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1F8B-0A73-4B61-8480-3C68D187E3D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1301-8F1C-4614-955A-3A6E1AE5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4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3DA1F8B-0A73-4B61-8480-3C68D187E3D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3821301-8F1C-4614-955A-3A6E1AE5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9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3DA1F8B-0A73-4B61-8480-3C68D187E3D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3821301-8F1C-4614-955A-3A6E1AE5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354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1E4F-238C-4B6B-AF72-AAE030AD6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7372" y="5045256"/>
            <a:ext cx="7517253" cy="1301396"/>
          </a:xfrm>
        </p:spPr>
        <p:txBody>
          <a:bodyPr/>
          <a:lstStyle/>
          <a:p>
            <a:pPr algn="ctr"/>
            <a:r>
              <a:rPr lang="en-US" sz="8000" dirty="0"/>
              <a:t>Linked Lists</a:t>
            </a:r>
            <a:endParaRPr lang="en-IN" sz="8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E76F05-E634-4AE0-9EDA-DB2074CDB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966" y="985421"/>
            <a:ext cx="6454066" cy="333800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75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EE66-7901-450D-B751-E44E4C78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10D84-6B34-4558-B9F4-1899846B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231" y="3233112"/>
            <a:ext cx="5118039" cy="197808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333D2F-01C7-4E9B-BFE0-E90FF869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2184726"/>
            <a:ext cx="5723138" cy="4074851"/>
          </a:xfrm>
        </p:spPr>
        <p:txBody>
          <a:bodyPr/>
          <a:lstStyle/>
          <a:p>
            <a:r>
              <a:rPr lang="en-IN" dirty="0"/>
              <a:t>A linked list is a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data structure</a:t>
            </a:r>
            <a:r>
              <a:rPr lang="en-IN" dirty="0"/>
              <a:t>. It consists of many nodes where each node has a data field and a link or reference to the next node.</a:t>
            </a:r>
          </a:p>
          <a:p>
            <a:r>
              <a:rPr lang="en-IN" dirty="0"/>
              <a:t>The first node is usually termed as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Head</a:t>
            </a:r>
            <a:r>
              <a:rPr lang="en-IN" dirty="0"/>
              <a:t> and the last node as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Tail</a:t>
            </a:r>
            <a:r>
              <a:rPr lang="en-IN" dirty="0"/>
              <a:t>.</a:t>
            </a:r>
          </a:p>
          <a:p>
            <a:r>
              <a:rPr lang="en-IN" dirty="0"/>
              <a:t>These nodes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interconnect</a:t>
            </a:r>
            <a:r>
              <a:rPr lang="en-IN" dirty="0"/>
              <a:t> and form a sequence.</a:t>
            </a:r>
          </a:p>
        </p:txBody>
      </p:sp>
    </p:spTree>
    <p:extLst>
      <p:ext uri="{BB962C8B-B14F-4D97-AF65-F5344CB8AC3E}">
        <p14:creationId xmlns:p14="http://schemas.microsoft.com/office/powerpoint/2010/main" val="74115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598A-DEF5-4999-A2C5-FA387B1B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Linked Lists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5857B-7BF1-47F5-856E-3F8296D54158}"/>
              </a:ext>
            </a:extLst>
          </p:cNvPr>
          <p:cNvSpPr txBox="1"/>
          <p:nvPr/>
        </p:nvSpPr>
        <p:spPr>
          <a:xfrm>
            <a:off x="328473" y="2242343"/>
            <a:ext cx="60634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There are primarily 3 types of linked lists :</a:t>
            </a:r>
          </a:p>
          <a:p>
            <a:pPr algn="just"/>
            <a:endParaRPr lang="en-IN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Singly linked list : - </a:t>
            </a:r>
          </a:p>
          <a:p>
            <a:pPr algn="just"/>
            <a:r>
              <a:rPr lang="en-IN" dirty="0"/>
              <a:t>			In this type of linked list the </a:t>
            </a:r>
            <a:r>
              <a:rPr lang="en-US" dirty="0"/>
              <a:t>navigation is forward only.</a:t>
            </a:r>
          </a:p>
          <a:p>
            <a:pPr algn="just"/>
            <a:endParaRPr lang="en-IN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Doubly linked list :- </a:t>
            </a:r>
          </a:p>
          <a:p>
            <a:pPr algn="just"/>
            <a:r>
              <a:rPr lang="en-IN" dirty="0"/>
              <a:t>			</a:t>
            </a:r>
            <a:r>
              <a:rPr lang="en-US" dirty="0"/>
              <a:t>In this type of linked list navigated forward and backward.</a:t>
            </a:r>
          </a:p>
          <a:p>
            <a:pPr algn="just"/>
            <a:endParaRPr lang="en-IN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Circular linked list :-</a:t>
            </a:r>
          </a:p>
          <a:p>
            <a:pPr algn="just"/>
            <a:r>
              <a:rPr lang="en-IN" dirty="0"/>
              <a:t>			In this type </a:t>
            </a:r>
            <a:r>
              <a:rPr lang="en-US" dirty="0"/>
              <a:t>the last item contains link of the first element as next and every node has link to another node.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CBAF51-F9E1-497D-9770-24B99DFB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332" y="2370338"/>
            <a:ext cx="5442013" cy="35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0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620D-BE05-41DB-927E-247025F3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a Linked List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CA86-4AA0-4525-BF1D-84D0EC33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5" y="2463816"/>
            <a:ext cx="5695182" cy="4217170"/>
          </a:xfrm>
        </p:spPr>
        <p:txBody>
          <a:bodyPr>
            <a:normAutofit/>
          </a:bodyPr>
          <a:lstStyle/>
          <a:p>
            <a:r>
              <a:rPr lang="en-IN" dirty="0"/>
              <a:t>It is a Dynamic Data Structure.</a:t>
            </a:r>
          </a:p>
          <a:p>
            <a:r>
              <a:rPr lang="en-IN" dirty="0"/>
              <a:t>Insertion and deletion are quick and easier at any position.</a:t>
            </a:r>
          </a:p>
          <a:p>
            <a:r>
              <a:rPr lang="en-US" dirty="0"/>
              <a:t>They have efficient memory utilization. </a:t>
            </a:r>
          </a:p>
          <a:p>
            <a:pPr marL="0" indent="0">
              <a:buNone/>
            </a:pPr>
            <a:r>
              <a:rPr lang="en-US" dirty="0"/>
              <a:t>     Memory is allocated whenever required and de-allocated when no longer needed.</a:t>
            </a:r>
          </a:p>
          <a:p>
            <a:r>
              <a:rPr lang="en-US" dirty="0"/>
              <a:t>Provides efficient way to implement stacks and queues.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79B3B-D2D8-4B12-A1FA-FEE5B9492916}"/>
              </a:ext>
            </a:extLst>
          </p:cNvPr>
          <p:cNvSpPr txBox="1"/>
          <p:nvPr/>
        </p:nvSpPr>
        <p:spPr>
          <a:xfrm>
            <a:off x="6313990" y="2463816"/>
            <a:ext cx="541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complexity of Linked Lists :-</a:t>
            </a:r>
            <a:endParaRPr lang="en-IN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131F9C-1595-4391-8621-85EC14B4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990" y="2925481"/>
            <a:ext cx="5695182" cy="34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9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A9F7-EE01-4F58-B01F-BF20369F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Arrays Vs Linked Lists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BFB403-A35C-4021-9357-452A6472E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496693"/>
              </p:ext>
            </p:extLst>
          </p:nvPr>
        </p:nvGraphicFramePr>
        <p:xfrm>
          <a:off x="819150" y="2222500"/>
          <a:ext cx="10553700" cy="427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3624370309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2780763725"/>
                    </a:ext>
                  </a:extLst>
                </a:gridCol>
              </a:tblGrid>
              <a:tr h="52550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Linked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74787"/>
                  </a:ext>
                </a:extLst>
              </a:tr>
              <a:tr h="3732695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array is a collection of elements of a similar data type.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elements store in a contiguous memory location.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any element in an array is faster as the element in an array can be directly accessed through the index.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case of an array, memory is allocated at compile-time.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Insertion and deletion cannot be performed at specific desired location.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linked list is a collection of objects known as a node where node consists of data and address.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 list elements can be stored anywhere in the memory or randomly stored.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an element in a linked list is slower as it starts traversing from the first element of the linked list.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case of a linked list, memory is allocated at run time.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Insertion and deletion can be performed at specific desired location.</a:t>
                      </a:r>
                      <a:endParaRPr lang="en-IN" sz="1600" b="0" dirty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8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01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966F-E709-40FC-9BD2-483A12B4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6828F0-6F24-41F6-A585-4D21CAE45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36" y="2193446"/>
            <a:ext cx="3167196" cy="1303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5F1435-2C66-49B2-A444-D9DBA6B93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184" y="2108356"/>
            <a:ext cx="4095687" cy="17947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738EC7-54E5-4F9F-B976-3622CADB6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164" y="4444583"/>
            <a:ext cx="4354550" cy="16209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72D91A-1590-4C15-8592-C36BB0122230}"/>
              </a:ext>
            </a:extLst>
          </p:cNvPr>
          <p:cNvSpPr txBox="1"/>
          <p:nvPr/>
        </p:nvSpPr>
        <p:spPr>
          <a:xfrm>
            <a:off x="588057" y="3429000"/>
            <a:ext cx="3255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 We create a data field and a pointer in a structure for implementing linked lists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D758F-7E9E-47B3-8933-F80713E2568B}"/>
              </a:ext>
            </a:extLst>
          </p:cNvPr>
          <p:cNvSpPr txBox="1"/>
          <p:nvPr/>
        </p:nvSpPr>
        <p:spPr>
          <a:xfrm>
            <a:off x="7899714" y="3855529"/>
            <a:ext cx="4252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createnode() allocates the memory dynamically and returns a new node consisting of a data field and a pointer field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6EF754-CB15-476B-8162-ABE3774FE1E8}"/>
              </a:ext>
            </a:extLst>
          </p:cNvPr>
          <p:cNvSpPr txBox="1"/>
          <p:nvPr/>
        </p:nvSpPr>
        <p:spPr>
          <a:xfrm>
            <a:off x="3699513" y="5960692"/>
            <a:ext cx="3713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 A basic function to insert a node at the start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145755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8960-3798-4DD2-8C71-B06A42C5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 of Linked Lists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AD35-C6D9-4C73-88CA-B17A67A0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in Implementation of graphs, stacks &amp; queues. </a:t>
            </a:r>
          </a:p>
          <a:p>
            <a:r>
              <a:rPr lang="en-IN" dirty="0"/>
              <a:t>The adjacency list representation of a graph is through a linked list.</a:t>
            </a:r>
          </a:p>
          <a:p>
            <a:r>
              <a:rPr lang="en-IN" dirty="0"/>
              <a:t>Real world application include Image viewer, web page traversal and music players.</a:t>
            </a:r>
          </a:p>
          <a:p>
            <a:r>
              <a:rPr lang="en-IN" dirty="0"/>
              <a:t>Circular double linked lists are used for implementation of an advanced data structure called Fibonacci Heap.</a:t>
            </a:r>
          </a:p>
        </p:txBody>
      </p:sp>
    </p:spTree>
    <p:extLst>
      <p:ext uri="{BB962C8B-B14F-4D97-AF65-F5344CB8AC3E}">
        <p14:creationId xmlns:p14="http://schemas.microsoft.com/office/powerpoint/2010/main" val="226649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3391-8358-4087-AD13-970C80F1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dirty="0"/>
              <a:t>Your patient listening is much appreciated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EF5A2-7996-4056-B043-028F52B59814}"/>
              </a:ext>
            </a:extLst>
          </p:cNvPr>
          <p:cNvSpPr txBox="1"/>
          <p:nvPr/>
        </p:nvSpPr>
        <p:spPr>
          <a:xfrm>
            <a:off x="2459115" y="2767280"/>
            <a:ext cx="7022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727774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333</TotalTime>
  <Words>477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2</vt:lpstr>
      <vt:lpstr>Quotable</vt:lpstr>
      <vt:lpstr>Linked Lists</vt:lpstr>
      <vt:lpstr>Introduction </vt:lpstr>
      <vt:lpstr>Types of Linked Lists</vt:lpstr>
      <vt:lpstr>Why use a Linked List ?</vt:lpstr>
      <vt:lpstr>Arrays Vs Linked Lists</vt:lpstr>
      <vt:lpstr>Implementation</vt:lpstr>
      <vt:lpstr>Applications of Linked Lists</vt:lpstr>
      <vt:lpstr>Your patient listening is much appreciated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ram108.jps@gmail.com</dc:creator>
  <cp:lastModifiedBy>ram108.jps@gmail.com</cp:lastModifiedBy>
  <cp:revision>21</cp:revision>
  <dcterms:created xsi:type="dcterms:W3CDTF">2020-12-04T04:29:34Z</dcterms:created>
  <dcterms:modified xsi:type="dcterms:W3CDTF">2020-12-09T04:59:14Z</dcterms:modified>
</cp:coreProperties>
</file>