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DD9E9-EDCB-472D-90F2-4069ABF0B646}" type="datetimeFigureOut">
              <a:rPr lang="en-US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2BB2-0870-40CF-B2A3-BABD8481D2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2BB2-0870-40CF-B2A3-BABD8481D2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2BB2-0870-40CF-B2A3-BABD8481D2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2BB2-0870-40CF-B2A3-BABD8481D2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2BB2-0870-40CF-B2A3-BABD8481D2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Restaurant Opinion Rewards - Business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Best selling item in the restaurant based on the age group of customers.</a:t>
            </a:r>
          </a:p>
          <a:p>
            <a:pPr lvl="1"/>
            <a:r>
              <a:rPr lang="en-US" sz="2000"/>
              <a:t>GROUP BY(range of ages) </a:t>
            </a:r>
          </a:p>
          <a:p>
            <a:pPr lvl="1"/>
            <a:endParaRPr lang="en-US" sz="200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Query Optimization and Indexing - Fetching restaurants close to given latitude and longitude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1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Restaurant Opinion Rewards - Business Perspective</vt:lpstr>
      <vt:lpstr>PowerPoint Presentation</vt:lpstr>
      <vt:lpstr>PowerPoint Presentation</vt:lpstr>
      <vt:lpstr>Query Optimization and Indexing - Fetching restaurants close to given latitude and longitude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2014-09-12T02:11:56Z</dcterms:created>
  <dcterms:modified xsi:type="dcterms:W3CDTF">2015-04-30T09:33:06Z</dcterms:modified>
</cp:coreProperties>
</file>