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3" r:id="rId3"/>
    <p:sldId id="264" r:id="rId4"/>
  </p:sldIdLst>
  <p:sldSz cx="7569200" cy="10693400"/>
  <p:notesSz cx="75692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2554" y="77"/>
      </p:cViewPr>
      <p:guideLst>
        <p:guide orient="horz" pos="3368"/>
        <p:guide pos="23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9B610164-F946-499B-99D3-937443E098AF}"/>
              </a:ext>
            </a:extLst>
          </p:cNvPr>
          <p:cNvCxnSpPr/>
          <p:nvPr/>
        </p:nvCxnSpPr>
        <p:spPr>
          <a:xfrm>
            <a:off x="523715" y="609857"/>
            <a:ext cx="6516000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661A4168-0990-47D7-B78A-0B68907CF7FB}"/>
              </a:ext>
            </a:extLst>
          </p:cNvPr>
          <p:cNvCxnSpPr/>
          <p:nvPr/>
        </p:nvCxnSpPr>
        <p:spPr>
          <a:xfrm>
            <a:off x="517353" y="10060535"/>
            <a:ext cx="6516000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6071B5-180C-47ED-91C7-F48AD50645C5}"/>
              </a:ext>
            </a:extLst>
          </p:cNvPr>
          <p:cNvSpPr txBox="1"/>
          <p:nvPr/>
        </p:nvSpPr>
        <p:spPr>
          <a:xfrm>
            <a:off x="531100" y="10134717"/>
            <a:ext cx="1328319" cy="24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01010" latinLnBrk="0"/>
            <a:r>
              <a:rPr lang="ko-KR" altLang="en-US" sz="965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박민수의 이력서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48F953F-BCAC-432E-AB47-37640CE1C4C8}"/>
              </a:ext>
            </a:extLst>
          </p:cNvPr>
          <p:cNvSpPr txBox="1"/>
          <p:nvPr/>
        </p:nvSpPr>
        <p:spPr>
          <a:xfrm>
            <a:off x="6487400" y="10134717"/>
            <a:ext cx="509606" cy="24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01010" latinLnBrk="0"/>
            <a:r>
              <a:rPr lang="en-US" altLang="ko-KR" sz="965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1/4</a:t>
            </a:r>
            <a:endParaRPr lang="ko-KR" altLang="en-US" sz="965" b="1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C9682C4-B11F-477C-B3E0-4F502071358F}"/>
              </a:ext>
            </a:extLst>
          </p:cNvPr>
          <p:cNvSpPr txBox="1"/>
          <p:nvPr/>
        </p:nvSpPr>
        <p:spPr>
          <a:xfrm>
            <a:off x="1147850" y="838605"/>
            <a:ext cx="5276683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01010" latinLnBrk="0"/>
            <a:r>
              <a:rPr lang="ko-KR" altLang="en-US" sz="1579" b="1" dirty="0">
                <a:solidFill>
                  <a:srgbClr val="4472C4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행복해서 웃는 게 아니라 웃어서 행복한 것이다</a:t>
            </a:r>
            <a:r>
              <a:rPr lang="en-US" altLang="ko-KR" sz="1579" b="1" dirty="0">
                <a:solidFill>
                  <a:srgbClr val="4472C4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79" b="1" dirty="0">
              <a:solidFill>
                <a:srgbClr val="4472C4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B450C0B-E80F-4C19-B93C-9B610100E768}"/>
              </a:ext>
            </a:extLst>
          </p:cNvPr>
          <p:cNvSpPr txBox="1"/>
          <p:nvPr/>
        </p:nvSpPr>
        <p:spPr>
          <a:xfrm>
            <a:off x="1629212" y="1152882"/>
            <a:ext cx="4310777" cy="5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01010" latinLnBrk="0"/>
            <a:r>
              <a:rPr lang="en-US" altLang="ko-KR" sz="1579" b="1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  <a:ea typeface="맑은 고딕" panose="020B0503020000020004" pitchFamily="50" charset="-127"/>
              </a:rPr>
              <a:t>Positive thinking will let do everything better than negative thinking will.</a:t>
            </a:r>
            <a:endParaRPr lang="ko-KR" altLang="en-US" sz="1579" b="1" dirty="0">
              <a:solidFill>
                <a:srgbClr val="4472C4">
                  <a:lumMod val="75000"/>
                </a:srgb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2EDB641-0320-490F-8C2B-189B821D9E79}"/>
              </a:ext>
            </a:extLst>
          </p:cNvPr>
          <p:cNvSpPr/>
          <p:nvPr/>
        </p:nvSpPr>
        <p:spPr>
          <a:xfrm>
            <a:off x="1236564" y="1944257"/>
            <a:ext cx="2712806" cy="3184261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1010" latinLnBrk="0"/>
            <a:endParaRPr lang="ko-KR" altLang="en-US" sz="1579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1DFC90B-FA71-42AE-A4FF-21E9B72B7A26}"/>
              </a:ext>
            </a:extLst>
          </p:cNvPr>
          <p:cNvSpPr txBox="1"/>
          <p:nvPr/>
        </p:nvSpPr>
        <p:spPr>
          <a:xfrm>
            <a:off x="3943331" y="2111599"/>
            <a:ext cx="2598160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1010" latinLnBrk="0"/>
            <a:r>
              <a:rPr lang="ko-KR" altLang="en-US" sz="175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박민수  </a:t>
            </a:r>
            <a:r>
              <a:rPr lang="en-US" altLang="ko-KR" sz="1403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MinSoo</a:t>
            </a:r>
            <a:r>
              <a:rPr lang="ko-KR" altLang="en-US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Park</a:t>
            </a:r>
            <a:endParaRPr lang="ko-KR" altLang="en-US" sz="1754" b="1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F1386869-4511-4511-BE2C-986E5CB44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64" y="2032822"/>
            <a:ext cx="2598160" cy="30090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12145CE-342D-4DA1-92A9-9EDE8C35C5E4}"/>
              </a:ext>
            </a:extLst>
          </p:cNvPr>
          <p:cNvSpPr txBox="1"/>
          <p:nvPr/>
        </p:nvSpPr>
        <p:spPr>
          <a:xfrm>
            <a:off x="4317322" y="3198011"/>
            <a:ext cx="259816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1010" latinLnBrk="0"/>
            <a:r>
              <a:rPr lang="en-US" altLang="ko-KR" sz="1053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010-6747-5445</a:t>
            </a:r>
            <a:endParaRPr lang="ko-KR" altLang="en-US" sz="1053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331F96A3-EB1C-4DEF-9448-12833A19D6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84" y="4445508"/>
            <a:ext cx="221025" cy="315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8AFF9E61-1989-4E08-AA5A-F8F68D553F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26" y="3798271"/>
            <a:ext cx="221025" cy="3157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59B6C4C-14CE-4641-8391-5B69A8B38E25}"/>
              </a:ext>
            </a:extLst>
          </p:cNvPr>
          <p:cNvSpPr txBox="1"/>
          <p:nvPr/>
        </p:nvSpPr>
        <p:spPr>
          <a:xfrm>
            <a:off x="4317322" y="3821919"/>
            <a:ext cx="259816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1010" latinLnBrk="0"/>
            <a:r>
              <a:rPr lang="en-US" altLang="ko-KR" sz="1053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dpsxj1254@gmail.com</a:t>
            </a:r>
            <a:endParaRPr lang="ko-KR" altLang="en-US" sz="1053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47D453E-EE4C-469A-9AAF-B805CFAE5C46}"/>
              </a:ext>
            </a:extLst>
          </p:cNvPr>
          <p:cNvSpPr txBox="1"/>
          <p:nvPr/>
        </p:nvSpPr>
        <p:spPr>
          <a:xfrm>
            <a:off x="4317322" y="4475234"/>
            <a:ext cx="259816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1010" latinLnBrk="0"/>
            <a:r>
              <a:rPr lang="en-US" altLang="ko-KR" sz="1053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</a:t>
            </a:r>
            <a:endParaRPr lang="ko-KR" altLang="en-US" sz="1053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9676EF7B-8D76-45CE-A139-0D28407C7E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47" y="2513226"/>
            <a:ext cx="252600" cy="3063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5DAAB59-C50D-493E-8C5F-599AC87BB85F}"/>
              </a:ext>
            </a:extLst>
          </p:cNvPr>
          <p:cNvSpPr txBox="1"/>
          <p:nvPr/>
        </p:nvSpPr>
        <p:spPr>
          <a:xfrm>
            <a:off x="4317322" y="2601065"/>
            <a:ext cx="259816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1010" latinLnBrk="0"/>
            <a:r>
              <a:rPr lang="en-US" altLang="ko-KR" sz="1053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1993.01.18</a:t>
            </a:r>
            <a:endParaRPr lang="ko-KR" altLang="en-US" sz="1053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1B4A10D4-D76E-484E-8163-AF2C687201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869" y="3151035"/>
            <a:ext cx="378256" cy="3157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6CAA200-7A4E-4506-97F2-9BC1469AF975}"/>
              </a:ext>
            </a:extLst>
          </p:cNvPr>
          <p:cNvSpPr txBox="1"/>
          <p:nvPr/>
        </p:nvSpPr>
        <p:spPr>
          <a:xfrm>
            <a:off x="1146052" y="5464577"/>
            <a:ext cx="1435541" cy="30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01010" latinLnBrk="0"/>
            <a:r>
              <a:rPr lang="ko-KR" altLang="en-US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간략한 소개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1B4EE61-9B5B-4580-85AF-3FC2766BA7E4}"/>
              </a:ext>
            </a:extLst>
          </p:cNvPr>
          <p:cNvSpPr txBox="1"/>
          <p:nvPr/>
        </p:nvSpPr>
        <p:spPr>
          <a:xfrm>
            <a:off x="2456279" y="5464271"/>
            <a:ext cx="4185464" cy="2251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1010" latinLnBrk="0"/>
            <a:r>
              <a:rPr lang="ko-KR" altLang="en-US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힘들고 어려운 상황 속에서도 항상 마음의 여유와 긍정적인 사고방식을 가지고 있습니다</a:t>
            </a:r>
            <a:r>
              <a:rPr lang="en-US" altLang="ko-KR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01010" latinLnBrk="0"/>
            <a:r>
              <a:rPr lang="en-US" altLang="ko-KR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SW </a:t>
            </a:r>
            <a:r>
              <a:rPr lang="ko-KR" altLang="en-US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개발과는 </a:t>
            </a:r>
            <a:r>
              <a:rPr lang="ko-KR" altLang="en-US" sz="1403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관련없는</a:t>
            </a:r>
            <a:r>
              <a:rPr lang="ko-KR" altLang="en-US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 전공으로 대학교를 졸업했지만 꾸준히 독학이나 학원 강의를 통해 역량을 키워 왔습니다</a:t>
            </a:r>
            <a:r>
              <a:rPr lang="en-US" altLang="ko-KR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새로운 기술도 거부감없이 받아들이며</a:t>
            </a:r>
            <a:r>
              <a:rPr lang="en-US" altLang="ko-KR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최근 정부지원사업의 </a:t>
            </a:r>
            <a:r>
              <a:rPr lang="en-US" altLang="ko-KR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SW </a:t>
            </a:r>
            <a:r>
              <a:rPr lang="ko-KR" altLang="en-US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개발자 양성과정을 </a:t>
            </a:r>
            <a:r>
              <a:rPr lang="en-US" altLang="ko-KR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6</a:t>
            </a:r>
            <a:r>
              <a:rPr lang="ko-KR" altLang="en-US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개월 동안 수강하며 자신감도 얻을 수 있었습니다</a:t>
            </a:r>
            <a:r>
              <a:rPr lang="en-US" altLang="ko-KR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</a:p>
          <a:p>
            <a:pPr defTabSz="401010" latinLnBrk="0"/>
            <a:r>
              <a:rPr lang="ko-KR" altLang="en-US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어디까지</a:t>
            </a:r>
            <a:r>
              <a:rPr lang="en-US" altLang="ko-KR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얼마나 성장할지 앞날이 기대되는 </a:t>
            </a:r>
            <a:endParaRPr lang="en-US" altLang="ko-KR" sz="1403" b="1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01010" latinLnBrk="0"/>
            <a:r>
              <a:rPr lang="ko-KR" altLang="en-US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인재가 바로 저입니다</a:t>
            </a:r>
            <a:r>
              <a:rPr lang="en-US" altLang="ko-KR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!</a:t>
            </a:r>
            <a:endParaRPr lang="ko-KR" altLang="en-US" sz="1403" b="1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587CE44-05EA-4E5F-9823-FE2BE5FED059}"/>
              </a:ext>
            </a:extLst>
          </p:cNvPr>
          <p:cNvSpPr txBox="1"/>
          <p:nvPr/>
        </p:nvSpPr>
        <p:spPr>
          <a:xfrm>
            <a:off x="2498724" y="8066237"/>
            <a:ext cx="44167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69977"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거주지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강서구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화곡로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350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sj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라벨라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506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269977"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 경력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 한성 사원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269977"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면허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defTabSz="269977">
              <a:defRPr/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병역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육군 병장 만기전역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D7E2260-5AA8-4734-ACE6-4449A15A25DB}"/>
              </a:ext>
            </a:extLst>
          </p:cNvPr>
          <p:cNvSpPr txBox="1"/>
          <p:nvPr/>
        </p:nvSpPr>
        <p:spPr>
          <a:xfrm>
            <a:off x="1146052" y="8068077"/>
            <a:ext cx="1435541" cy="30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01010" latinLnBrk="0"/>
            <a:r>
              <a:rPr lang="ko-KR" altLang="en-US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간략한 소개</a:t>
            </a:r>
          </a:p>
        </p:txBody>
      </p:sp>
    </p:spTree>
    <p:extLst>
      <p:ext uri="{BB962C8B-B14F-4D97-AF65-F5344CB8AC3E}">
        <p14:creationId xmlns:p14="http://schemas.microsoft.com/office/powerpoint/2010/main" val="96177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9B610164-F946-499B-99D3-937443E098AF}"/>
              </a:ext>
            </a:extLst>
          </p:cNvPr>
          <p:cNvCxnSpPr/>
          <p:nvPr/>
        </p:nvCxnSpPr>
        <p:spPr>
          <a:xfrm>
            <a:off x="523715" y="609857"/>
            <a:ext cx="6516000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661A4168-0990-47D7-B78A-0B68907CF7FB}"/>
              </a:ext>
            </a:extLst>
          </p:cNvPr>
          <p:cNvCxnSpPr/>
          <p:nvPr/>
        </p:nvCxnSpPr>
        <p:spPr>
          <a:xfrm>
            <a:off x="517353" y="10060535"/>
            <a:ext cx="6516000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6071B5-180C-47ED-91C7-F48AD50645C5}"/>
              </a:ext>
            </a:extLst>
          </p:cNvPr>
          <p:cNvSpPr txBox="1"/>
          <p:nvPr/>
        </p:nvSpPr>
        <p:spPr>
          <a:xfrm>
            <a:off x="531100" y="10134717"/>
            <a:ext cx="1328319" cy="24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010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박민수의 이력서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48F953F-BCAC-432E-AB47-37640CE1C4C8}"/>
              </a:ext>
            </a:extLst>
          </p:cNvPr>
          <p:cNvSpPr txBox="1"/>
          <p:nvPr/>
        </p:nvSpPr>
        <p:spPr>
          <a:xfrm>
            <a:off x="6487400" y="10134717"/>
            <a:ext cx="509606" cy="24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010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5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3</a:t>
            </a:r>
            <a:r>
              <a:rPr kumimoji="0" lang="en-US" altLang="ko-KR" sz="96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/4</a:t>
            </a:r>
            <a:endParaRPr kumimoji="0" lang="ko-KR" altLang="en-US" sz="965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6CAA200-7A4E-4506-97F2-9BC1469AF975}"/>
              </a:ext>
            </a:extLst>
          </p:cNvPr>
          <p:cNvSpPr txBox="1"/>
          <p:nvPr/>
        </p:nvSpPr>
        <p:spPr>
          <a:xfrm>
            <a:off x="974098" y="810677"/>
            <a:ext cx="1819902" cy="104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010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프로젝트</a:t>
            </a:r>
            <a:endParaRPr kumimoji="0" lang="en-US" altLang="ko-KR" sz="140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4010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4010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3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2021.11 </a:t>
            </a:r>
            <a:r>
              <a:rPr kumimoji="0" lang="en-US" altLang="ko-KR" sz="140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~ </a:t>
            </a:r>
            <a:r>
              <a:rPr kumimoji="0" lang="en-US" altLang="ko-KR" sz="1403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2022.04</a:t>
            </a:r>
            <a:endParaRPr kumimoji="0" lang="en-US" altLang="ko-KR" sz="140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4010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3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러닝핏</a:t>
            </a:r>
            <a:r>
              <a:rPr kumimoji="0" lang="ko-KR" altLang="en-US" sz="1403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403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A.I </a:t>
            </a:r>
            <a:r>
              <a:rPr lang="ko-KR" altLang="en-US" sz="1403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초급</a:t>
            </a:r>
            <a:r>
              <a:rPr kumimoji="0" lang="ko-KR" altLang="en-US" sz="1403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과정</a:t>
            </a:r>
            <a:endParaRPr kumimoji="0" lang="en-US" altLang="ko-KR" sz="140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4010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000000 </a:t>
            </a:r>
            <a:r>
              <a:rPr kumimoji="0" lang="ko-KR" altLang="en-US" sz="140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32F38F-825B-4DB2-830F-41633531B4E9}"/>
              </a:ext>
            </a:extLst>
          </p:cNvPr>
          <p:cNvSpPr txBox="1"/>
          <p:nvPr/>
        </p:nvSpPr>
        <p:spPr>
          <a:xfrm>
            <a:off x="2781538" y="1134358"/>
            <a:ext cx="478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1010" latinLnBrk="0"/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ㅁㄴㅇ</a:t>
            </a:r>
            <a:endParaRPr lang="ko-KR" altLang="en-US" sz="14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97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9B610164-F946-499B-99D3-937443E098AF}"/>
              </a:ext>
            </a:extLst>
          </p:cNvPr>
          <p:cNvCxnSpPr/>
          <p:nvPr/>
        </p:nvCxnSpPr>
        <p:spPr>
          <a:xfrm>
            <a:off x="523715" y="609857"/>
            <a:ext cx="6516000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661A4168-0990-47D7-B78A-0B68907CF7FB}"/>
              </a:ext>
            </a:extLst>
          </p:cNvPr>
          <p:cNvCxnSpPr/>
          <p:nvPr/>
        </p:nvCxnSpPr>
        <p:spPr>
          <a:xfrm>
            <a:off x="517353" y="10060535"/>
            <a:ext cx="6516000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6071B5-180C-47ED-91C7-F48AD50645C5}"/>
              </a:ext>
            </a:extLst>
          </p:cNvPr>
          <p:cNvSpPr txBox="1"/>
          <p:nvPr/>
        </p:nvSpPr>
        <p:spPr>
          <a:xfrm>
            <a:off x="531100" y="10134717"/>
            <a:ext cx="1328319" cy="24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010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박민수의 이력서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48F953F-BCAC-432E-AB47-37640CE1C4C8}"/>
              </a:ext>
            </a:extLst>
          </p:cNvPr>
          <p:cNvSpPr txBox="1"/>
          <p:nvPr/>
        </p:nvSpPr>
        <p:spPr>
          <a:xfrm>
            <a:off x="6487400" y="10134717"/>
            <a:ext cx="509606" cy="24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010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5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4</a:t>
            </a:r>
            <a:r>
              <a:rPr kumimoji="0" lang="en-US" altLang="ko-KR" sz="965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/4</a:t>
            </a:r>
            <a:endParaRPr kumimoji="0" lang="ko-KR" altLang="en-US" sz="965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6CAA200-7A4E-4506-97F2-9BC1469AF975}"/>
              </a:ext>
            </a:extLst>
          </p:cNvPr>
          <p:cNvSpPr txBox="1"/>
          <p:nvPr/>
        </p:nvSpPr>
        <p:spPr>
          <a:xfrm>
            <a:off x="974098" y="836077"/>
            <a:ext cx="1607495" cy="30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010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3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자기 소개</a:t>
            </a:r>
            <a:endParaRPr kumimoji="0" lang="en-US" altLang="ko-KR" sz="1403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8ACE133-57D9-4132-8A97-C27AFE3914EF}"/>
              </a:ext>
            </a:extLst>
          </p:cNvPr>
          <p:cNvSpPr txBox="1"/>
          <p:nvPr/>
        </p:nvSpPr>
        <p:spPr>
          <a:xfrm>
            <a:off x="2745190" y="813258"/>
            <a:ext cx="425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1010" latinLnBrk="0"/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성장과정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건강하고 맑은 몸과 마음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3DD6E9D-8B3D-4414-BCAD-D3385D76A675}"/>
              </a:ext>
            </a:extLst>
          </p:cNvPr>
          <p:cNvSpPr txBox="1"/>
          <p:nvPr/>
        </p:nvSpPr>
        <p:spPr>
          <a:xfrm>
            <a:off x="2903920" y="1096439"/>
            <a:ext cx="4093086" cy="21928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01010" latinLnBrk="0">
              <a:defRPr/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사랑하고 존경하는 인물은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부모님입니다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어려운 상황이 닥치더라도 묵묵히 저와 누나를 위해 일하시던 부모님께 꾸준함 속에 최선을 다하는 모습을 보이면 그에 따른 좋은 결과로 얻을 수 있다는 것을 배울 수 있었고 어렵더라도 웃음을 잃지 않으시고 항상 따뜻함을 지니는 낙관적인 자세와 강인한 생활력을 배울 수 있었습니다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defTabSz="401010" latinLnBrk="0">
              <a:defRPr/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말로써 가르침을 주시기보다는 몸소 행동하심으로써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제게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가르침을 주셨던 부모님이 제 인생의 가장 큰 선생님입니다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defTabSz="401010" latinLnBrk="0">
              <a:defRPr/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이런 부모님의 가르침 속에 저 또한 성실함과 책임감을 두루 갖춘 인격체로 성장할 수 있었습니다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SW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개발자가 되어서도 항상 노력하는 자세로 성장을 갈망하고 더 나아가 귀사의 이익에 도움이 될 수 있는 인재가 될 것임을 확신합니다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5C7CE48-C27A-44E8-A2D7-B466B6EA0A01}"/>
              </a:ext>
            </a:extLst>
          </p:cNvPr>
          <p:cNvSpPr txBox="1"/>
          <p:nvPr/>
        </p:nvSpPr>
        <p:spPr>
          <a:xfrm>
            <a:off x="2745190" y="3492958"/>
            <a:ext cx="425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1010" latinLnBrk="0"/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성격의 장단점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31187-FEE7-4CC9-B60F-988002DAD4DE}"/>
              </a:ext>
            </a:extLst>
          </p:cNvPr>
          <p:cNvSpPr txBox="1"/>
          <p:nvPr/>
        </p:nvSpPr>
        <p:spPr>
          <a:xfrm>
            <a:off x="2903920" y="3776139"/>
            <a:ext cx="4093086" cy="21928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01010" latinLnBrk="0">
              <a:defRPr/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일을 긍정적으로 받아들이고 마음의 여유를 가지며 생활하려고 노력하는 인재가 바로 저입니다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중고등학교 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01010" latinLnBrk="0">
              <a:defRPr/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재학 시절 유도 특기생으로 성장하던 와중 치명적인 부상과 함께 모든 게 바뀌었지만 절대 좌절하지 않고 나에게 좀 더 맞는 걸 찾을 수 있다라는 긍정적인 생각을 바탕으로 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01010" latinLnBrk="0"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개발자가 되고 싶은 생각에 부단히 실력을 키워왔습니다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defTabSz="401010" latinLnBrk="0">
              <a:defRPr/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이런 긍정적인 마음가짐이 주변 사람들에게 영향을 주어 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01010" latinLnBrk="0">
              <a:defRPr/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저를 편한 의논 상대로 찾을 때가 많았지만 막상 제 일에 관련해서는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선뜻 결정을 내리지 못 하는 게 저의 단점입니다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. </a:t>
            </a:r>
            <a:r>
              <a:rPr lang="ko-KR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빠른 결단력과 실행이 필요한 때도 있기 때문에 제 스스로 의사결정의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중요도를 먼저 정한 후 일정한 시간 안에 결정할 수 있도록 노력하고 있습니다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401010" latinLnBrk="0">
              <a:defRPr/>
            </a:pP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F8F49A4-4779-4DB3-9B7C-6E669EEE4F49}"/>
              </a:ext>
            </a:extLst>
          </p:cNvPr>
          <p:cNvSpPr txBox="1"/>
          <p:nvPr/>
        </p:nvSpPr>
        <p:spPr>
          <a:xfrm>
            <a:off x="2745190" y="6083758"/>
            <a:ext cx="425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1010" latinLnBrk="0"/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지원동기 및 포부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F272D1A-647C-4C06-8DB8-146C54B52FAF}"/>
              </a:ext>
            </a:extLst>
          </p:cNvPr>
          <p:cNvSpPr txBox="1"/>
          <p:nvPr/>
        </p:nvSpPr>
        <p:spPr>
          <a:xfrm>
            <a:off x="2903920" y="6366938"/>
            <a:ext cx="4093086" cy="26373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01010" latinLnBrk="0">
              <a:defRPr/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직장에서의 직무는 작업자들과 의견이 자주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부딫치는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직무였습니다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그러다 보니 서로 의견을 조율해 협업하는 능력을 자연스럽게 키울 수 있었습니다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다년 간 서비스직 파트타임 및 직장 경력을 통해 쌓은 원활한 의사소통 능력과 갈등해결 능력을 통해 주변인과 협력하여 보다 효율적으로 업무를 처리하겠습니다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defTabSz="401010" latinLnBrk="0"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인간의 가장 놀라운 특성은 마이너스를 플러스로 바꾸는 힘이다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.’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오스트리아의 정신의학자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알프레드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애들러가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 말입니다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업무를 수행하는 데 있어 부족한 부분을 발견했을 때 문제를 분석하고 이를 해결하기 위한 계획을 수립하여 실천함으로써 한 단계 더 목표에 가까워질 수 있다고 생각합니다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 경험을 쌓으며 현재 상태에 머무르는 것이 아닌 끊임없는 자기 계발을 통해 매 순간 발전하며 귀사에 이바지하겠습니다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43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456</Words>
  <Application>Microsoft Office PowerPoint</Application>
  <PresentationFormat>사용자 지정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없는 문서</dc:title>
  <dc:creator>user</dc:creator>
  <cp:lastModifiedBy>박현식</cp:lastModifiedBy>
  <cp:revision>6</cp:revision>
  <dcterms:created xsi:type="dcterms:W3CDTF">2022-03-18T06:33:34Z</dcterms:created>
  <dcterms:modified xsi:type="dcterms:W3CDTF">2022-03-24T06:38:38Z</dcterms:modified>
</cp:coreProperties>
</file>