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35FF-024E-4B01-AA1C-E38C693F9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E67EF-C4EA-4BE2-9745-0EB59BEAE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3A2B-1E61-4140-ABE3-29B918C8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1B22-2468-4811-AC41-D7DA12B049A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327F-12D5-4AC9-8A78-8E1774E4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E970-4848-4CC8-9533-48EF5E20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55B8-7747-40DB-93B8-A3B30FEE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5AC2-4883-465D-BF17-A4273FE2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2E98D-2111-4A81-A993-0EB2EFDC8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35BC-71BA-470A-AF04-64205BE7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1B22-2468-4811-AC41-D7DA12B049A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4C596-7A8C-43AE-B8FA-E0D279E5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1A28-1FFF-49CB-995B-2C957BD5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55B8-7747-40DB-93B8-A3B30FEE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FC6A6-129E-40AE-80E9-5EE20F84A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B29D7-4527-4B73-83CC-3A022FFC8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286F-9099-4106-9C30-F9970098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1B22-2468-4811-AC41-D7DA12B049A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EB5-6053-45B5-B4B2-5E115ED0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0A1E-702B-47CB-B6A8-010CA0A5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55B8-7747-40DB-93B8-A3B30FEE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7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8596-26E6-43B9-9C5B-F2E8F3CC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A2A86-A554-4226-A4C1-98E94362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CF65-D4FA-427F-89F2-FBF1447E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1B22-2468-4811-AC41-D7DA12B049A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EDED-4C25-4ADE-8C42-13037152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FA194-1703-434F-A37D-0019B4BF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55B8-7747-40DB-93B8-A3B30FEE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0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D488-FEC6-4704-AB29-5469387E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7CFAA-B5DB-4CE4-9B08-3D33E2B09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3775-FE01-42E0-A1FD-F218752E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1B22-2468-4811-AC41-D7DA12B049A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69237-5437-4B90-8047-163EC659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67CB-26BE-46C5-A83F-E413236F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55B8-7747-40DB-93B8-A3B30FEE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3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FAEF-3F86-4F92-BA2B-F8304C03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C1B3-1C7A-447A-8E7A-2CA9701B2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B479E-0773-41B2-8DC9-A96C4416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98D63-06A1-47CF-ACA9-5B0C466D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1B22-2468-4811-AC41-D7DA12B049A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CBA08-1ADC-4CD7-8FC3-0B29C934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B97F1-E24B-4A20-BEF2-E6CD5EA8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55B8-7747-40DB-93B8-A3B30FEE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9F1D-E1AA-407D-8000-D1A8434B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27574-12F8-4E0C-A86B-4A74D770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F3417-BD70-4119-8FEF-DD8F8593B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02E44-7B05-45F8-93BE-52F8E44D7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F8CC5-7FC8-407F-AAEE-C4565610F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7F928-2E97-4115-8A00-0AAC273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1B22-2468-4811-AC41-D7DA12B049A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38A46-7837-47EA-8A69-01DE7FD1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926CD-6DA2-4478-8406-F977485B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55B8-7747-40DB-93B8-A3B30FEE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5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BCC8-B862-46AC-9568-E608603C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309CD-C7FB-4E3D-9420-EEE86CBB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1B22-2468-4811-AC41-D7DA12B049A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05EC1-72C0-4807-84F1-A16D97B3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BE5BD-0DD0-4F3B-A48D-04CEC7E8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55B8-7747-40DB-93B8-A3B30FEE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6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9E0E0-FD7A-4446-B3ED-9954FE70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1B22-2468-4811-AC41-D7DA12B049A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4EF56-36E2-4FDA-8A97-7DD9AABB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1DBC2-5AD2-4DEE-A2CC-6117D1E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55B8-7747-40DB-93B8-A3B30FEE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FB6C-99BA-4BD6-9541-E50CE806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67B1-3C6F-4365-B9A2-C63822CC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CDFAE-0971-46FE-8CF6-27AC21AB9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BD2CD-12ED-44E3-B434-8839C301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1B22-2468-4811-AC41-D7DA12B049A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348B4-19C4-4943-BF8A-3D6F233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94B9E-E156-428E-80DC-F7CAF1AF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55B8-7747-40DB-93B8-A3B30FEE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8D5C-2695-4669-9503-3A68305E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A12BB-8AD4-487B-BA59-E17447EDF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5F58F-6521-402E-8F73-331290D7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1982E-A2B8-4D33-8B47-8DF7E31B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1B22-2468-4811-AC41-D7DA12B049A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3004D-510F-4317-BD7A-9233C5C5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87D1-1AA3-4F0E-9C2B-B58C7D99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55B8-7747-40DB-93B8-A3B30FEE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7AAEC-F1FC-451E-8063-11C944F2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366B5-D178-42DC-9913-1AD97AD7D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6E437-7E77-41D6-BAA2-F320E50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B1B22-2468-4811-AC41-D7DA12B049A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726-E244-4FCD-85FC-3E8062799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D338-BA63-42A6-9189-EE9E87268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55B8-7747-40DB-93B8-A3B30FEE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4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8D53-7AD5-4491-808B-DE77B1CF5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Safest Ottawa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CC4A-DB12-49EB-9B22-375977D1C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Capstone Project - The Battle of Neighborhoods</a:t>
            </a:r>
          </a:p>
          <a:p>
            <a:r>
              <a:rPr lang="en-US" b="1" dirty="0"/>
              <a:t>Abdullahi Mohamed</a:t>
            </a:r>
          </a:p>
        </p:txBody>
      </p:sp>
    </p:spTree>
    <p:extLst>
      <p:ext uri="{BB962C8B-B14F-4D97-AF65-F5344CB8AC3E}">
        <p14:creationId xmlns:p14="http://schemas.microsoft.com/office/powerpoint/2010/main" val="31094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29A8-D690-4DBB-9561-C56428A2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6F633-1C42-426C-92B0-628EDE97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apartment rental search website would like to drive more traffic to their website by starting a blog. </a:t>
            </a:r>
          </a:p>
          <a:p>
            <a:r>
              <a:rPr lang="en-US" sz="3600" dirty="0"/>
              <a:t>One post lists of the safest neighborhoods in Ottawa. </a:t>
            </a:r>
          </a:p>
          <a:p>
            <a:r>
              <a:rPr lang="en-US" sz="3600" dirty="0"/>
              <a:t>The target audience are people looking to rent an apartment in the safest part of the city. </a:t>
            </a:r>
          </a:p>
          <a:p>
            <a:r>
              <a:rPr lang="en-US" sz="3600" dirty="0"/>
              <a:t>There has been an increase in crime, so people are worried. </a:t>
            </a:r>
          </a:p>
        </p:txBody>
      </p:sp>
    </p:spTree>
    <p:extLst>
      <p:ext uri="{BB962C8B-B14F-4D97-AF65-F5344CB8AC3E}">
        <p14:creationId xmlns:p14="http://schemas.microsoft.com/office/powerpoint/2010/main" val="391613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33BC-543E-43EF-BDEC-B6294F42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F13E-696D-4A10-B789-ABFED518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City of Ottawa crime data and Foursquare police station location data will be used to find the safest neighborhoods in the city.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Crime data was imported from a csv file provided by the City of Ottawa. Latitude and longitudes locations were inputted using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‘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Nominatim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from 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‘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geopy.geocoders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aswell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as manually when the geolocator provided inaccurate location data.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latitude and longitude data were then combined with the crime data into a single data frame.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Foursquare location data was used to find a data frame of the latitudes and longitudes of police stations in Ottawa. </a:t>
            </a:r>
          </a:p>
        </p:txBody>
      </p:sp>
    </p:spTree>
    <p:extLst>
      <p:ext uri="{BB962C8B-B14F-4D97-AF65-F5344CB8AC3E}">
        <p14:creationId xmlns:p14="http://schemas.microsoft.com/office/powerpoint/2010/main" val="411878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3DCD-F121-4895-9CEE-80DDEDD8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20D00-C561-4596-BE44-AAE38C522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The data was normalized into a common scale called the </a:t>
                </a:r>
                <a:r>
                  <a:rPr lang="en-US" sz="32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neighborhood safety scale</a:t>
                </a: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. </a:t>
                </a:r>
                <a:endParaRPr lang="en-US" sz="3200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</a:t>
                </a:r>
              </a:p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Neighborhood</m:t>
                    </m:r>
                    <m:r>
                      <a:rPr lang="en-US" sz="3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Safety</m:t>
                    </m:r>
                    <m:r>
                      <a:rPr lang="en-US" sz="3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Scale</m:t>
                    </m:r>
                    <m:r>
                      <a:rPr lang="en-US" sz="3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𝑝𝑒𝑜𝑝𝑙𝑒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𝑝𝑟𝑜𝑝𝑒𝑟𝑡𝑦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𝑜𝑡h𝑒𝑟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𝑝𝑜𝑙𝑖𝑐𝑒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𝑁𝑒𝑖𝑔h𝑏𝑜𝑟h𝑜𝑜𝑑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𝑃𝑜𝑝𝑢𝑙𝑎𝑡𝑖𝑜𝑛</m:t>
                        </m:r>
                      </m:den>
                    </m:f>
                  </m:oMath>
                </a14:m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The distance between each neighborhood and its closest police station was calculated by iterating through each neighborhood and each police station. </a:t>
                </a:r>
                <a:endParaRPr lang="en-US" sz="4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20D00-C561-4596-BE44-AAE38C522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 r="-2087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97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F7E4-3D9E-4998-85DA-4A51AC16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7D4987-7035-4E7B-A9ED-C23D9D4479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46" y="2425205"/>
            <a:ext cx="10515600" cy="3152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18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09B3-65C9-4B98-90BC-98E2B942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F38AB-3600-4FC1-9728-67CCD49E9B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016" y="1825625"/>
            <a:ext cx="721596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20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11A8-8031-405A-878F-4507A658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EF31-2F65-4BE6-AD1C-518FB221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Based on the results I recommend looking further into other indicators that may be affecting the safeness of a neighborhood besides proximity to the downtown core.  </a:t>
            </a:r>
          </a:p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instance, household income, unemployment rate, city program funding and other indicators that are known to correlate with crime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5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5C80-363F-4759-B14C-782EAAB8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EB27-1511-423A-86C1-B7348842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safest neighborhoods in Ottawa were found to be the neighborhoods furthest from the city center. </a:t>
            </a:r>
          </a:p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City crime rates were analyzed for each neighborhood. </a:t>
            </a:r>
          </a:p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safest neighborhood was found to be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Dunrobin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the neighborhood on the north-west corner of the 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0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322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Safest Ottawa Neighborhoods</vt:lpstr>
      <vt:lpstr>Business Problem</vt:lpstr>
      <vt:lpstr>Data</vt:lpstr>
      <vt:lpstr>Methodology </vt:lpstr>
      <vt:lpstr>Results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Abdullahi Mohamed</dc:creator>
  <cp:lastModifiedBy>Abdullahi Mohamed</cp:lastModifiedBy>
  <cp:revision>4</cp:revision>
  <dcterms:created xsi:type="dcterms:W3CDTF">2020-07-07T22:03:34Z</dcterms:created>
  <dcterms:modified xsi:type="dcterms:W3CDTF">2020-07-12T18:09:54Z</dcterms:modified>
</cp:coreProperties>
</file>