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AAC06-37CD-4700-8166-4808A24EA924}" v="64" dt="2024-02-19T17:09:36.5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562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Ch" userId="5a3eb00ec08c42cb" providerId="LiveId" clId="{957AAC06-37CD-4700-8166-4808A24EA924}"/>
    <pc:docChg chg="undo redo custSel modSld">
      <pc:chgData name="Sowmya Ch" userId="5a3eb00ec08c42cb" providerId="LiveId" clId="{957AAC06-37CD-4700-8166-4808A24EA924}" dt="2024-02-19T17:17:49.630" v="643" actId="6549"/>
      <pc:docMkLst>
        <pc:docMk/>
      </pc:docMkLst>
      <pc:sldChg chg="modSp mod">
        <pc:chgData name="Sowmya Ch" userId="5a3eb00ec08c42cb" providerId="LiveId" clId="{957AAC06-37CD-4700-8166-4808A24EA924}" dt="2024-02-19T12:32:05.554" v="101" actId="20577"/>
        <pc:sldMkLst>
          <pc:docMk/>
          <pc:sldMk cId="0" sldId="256"/>
        </pc:sldMkLst>
        <pc:spChg chg="mod">
          <ac:chgData name="Sowmya Ch" userId="5a3eb00ec08c42cb" providerId="LiveId" clId="{957AAC06-37CD-4700-8166-4808A24EA924}" dt="2024-02-19T12:32:05.554" v="10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owmya Ch" userId="5a3eb00ec08c42cb" providerId="LiveId" clId="{957AAC06-37CD-4700-8166-4808A24EA924}" dt="2024-02-19T14:18:07.541" v="154" actId="207"/>
        <pc:sldMkLst>
          <pc:docMk/>
          <pc:sldMk cId="0" sldId="259"/>
        </pc:sldMkLst>
        <pc:spChg chg="mod">
          <ac:chgData name="Sowmya Ch" userId="5a3eb00ec08c42cb" providerId="LiveId" clId="{957AAC06-37CD-4700-8166-4808A24EA924}" dt="2024-02-19T14:18:07.541" v="154" actId="207"/>
          <ac:spMkLst>
            <pc:docMk/>
            <pc:sldMk cId="0" sldId="259"/>
            <ac:spMk id="3" creationId="{00000000-0000-0000-0000-000000000000}"/>
          </ac:spMkLst>
        </pc:spChg>
        <pc:spChg chg="mod">
          <ac:chgData name="Sowmya Ch" userId="5a3eb00ec08c42cb" providerId="LiveId" clId="{957AAC06-37CD-4700-8166-4808A24EA924}" dt="2024-02-19T14:13:31.009" v="107" actId="108"/>
          <ac:spMkLst>
            <pc:docMk/>
            <pc:sldMk cId="0" sldId="259"/>
            <ac:spMk id="4" creationId="{00000000-0000-0000-0000-000000000000}"/>
          </ac:spMkLst>
        </pc:spChg>
        <pc:spChg chg="mod">
          <ac:chgData name="Sowmya Ch" userId="5a3eb00ec08c42cb" providerId="LiveId" clId="{957AAC06-37CD-4700-8166-4808A24EA924}" dt="2024-02-19T14:17:58.785" v="153" actId="20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Sowmya Ch" userId="5a3eb00ec08c42cb" providerId="LiveId" clId="{957AAC06-37CD-4700-8166-4808A24EA924}" dt="2024-02-19T14:17:17.600" v="150" actId="207"/>
          <ac:spMkLst>
            <pc:docMk/>
            <pc:sldMk cId="0" sldId="259"/>
            <ac:spMk id="15" creationId="{00000000-0000-0000-0000-000000000000}"/>
          </ac:spMkLst>
        </pc:spChg>
      </pc:sldChg>
      <pc:sldChg chg="addSp delSp modSp mod">
        <pc:chgData name="Sowmya Ch" userId="5a3eb00ec08c42cb" providerId="LiveId" clId="{957AAC06-37CD-4700-8166-4808A24EA924}" dt="2024-02-19T16:55:05.751" v="439" actId="14100"/>
        <pc:sldMkLst>
          <pc:docMk/>
          <pc:sldMk cId="0" sldId="260"/>
        </pc:sldMkLst>
        <pc:spChg chg="mod">
          <ac:chgData name="Sowmya Ch" userId="5a3eb00ec08c42cb" providerId="LiveId" clId="{957AAC06-37CD-4700-8166-4808A24EA924}" dt="2024-02-19T16:46:19.878" v="164" actId="20577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Sowmya Ch" userId="5a3eb00ec08c42cb" providerId="LiveId" clId="{957AAC06-37CD-4700-8166-4808A24EA924}" dt="2024-02-19T16:53:24.495" v="422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Sowmya Ch" userId="5a3eb00ec08c42cb" providerId="LiveId" clId="{957AAC06-37CD-4700-8166-4808A24EA924}" dt="2024-02-19T16:54:36.906" v="434" actId="255"/>
          <ac:spMkLst>
            <pc:docMk/>
            <pc:sldMk cId="0" sldId="260"/>
            <ac:spMk id="8" creationId="{0CFC0540-3348-5241-5D35-4BD548928CCB}"/>
          </ac:spMkLst>
        </pc:spChg>
        <pc:picChg chg="del">
          <ac:chgData name="Sowmya Ch" userId="5a3eb00ec08c42cb" providerId="LiveId" clId="{957AAC06-37CD-4700-8166-4808A24EA924}" dt="2024-02-19T16:45:56.266" v="158" actId="21"/>
          <ac:picMkLst>
            <pc:docMk/>
            <pc:sldMk cId="0" sldId="260"/>
            <ac:picMk id="6" creationId="{00000000-0000-0000-0000-000000000000}"/>
          </ac:picMkLst>
        </pc:picChg>
        <pc:picChg chg="del mod">
          <ac:chgData name="Sowmya Ch" userId="5a3eb00ec08c42cb" providerId="LiveId" clId="{957AAC06-37CD-4700-8166-4808A24EA924}" dt="2024-02-19T16:46:55.514" v="165" actId="21"/>
          <ac:picMkLst>
            <pc:docMk/>
            <pc:sldMk cId="0" sldId="260"/>
            <ac:picMk id="7" creationId="{00000000-0000-0000-0000-000000000000}"/>
          </ac:picMkLst>
        </pc:picChg>
        <pc:picChg chg="add mod">
          <ac:chgData name="Sowmya Ch" userId="5a3eb00ec08c42cb" providerId="LiveId" clId="{957AAC06-37CD-4700-8166-4808A24EA924}" dt="2024-02-19T16:46:13.552" v="162" actId="1076"/>
          <ac:picMkLst>
            <pc:docMk/>
            <pc:sldMk cId="0" sldId="260"/>
            <ac:picMk id="1026" creationId="{B9A2C85D-E09B-E57E-3351-3FC06AEEC2D2}"/>
          </ac:picMkLst>
        </pc:picChg>
        <pc:picChg chg="add del mod">
          <ac:chgData name="Sowmya Ch" userId="5a3eb00ec08c42cb" providerId="LiveId" clId="{957AAC06-37CD-4700-8166-4808A24EA924}" dt="2024-02-19T16:49:03.818" v="200" actId="21"/>
          <ac:picMkLst>
            <pc:docMk/>
            <pc:sldMk cId="0" sldId="260"/>
            <ac:picMk id="1028" creationId="{0452D6ED-C3C0-9685-A3D9-E6DA03E130AF}"/>
          </ac:picMkLst>
        </pc:picChg>
        <pc:picChg chg="add mod">
          <ac:chgData name="Sowmya Ch" userId="5a3eb00ec08c42cb" providerId="LiveId" clId="{957AAC06-37CD-4700-8166-4808A24EA924}" dt="2024-02-19T16:55:05.751" v="439" actId="14100"/>
          <ac:picMkLst>
            <pc:docMk/>
            <pc:sldMk cId="0" sldId="260"/>
            <ac:picMk id="2052" creationId="{9ABA4BD7-2AAD-2D4D-4047-BA47CD2811FA}"/>
          </ac:picMkLst>
        </pc:picChg>
      </pc:sldChg>
      <pc:sldChg chg="addSp delSp modSp mod">
        <pc:chgData name="Sowmya Ch" userId="5a3eb00ec08c42cb" providerId="LiveId" clId="{957AAC06-37CD-4700-8166-4808A24EA924}" dt="2024-02-19T16:55:20.024" v="441" actId="14100"/>
        <pc:sldMkLst>
          <pc:docMk/>
          <pc:sldMk cId="0" sldId="261"/>
        </pc:sldMkLst>
        <pc:spChg chg="del mod">
          <ac:chgData name="Sowmya Ch" userId="5a3eb00ec08c42cb" providerId="LiveId" clId="{957AAC06-37CD-4700-8166-4808A24EA924}" dt="2024-02-19T16:50:08.506" v="244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Sowmya Ch" userId="5a3eb00ec08c42cb" providerId="LiveId" clId="{957AAC06-37CD-4700-8166-4808A24EA924}" dt="2024-02-19T16:53:35.073" v="425"/>
          <ac:spMkLst>
            <pc:docMk/>
            <pc:sldMk cId="0" sldId="261"/>
            <ac:spMk id="9" creationId="{F889D9AB-4B19-8090-E173-099889958295}"/>
          </ac:spMkLst>
        </pc:spChg>
        <pc:picChg chg="del">
          <ac:chgData name="Sowmya Ch" userId="5a3eb00ec08c42cb" providerId="LiveId" clId="{957AAC06-37CD-4700-8166-4808A24EA924}" dt="2024-02-19T16:49:15.741" v="202" actId="21"/>
          <ac:picMkLst>
            <pc:docMk/>
            <pc:sldMk cId="0" sldId="261"/>
            <ac:picMk id="5" creationId="{00000000-0000-0000-0000-000000000000}"/>
          </ac:picMkLst>
        </pc:picChg>
        <pc:picChg chg="del mod">
          <ac:chgData name="Sowmya Ch" userId="5a3eb00ec08c42cb" providerId="LiveId" clId="{957AAC06-37CD-4700-8166-4808A24EA924}" dt="2024-02-19T16:49:52.298" v="239" actId="21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Sowmya Ch" userId="5a3eb00ec08c42cb" providerId="LiveId" clId="{957AAC06-37CD-4700-8166-4808A24EA924}" dt="2024-02-19T16:48:30.827" v="195" actId="21"/>
          <ac:picMkLst>
            <pc:docMk/>
            <pc:sldMk cId="0" sldId="261"/>
            <ac:picMk id="7" creationId="{00000000-0000-0000-0000-000000000000}"/>
          </ac:picMkLst>
        </pc:picChg>
        <pc:picChg chg="del">
          <ac:chgData name="Sowmya Ch" userId="5a3eb00ec08c42cb" providerId="LiveId" clId="{957AAC06-37CD-4700-8166-4808A24EA924}" dt="2024-02-19T16:48:35.080" v="196" actId="21"/>
          <ac:picMkLst>
            <pc:docMk/>
            <pc:sldMk cId="0" sldId="261"/>
            <ac:picMk id="8" creationId="{00000000-0000-0000-0000-000000000000}"/>
          </ac:picMkLst>
        </pc:picChg>
        <pc:picChg chg="add mod">
          <ac:chgData name="Sowmya Ch" userId="5a3eb00ec08c42cb" providerId="LiveId" clId="{957AAC06-37CD-4700-8166-4808A24EA924}" dt="2024-02-19T16:55:15.906" v="440" actId="14100"/>
          <ac:picMkLst>
            <pc:docMk/>
            <pc:sldMk cId="0" sldId="261"/>
            <ac:picMk id="1028" creationId="{0452D6ED-C3C0-9685-A3D9-E6DA03E130AF}"/>
          </ac:picMkLst>
        </pc:picChg>
        <pc:picChg chg="add mod">
          <ac:chgData name="Sowmya Ch" userId="5a3eb00ec08c42cb" providerId="LiveId" clId="{957AAC06-37CD-4700-8166-4808A24EA924}" dt="2024-02-19T16:55:20.024" v="441" actId="14100"/>
          <ac:picMkLst>
            <pc:docMk/>
            <pc:sldMk cId="0" sldId="261"/>
            <ac:picMk id="2050" creationId="{341F8A9C-95F4-E7DA-5100-82E72F4D2C1D}"/>
          </ac:picMkLst>
        </pc:picChg>
        <pc:picChg chg="add del mod">
          <ac:chgData name="Sowmya Ch" userId="5a3eb00ec08c42cb" providerId="LiveId" clId="{957AAC06-37CD-4700-8166-4808A24EA924}" dt="2024-02-19T16:54:41.960" v="435" actId="21"/>
          <ac:picMkLst>
            <pc:docMk/>
            <pc:sldMk cId="0" sldId="261"/>
            <ac:picMk id="2052" creationId="{9ABA4BD7-2AAD-2D4D-4047-BA47CD2811FA}"/>
          </ac:picMkLst>
        </pc:picChg>
      </pc:sldChg>
      <pc:sldChg chg="addSp delSp modSp mod">
        <pc:chgData name="Sowmya Ch" userId="5a3eb00ec08c42cb" providerId="LiveId" clId="{957AAC06-37CD-4700-8166-4808A24EA924}" dt="2024-02-19T17:00:12.622" v="506" actId="1076"/>
        <pc:sldMkLst>
          <pc:docMk/>
          <pc:sldMk cId="0" sldId="262"/>
        </pc:sldMkLst>
        <pc:spChg chg="del mod">
          <ac:chgData name="Sowmya Ch" userId="5a3eb00ec08c42cb" providerId="LiveId" clId="{957AAC06-37CD-4700-8166-4808A24EA924}" dt="2024-02-19T16:57:52.474" v="483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owmya Ch" userId="5a3eb00ec08c42cb" providerId="LiveId" clId="{957AAC06-37CD-4700-8166-4808A24EA924}" dt="2024-02-19T16:57:52.474" v="485"/>
          <ac:spMkLst>
            <pc:docMk/>
            <pc:sldMk cId="0" sldId="262"/>
            <ac:spMk id="4" creationId="{00000000-0000-0000-0000-000000000000}"/>
          </ac:spMkLst>
        </pc:spChg>
        <pc:spChg chg="add del mod">
          <ac:chgData name="Sowmya Ch" userId="5a3eb00ec08c42cb" providerId="LiveId" clId="{957AAC06-37CD-4700-8166-4808A24EA924}" dt="2024-02-19T16:56:56.485" v="474"/>
          <ac:spMkLst>
            <pc:docMk/>
            <pc:sldMk cId="0" sldId="262"/>
            <ac:spMk id="11" creationId="{1698165A-3CF3-3071-EB40-ABF203FDE4E5}"/>
          </ac:spMkLst>
        </pc:spChg>
        <pc:spChg chg="add mod">
          <ac:chgData name="Sowmya Ch" userId="5a3eb00ec08c42cb" providerId="LiveId" clId="{957AAC06-37CD-4700-8166-4808A24EA924}" dt="2024-02-19T16:58:12.483" v="488" actId="14100"/>
          <ac:spMkLst>
            <pc:docMk/>
            <pc:sldMk cId="0" sldId="262"/>
            <ac:spMk id="13" creationId="{F68F2D61-C7DD-48E9-99CE-A2A5EB659075}"/>
          </ac:spMkLst>
        </pc:spChg>
        <pc:grpChg chg="del">
          <ac:chgData name="Sowmya Ch" userId="5a3eb00ec08c42cb" providerId="LiveId" clId="{957AAC06-37CD-4700-8166-4808A24EA924}" dt="2024-02-19T16:56:20.691" v="442" actId="478"/>
          <ac:grpSpMkLst>
            <pc:docMk/>
            <pc:sldMk cId="0" sldId="262"/>
            <ac:grpSpMk id="6" creationId="{00000000-0000-0000-0000-000000000000}"/>
          </ac:grpSpMkLst>
        </pc:grpChg>
        <pc:picChg chg="del">
          <ac:chgData name="Sowmya Ch" userId="5a3eb00ec08c42cb" providerId="LiveId" clId="{957AAC06-37CD-4700-8166-4808A24EA924}" dt="2024-02-19T16:58:30.003" v="492" actId="478"/>
          <ac:picMkLst>
            <pc:docMk/>
            <pc:sldMk cId="0" sldId="262"/>
            <ac:picMk id="5" creationId="{00000000-0000-0000-0000-000000000000}"/>
          </ac:picMkLst>
        </pc:picChg>
        <pc:picChg chg="del">
          <ac:chgData name="Sowmya Ch" userId="5a3eb00ec08c42cb" providerId="LiveId" clId="{957AAC06-37CD-4700-8166-4808A24EA924}" dt="2024-02-19T16:57:23.953" v="475" actId="478"/>
          <ac:picMkLst>
            <pc:docMk/>
            <pc:sldMk cId="0" sldId="262"/>
            <ac:picMk id="10" creationId="{00000000-0000-0000-0000-000000000000}"/>
          </ac:picMkLst>
        </pc:picChg>
        <pc:picChg chg="add mod">
          <ac:chgData name="Sowmya Ch" userId="5a3eb00ec08c42cb" providerId="LiveId" clId="{957AAC06-37CD-4700-8166-4808A24EA924}" dt="2024-02-19T17:00:12.622" v="506" actId="1076"/>
          <ac:picMkLst>
            <pc:docMk/>
            <pc:sldMk cId="0" sldId="262"/>
            <ac:picMk id="3075" creationId="{FD09FF48-8BDB-CC57-E0AA-E6A0408BD8B5}"/>
          </ac:picMkLst>
        </pc:picChg>
        <pc:picChg chg="add del mod">
          <ac:chgData name="Sowmya Ch" userId="5a3eb00ec08c42cb" providerId="LiveId" clId="{957AAC06-37CD-4700-8166-4808A24EA924}" dt="2024-02-19T16:59:09.542" v="495" actId="478"/>
          <ac:picMkLst>
            <pc:docMk/>
            <pc:sldMk cId="0" sldId="262"/>
            <ac:picMk id="3077" creationId="{D0401099-05A5-845C-7B50-9A25475E4DDD}"/>
          </ac:picMkLst>
        </pc:picChg>
        <pc:picChg chg="add mod">
          <ac:chgData name="Sowmya Ch" userId="5a3eb00ec08c42cb" providerId="LiveId" clId="{957AAC06-37CD-4700-8166-4808A24EA924}" dt="2024-02-19T16:59:44.581" v="504" actId="1076"/>
          <ac:picMkLst>
            <pc:docMk/>
            <pc:sldMk cId="0" sldId="262"/>
            <ac:picMk id="3079" creationId="{B1C21DE9-83A1-79E4-8B3D-7BBDDA72EBE2}"/>
          </ac:picMkLst>
        </pc:picChg>
      </pc:sldChg>
      <pc:sldChg chg="addSp delSp modSp mod">
        <pc:chgData name="Sowmya Ch" userId="5a3eb00ec08c42cb" providerId="LiveId" clId="{957AAC06-37CD-4700-8166-4808A24EA924}" dt="2024-02-19T17:07:59.374" v="596" actId="6549"/>
        <pc:sldMkLst>
          <pc:docMk/>
          <pc:sldMk cId="0" sldId="264"/>
        </pc:sldMkLst>
        <pc:spChg chg="mod">
          <ac:chgData name="Sowmya Ch" userId="5a3eb00ec08c42cb" providerId="LiveId" clId="{957AAC06-37CD-4700-8166-4808A24EA924}" dt="2024-02-19T17:01:48.125" v="515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Sowmya Ch" userId="5a3eb00ec08c42cb" providerId="LiveId" clId="{957AAC06-37CD-4700-8166-4808A24EA924}" dt="2024-02-19T17:07:59.374" v="596" actId="6549"/>
          <ac:spMkLst>
            <pc:docMk/>
            <pc:sldMk cId="0" sldId="264"/>
            <ac:spMk id="4" creationId="{00000000-0000-0000-0000-000000000000}"/>
          </ac:spMkLst>
        </pc:spChg>
        <pc:spChg chg="add del mod">
          <ac:chgData name="Sowmya Ch" userId="5a3eb00ec08c42cb" providerId="LiveId" clId="{957AAC06-37CD-4700-8166-4808A24EA924}" dt="2024-02-19T17:05:57.536" v="570" actId="20577"/>
          <ac:spMkLst>
            <pc:docMk/>
            <pc:sldMk cId="0" sldId="264"/>
            <ac:spMk id="11" creationId="{00000000-0000-0000-0000-000000000000}"/>
          </ac:spMkLst>
        </pc:spChg>
        <pc:spChg chg="mod">
          <ac:chgData name="Sowmya Ch" userId="5a3eb00ec08c42cb" providerId="LiveId" clId="{957AAC06-37CD-4700-8166-4808A24EA924}" dt="2024-02-19T17:06:09.482" v="57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Sowmya Ch" userId="5a3eb00ec08c42cb" providerId="LiveId" clId="{957AAC06-37CD-4700-8166-4808A24EA924}" dt="2024-02-19T17:05:33.210" v="568" actId="20577"/>
          <ac:spMkLst>
            <pc:docMk/>
            <pc:sldMk cId="0" sldId="264"/>
            <ac:spMk id="19" creationId="{00000000-0000-0000-0000-000000000000}"/>
          </ac:spMkLst>
        </pc:spChg>
        <pc:spChg chg="add">
          <ac:chgData name="Sowmya Ch" userId="5a3eb00ec08c42cb" providerId="LiveId" clId="{957AAC06-37CD-4700-8166-4808A24EA924}" dt="2024-02-19T17:02:31.983" v="516"/>
          <ac:spMkLst>
            <pc:docMk/>
            <pc:sldMk cId="0" sldId="264"/>
            <ac:spMk id="20" creationId="{D8DCC973-4A00-84FB-DD0E-95C148218FE4}"/>
          </ac:spMkLst>
        </pc:spChg>
        <pc:spChg chg="add mod">
          <ac:chgData name="Sowmya Ch" userId="5a3eb00ec08c42cb" providerId="LiveId" clId="{957AAC06-37CD-4700-8166-4808A24EA924}" dt="2024-02-19T17:02:36.118" v="517"/>
          <ac:spMkLst>
            <pc:docMk/>
            <pc:sldMk cId="0" sldId="264"/>
            <ac:spMk id="21" creationId="{E0FAB80C-C291-F12C-B17D-34538C48C425}"/>
          </ac:spMkLst>
        </pc:spChg>
        <pc:spChg chg="add mod">
          <ac:chgData name="Sowmya Ch" userId="5a3eb00ec08c42cb" providerId="LiveId" clId="{957AAC06-37CD-4700-8166-4808A24EA924}" dt="2024-02-19T17:02:48.237" v="520"/>
          <ac:spMkLst>
            <pc:docMk/>
            <pc:sldMk cId="0" sldId="264"/>
            <ac:spMk id="22" creationId="{FE5EC64C-2AF3-BA58-87A6-D6D6A9CEA8AE}"/>
          </ac:spMkLst>
        </pc:spChg>
        <pc:grpChg chg="mod">
          <ac:chgData name="Sowmya Ch" userId="5a3eb00ec08c42cb" providerId="LiveId" clId="{957AAC06-37CD-4700-8166-4808A24EA924}" dt="2024-02-19T17:04:18.323" v="538" actId="14100"/>
          <ac:grpSpMkLst>
            <pc:docMk/>
            <pc:sldMk cId="0" sldId="264"/>
            <ac:grpSpMk id="7" creationId="{00000000-0000-0000-0000-000000000000}"/>
          </ac:grpSpMkLst>
        </pc:grpChg>
        <pc:picChg chg="del">
          <ac:chgData name="Sowmya Ch" userId="5a3eb00ec08c42cb" providerId="LiveId" clId="{957AAC06-37CD-4700-8166-4808A24EA924}" dt="2024-02-19T17:01:30.838" v="507" actId="478"/>
          <ac:picMkLst>
            <pc:docMk/>
            <pc:sldMk cId="0" sldId="264"/>
            <ac:picMk id="6" creationId="{00000000-0000-0000-0000-000000000000}"/>
          </ac:picMkLst>
        </pc:picChg>
        <pc:picChg chg="add mod">
          <ac:chgData name="Sowmya Ch" userId="5a3eb00ec08c42cb" providerId="LiveId" clId="{957AAC06-37CD-4700-8166-4808A24EA924}" dt="2024-02-19T17:01:39.149" v="509" actId="1076"/>
          <ac:picMkLst>
            <pc:docMk/>
            <pc:sldMk cId="0" sldId="264"/>
            <ac:picMk id="4098" creationId="{A2623F28-FAB8-4C26-E7CD-0D034FF97249}"/>
          </ac:picMkLst>
        </pc:picChg>
      </pc:sldChg>
      <pc:sldChg chg="addSp delSp modSp mod">
        <pc:chgData name="Sowmya Ch" userId="5a3eb00ec08c42cb" providerId="LiveId" clId="{957AAC06-37CD-4700-8166-4808A24EA924}" dt="2024-02-19T17:14:16.141" v="634" actId="20577"/>
        <pc:sldMkLst>
          <pc:docMk/>
          <pc:sldMk cId="0" sldId="265"/>
        </pc:sldMkLst>
        <pc:spChg chg="mod">
          <ac:chgData name="Sowmya Ch" userId="5a3eb00ec08c42cb" providerId="LiveId" clId="{957AAC06-37CD-4700-8166-4808A24EA924}" dt="2024-02-19T17:12:47.722" v="630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Sowmya Ch" userId="5a3eb00ec08c42cb" providerId="LiveId" clId="{957AAC06-37CD-4700-8166-4808A24EA924}" dt="2024-02-19T17:14:16.141" v="634" actId="20577"/>
          <ac:spMkLst>
            <pc:docMk/>
            <pc:sldMk cId="0" sldId="265"/>
            <ac:spMk id="16" creationId="{00000000-0000-0000-0000-000000000000}"/>
          </ac:spMkLst>
        </pc:spChg>
        <pc:picChg chg="del">
          <ac:chgData name="Sowmya Ch" userId="5a3eb00ec08c42cb" providerId="LiveId" clId="{957AAC06-37CD-4700-8166-4808A24EA924}" dt="2024-02-19T17:09:30.855" v="597" actId="478"/>
          <ac:picMkLst>
            <pc:docMk/>
            <pc:sldMk cId="0" sldId="265"/>
            <ac:picMk id="17" creationId="{00000000-0000-0000-0000-000000000000}"/>
          </ac:picMkLst>
        </pc:picChg>
        <pc:picChg chg="add mod">
          <ac:chgData name="Sowmya Ch" userId="5a3eb00ec08c42cb" providerId="LiveId" clId="{957AAC06-37CD-4700-8166-4808A24EA924}" dt="2024-02-19T17:09:36.552" v="599" actId="1076"/>
          <ac:picMkLst>
            <pc:docMk/>
            <pc:sldMk cId="0" sldId="265"/>
            <ac:picMk id="5122" creationId="{C610CBB8-E421-60C4-7F45-16B6F3439568}"/>
          </ac:picMkLst>
        </pc:picChg>
      </pc:sldChg>
      <pc:sldChg chg="modSp mod">
        <pc:chgData name="Sowmya Ch" userId="5a3eb00ec08c42cb" providerId="LiveId" clId="{957AAC06-37CD-4700-8166-4808A24EA924}" dt="2024-02-19T17:13:20.423" v="633" actId="14100"/>
        <pc:sldMkLst>
          <pc:docMk/>
          <pc:sldMk cId="0" sldId="266"/>
        </pc:sldMkLst>
        <pc:spChg chg="mod">
          <ac:chgData name="Sowmya Ch" userId="5a3eb00ec08c42cb" providerId="LiveId" clId="{957AAC06-37CD-4700-8166-4808A24EA924}" dt="2024-02-19T17:13:20.423" v="633" actId="14100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owmya Ch" userId="5a3eb00ec08c42cb" providerId="LiveId" clId="{957AAC06-37CD-4700-8166-4808A24EA924}" dt="2024-02-19T17:17:49.630" v="643" actId="6549"/>
        <pc:sldMkLst>
          <pc:docMk/>
          <pc:sldMk cId="0" sldId="267"/>
        </pc:sldMkLst>
        <pc:spChg chg="mod">
          <ac:chgData name="Sowmya Ch" userId="5a3eb00ec08c42cb" providerId="LiveId" clId="{957AAC06-37CD-4700-8166-4808A24EA924}" dt="2024-02-19T17:17:49.630" v="643" actId="6549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50068" y="326136"/>
            <a:ext cx="1409661" cy="379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933" y="200067"/>
            <a:ext cx="936814" cy="6266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4017" y="351790"/>
            <a:ext cx="936396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667" y="1412240"/>
            <a:ext cx="11370665" cy="280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917" y="2273554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Lead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Score</a:t>
            </a:r>
            <a:r>
              <a:rPr sz="2800" b="0" spc="-10" dirty="0">
                <a:latin typeface="Times New Roman"/>
                <a:cs typeface="Times New Roman"/>
              </a:rPr>
              <a:t> Case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Study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66" y="4910455"/>
            <a:ext cx="1264920" cy="2063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Submitted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by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: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lang="en-IN" sz="1500" spc="-5" dirty="0" err="1">
                <a:latin typeface="Times New Roman"/>
                <a:cs typeface="Times New Roman"/>
              </a:rPr>
              <a:t>owmya</a:t>
            </a:r>
            <a:r>
              <a:rPr lang="en-IN" sz="1500" spc="-5" dirty="0">
                <a:latin typeface="Times New Roman"/>
                <a:cs typeface="Times New Roman"/>
              </a:rPr>
              <a:t> CH</a:t>
            </a: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lang="en-IN" sz="1500" b="0" i="0" spc="-5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Ama</a:t>
            </a:r>
            <a:r>
              <a:rPr lang="en-IN" sz="1500" spc="-5" dirty="0">
                <a:solidFill>
                  <a:srgbClr val="333333"/>
                </a:solidFill>
                <a:latin typeface="Times New Roman"/>
                <a:cs typeface="Times New Roman"/>
              </a:rPr>
              <a:t>n </a:t>
            </a:r>
            <a:r>
              <a:rPr lang="en-IN" sz="1500" spc="-5" dirty="0" err="1">
                <a:solidFill>
                  <a:srgbClr val="333333"/>
                </a:solidFill>
                <a:latin typeface="Times New Roman"/>
                <a:cs typeface="Times New Roman"/>
              </a:rPr>
              <a:t>Chhajed</a:t>
            </a:r>
            <a:endParaRPr lang="en-IN" sz="15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lang="en-IN" sz="1500" spc="-5" dirty="0">
                <a:solidFill>
                  <a:srgbClr val="333333"/>
                </a:solidFill>
                <a:latin typeface="Times New Roman"/>
                <a:cs typeface="Times New Roman"/>
              </a:rPr>
              <a:t>Aman </a:t>
            </a:r>
            <a:r>
              <a:rPr lang="en-IN" sz="1500" spc="-5" dirty="0" err="1">
                <a:solidFill>
                  <a:srgbClr val="333333"/>
                </a:solidFill>
                <a:latin typeface="Times New Roman"/>
                <a:cs typeface="Times New Roman"/>
              </a:rPr>
              <a:t>Rohilla</a:t>
            </a:r>
            <a:br>
              <a:rPr lang="en-IN" sz="1500" spc="-5" dirty="0">
                <a:solidFill>
                  <a:srgbClr val="333333"/>
                </a:solidFill>
                <a:latin typeface="Times New Roman"/>
                <a:cs typeface="Times New Roman"/>
              </a:rPr>
            </a:br>
            <a:endParaRPr lang="en-IN" sz="1500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br>
              <a:rPr lang="en-IN" sz="1600" b="0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</a:b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202" y="436625"/>
            <a:ext cx="6816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 </a:t>
            </a:r>
            <a:r>
              <a:rPr dirty="0"/>
              <a:t>Evaluation-</a:t>
            </a:r>
            <a:r>
              <a:rPr spc="-5" dirty="0"/>
              <a:t> </a:t>
            </a:r>
            <a:r>
              <a:rPr spc="-10" dirty="0"/>
              <a:t>Precision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Recall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spc="-40" dirty="0"/>
              <a:t>Train</a:t>
            </a:r>
            <a:r>
              <a:rPr dirty="0"/>
              <a:t> </a:t>
            </a: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832" y="3905250"/>
            <a:ext cx="2623567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spc="-5" dirty="0">
                <a:latin typeface="Times New Roman"/>
                <a:cs typeface="Times New Roman"/>
              </a:rPr>
              <a:t>*Accuracy       : 89.9%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spc="-5" dirty="0">
                <a:latin typeface="Times New Roman"/>
                <a:cs typeface="Times New Roman"/>
              </a:rPr>
              <a:t>* Sensitivity     : 81.80%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spc="-5" dirty="0">
                <a:latin typeface="Times New Roman"/>
                <a:cs typeface="Times New Roman"/>
              </a:rPr>
              <a:t>* Specificity     : 94.96%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16268" y="2097023"/>
            <a:ext cx="1310640" cy="1310640"/>
            <a:chOff x="6716268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2" y="0"/>
                  </a:moveTo>
                  <a:lnTo>
                    <a:pt x="0" y="147065"/>
                  </a:lnTo>
                  <a:lnTo>
                    <a:pt x="263652" y="294132"/>
                  </a:lnTo>
                  <a:lnTo>
                    <a:pt x="527304" y="147065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9430" y="2932302"/>
            <a:ext cx="1056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0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72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1737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6148" y="1655140"/>
            <a:ext cx="1386205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1110"/>
              </a:spcBef>
              <a:tabLst>
                <a:tab pos="10287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3397	461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613" y="1655140"/>
            <a:ext cx="517017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5" dirty="0">
                <a:latin typeface="Times New Roman"/>
                <a:cs typeface="Times New Roman"/>
              </a:rPr>
              <a:t> depicts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optimal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off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0.2</a:t>
            </a:r>
            <a:r>
              <a:rPr sz="1500" spc="-5" dirty="0">
                <a:latin typeface="Times New Roman"/>
                <a:cs typeface="Times New Roman"/>
              </a:rPr>
              <a:t> based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Precision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imes New Roman"/>
                <a:cs typeface="Times New Roman"/>
              </a:rPr>
              <a:t>Recall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10CBB8-E421-60C4-7F45-16B6F343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3" y="2286000"/>
            <a:ext cx="52101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944" y="426796"/>
            <a:ext cx="7400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Evaluation</a:t>
            </a:r>
            <a:r>
              <a:rPr spc="20" dirty="0"/>
              <a:t> </a:t>
            </a:r>
            <a:r>
              <a:rPr spc="-5" dirty="0"/>
              <a:t>–</a:t>
            </a:r>
            <a:r>
              <a:rPr spc="10" dirty="0"/>
              <a:t> </a:t>
            </a:r>
            <a:r>
              <a:rPr spc="-5" dirty="0"/>
              <a:t>Sensitivity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Specificity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spc="-60" dirty="0"/>
              <a:t>Test</a:t>
            </a:r>
            <a:r>
              <a:rPr spc="25" dirty="0"/>
              <a:t> </a:t>
            </a: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3592448"/>
            <a:ext cx="281660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dirty="0">
                <a:latin typeface="Times New Roman"/>
                <a:cs typeface="Times New Roman"/>
              </a:rPr>
              <a:t>* Accuracy : 83.37%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dirty="0">
                <a:latin typeface="Times New Roman"/>
                <a:cs typeface="Times New Roman"/>
              </a:rPr>
              <a:t>* Sensitivity : 85.52%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500" dirty="0">
                <a:latin typeface="Times New Roman"/>
                <a:cs typeface="Times New Roman"/>
              </a:rPr>
              <a:t>* Specificity : 91.58%</a:t>
            </a:r>
            <a:endParaRPr sz="1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0445" y="1810257"/>
            <a:ext cx="1311275" cy="803910"/>
            <a:chOff x="1790445" y="1810257"/>
            <a:chExt cx="1311275" cy="803910"/>
          </a:xfrm>
        </p:grpSpPr>
        <p:sp>
          <p:nvSpPr>
            <p:cNvPr id="5" name="object 5"/>
            <p:cNvSpPr/>
            <p:nvPr/>
          </p:nvSpPr>
          <p:spPr>
            <a:xfrm>
              <a:off x="2182367" y="2318003"/>
              <a:ext cx="527685" cy="295910"/>
            </a:xfrm>
            <a:custGeom>
              <a:avLst/>
              <a:gdLst/>
              <a:ahLst/>
              <a:cxnLst/>
              <a:rect l="l" t="t" r="r" b="b"/>
              <a:pathLst>
                <a:path w="527685" h="295910">
                  <a:moveTo>
                    <a:pt x="263651" y="0"/>
                  </a:moveTo>
                  <a:lnTo>
                    <a:pt x="0" y="147828"/>
                  </a:lnTo>
                  <a:lnTo>
                    <a:pt x="263651" y="295656"/>
                  </a:lnTo>
                  <a:lnTo>
                    <a:pt x="527304" y="14782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93189" y="1972182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90445" y="2483866"/>
            <a:ext cx="637540" cy="637540"/>
            <a:chOff x="1790445" y="2483866"/>
            <a:chExt cx="637540" cy="637540"/>
          </a:xfrm>
        </p:grpSpPr>
        <p:sp>
          <p:nvSpPr>
            <p:cNvPr id="12" name="object 12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3480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218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64307" y="2484120"/>
            <a:ext cx="637540" cy="637540"/>
            <a:chOff x="2464307" y="2484120"/>
            <a:chExt cx="637540" cy="637540"/>
          </a:xfrm>
        </p:grpSpPr>
        <p:sp>
          <p:nvSpPr>
            <p:cNvPr id="16" name="object 16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6454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797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0088" y="1249426"/>
            <a:ext cx="138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1412240"/>
            <a:ext cx="11062970" cy="246285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76835" indent="-228600">
              <a:lnSpc>
                <a:spcPts val="1620"/>
              </a:lnSpc>
              <a:spcBef>
                <a:spcPts val="305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checked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both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Sensitivity-Specificity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well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Precision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Recall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Metrics,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considered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optimal cut </a:t>
            </a:r>
            <a:r>
              <a:rPr sz="1500" spc="-10" dirty="0">
                <a:latin typeface="Times New Roman"/>
                <a:cs typeface="Times New Roman"/>
              </a:rPr>
              <a:t>off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calculating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final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prediction.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</a:p>
          <a:p>
            <a:pPr marL="241300" indent="-228600">
              <a:lnSpc>
                <a:spcPts val="1710"/>
              </a:lnSpc>
              <a:spcBef>
                <a:spcPts val="790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15" dirty="0">
                <a:latin typeface="Times New Roman"/>
                <a:cs typeface="Times New Roman"/>
              </a:rPr>
              <a:t>Accuracy,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values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test</a:t>
            </a:r>
            <a:r>
              <a:rPr sz="1500" dirty="0">
                <a:latin typeface="Times New Roman"/>
                <a:cs typeface="Times New Roman"/>
              </a:rPr>
              <a:t> set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dirty="0">
                <a:latin typeface="Times New Roman"/>
                <a:cs typeface="Times New Roman"/>
              </a:rPr>
              <a:t> around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81%, </a:t>
            </a:r>
            <a:r>
              <a:rPr lang="en-IN" sz="1500" dirty="0">
                <a:latin typeface="Times New Roman"/>
                <a:cs typeface="Times New Roman"/>
              </a:rPr>
              <a:t>83</a:t>
            </a:r>
            <a:r>
              <a:rPr sz="1500" dirty="0">
                <a:latin typeface="Times New Roman"/>
                <a:cs typeface="Times New Roman"/>
              </a:rPr>
              <a:t>%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lang="en-IN" sz="1500" spc="10" dirty="0">
                <a:latin typeface="Times New Roman"/>
                <a:cs typeface="Times New Roman"/>
              </a:rPr>
              <a:t>91</a:t>
            </a:r>
            <a:r>
              <a:rPr sz="1500" dirty="0">
                <a:latin typeface="Times New Roman"/>
                <a:cs typeface="Times New Roman"/>
              </a:rPr>
              <a:t>%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approximately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closer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the </a:t>
            </a:r>
            <a:r>
              <a:rPr sz="1500" spc="-5" dirty="0">
                <a:latin typeface="Times New Roman"/>
                <a:cs typeface="Times New Roman"/>
              </a:rPr>
              <a:t>respective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values</a:t>
            </a:r>
            <a:endParaRPr sz="1500" dirty="0">
              <a:latin typeface="Times New Roman"/>
              <a:cs typeface="Times New Roman"/>
            </a:endParaRPr>
          </a:p>
          <a:p>
            <a:pPr marL="241300">
              <a:lnSpc>
                <a:spcPts val="1710"/>
              </a:lnSpc>
            </a:pPr>
            <a:r>
              <a:rPr sz="1500" spc="-5" dirty="0">
                <a:latin typeface="Times New Roman"/>
                <a:cs typeface="Times New Roman"/>
              </a:rPr>
              <a:t>calculated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trained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set.</a:t>
            </a:r>
            <a:endParaRPr sz="1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top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variables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contribute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getting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converted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endParaRPr sz="15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25" dirty="0">
                <a:latin typeface="Times New Roman"/>
                <a:cs typeface="Times New Roman"/>
              </a:rPr>
              <a:t>Total </a:t>
            </a:r>
            <a:r>
              <a:rPr sz="1500" spc="-5" dirty="0">
                <a:latin typeface="Times New Roman"/>
                <a:cs typeface="Times New Roman"/>
              </a:rPr>
              <a:t>time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website</a:t>
            </a:r>
            <a:endParaRPr sz="15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ea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orm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Lea</a:t>
            </a:r>
            <a:r>
              <a:rPr sz="1500" dirty="0">
                <a:latin typeface="Times New Roman"/>
                <a:cs typeface="Times New Roman"/>
              </a:rPr>
              <a:t>d 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gin</a:t>
            </a: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Had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Notable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endParaRPr sz="1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Hence overall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seems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017" y="351790"/>
            <a:ext cx="1359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232662"/>
            <a:ext cx="10523220" cy="515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Times New Roman"/>
                <a:cs typeface="Times New Roman"/>
              </a:rPr>
              <a:t>Problem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Statement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 marR="105410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X Education sells </a:t>
            </a:r>
            <a:r>
              <a:rPr sz="1500" dirty="0">
                <a:latin typeface="Times New Roman"/>
                <a:cs typeface="Times New Roman"/>
              </a:rPr>
              <a:t>online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industry </a:t>
            </a:r>
            <a:r>
              <a:rPr sz="1500" dirty="0">
                <a:latin typeface="Times New Roman"/>
                <a:cs typeface="Times New Roman"/>
              </a:rPr>
              <a:t>professionals. </a:t>
            </a:r>
            <a:r>
              <a:rPr sz="1500" spc="-5" dirty="0">
                <a:latin typeface="Times New Roman"/>
                <a:cs typeface="Times New Roman"/>
              </a:rPr>
              <a:t>The company markets its courses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several websites and search engines </a:t>
            </a:r>
            <a:r>
              <a:rPr sz="1500" dirty="0">
                <a:latin typeface="Times New Roman"/>
                <a:cs typeface="Times New Roman"/>
              </a:rPr>
              <a:t>like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Once these people </a:t>
            </a:r>
            <a:r>
              <a:rPr sz="1500" dirty="0">
                <a:latin typeface="Times New Roman"/>
                <a:cs typeface="Times New Roman"/>
              </a:rPr>
              <a:t>land on the </a:t>
            </a:r>
            <a:r>
              <a:rPr sz="1500" spc="-5" dirty="0">
                <a:latin typeface="Times New Roman"/>
                <a:cs typeface="Times New Roman"/>
              </a:rPr>
              <a:t>website, they might </a:t>
            </a:r>
            <a:r>
              <a:rPr sz="1500" dirty="0">
                <a:latin typeface="Times New Roman"/>
                <a:cs typeface="Times New Roman"/>
              </a:rPr>
              <a:t>browse the </a:t>
            </a:r>
            <a:r>
              <a:rPr sz="1500" spc="-5" dirty="0">
                <a:latin typeface="Times New Roman"/>
                <a:cs typeface="Times New Roman"/>
              </a:rPr>
              <a:t>courses </a:t>
            </a:r>
            <a:r>
              <a:rPr sz="1500" dirty="0">
                <a:latin typeface="Times New Roman"/>
                <a:cs typeface="Times New Roman"/>
              </a:rPr>
              <a:t>or fill up a form for the </a:t>
            </a:r>
            <a:r>
              <a:rPr sz="1500" spc="-5" dirty="0">
                <a:latin typeface="Times New Roman"/>
                <a:cs typeface="Times New Roman"/>
              </a:rPr>
              <a:t>course </a:t>
            </a:r>
            <a:r>
              <a:rPr sz="1500" dirty="0">
                <a:latin typeface="Times New Roman"/>
                <a:cs typeface="Times New Roman"/>
              </a:rPr>
              <a:t>or </a:t>
            </a:r>
            <a:r>
              <a:rPr sz="1500" spc="-5" dirty="0">
                <a:latin typeface="Times New Roman"/>
                <a:cs typeface="Times New Roman"/>
              </a:rPr>
              <a:t>watch some videos. When these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people </a:t>
            </a:r>
            <a:r>
              <a:rPr sz="1500" dirty="0">
                <a:latin typeface="Times New Roman"/>
                <a:cs typeface="Times New Roman"/>
              </a:rPr>
              <a:t>fill up a form providing </a:t>
            </a:r>
            <a:r>
              <a:rPr sz="1500" spc="-5" dirty="0">
                <a:latin typeface="Times New Roman"/>
                <a:cs typeface="Times New Roman"/>
              </a:rPr>
              <a:t>their </a:t>
            </a:r>
            <a:r>
              <a:rPr sz="1500" spc="-10" dirty="0">
                <a:latin typeface="Times New Roman"/>
                <a:cs typeface="Times New Roman"/>
              </a:rPr>
              <a:t>email </a:t>
            </a:r>
            <a:r>
              <a:rPr sz="1500" spc="-5" dirty="0">
                <a:latin typeface="Times New Roman"/>
                <a:cs typeface="Times New Roman"/>
              </a:rPr>
              <a:t>address </a:t>
            </a:r>
            <a:r>
              <a:rPr sz="1500" dirty="0">
                <a:latin typeface="Times New Roman"/>
                <a:cs typeface="Times New Roman"/>
              </a:rPr>
              <a:t>or phone </a:t>
            </a:r>
            <a:r>
              <a:rPr sz="1500" spc="-15" dirty="0">
                <a:latin typeface="Times New Roman"/>
                <a:cs typeface="Times New Roman"/>
              </a:rPr>
              <a:t>number, </a:t>
            </a:r>
            <a:r>
              <a:rPr sz="1500" spc="-5" dirty="0">
                <a:latin typeface="Times New Roman"/>
                <a:cs typeface="Times New Roman"/>
              </a:rPr>
              <a:t>they are classified </a:t>
            </a:r>
            <a:r>
              <a:rPr sz="1500" dirty="0">
                <a:latin typeface="Times New Roman"/>
                <a:cs typeface="Times New Roman"/>
              </a:rPr>
              <a:t>to be a </a:t>
            </a:r>
            <a:r>
              <a:rPr sz="1500" spc="-5" dirty="0">
                <a:latin typeface="Times New Roman"/>
                <a:cs typeface="Times New Roman"/>
              </a:rPr>
              <a:t>lead. </a:t>
            </a:r>
            <a:r>
              <a:rPr sz="1500" spc="-10" dirty="0">
                <a:latin typeface="Times New Roman"/>
                <a:cs typeface="Times New Roman"/>
              </a:rPr>
              <a:t>Moreover,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company also gets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referrals.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" marR="215265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Once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5" dirty="0">
                <a:latin typeface="Times New Roman"/>
                <a:cs typeface="Times New Roman"/>
              </a:rPr>
              <a:t> acquired,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employees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sales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team start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calls, </a:t>
            </a:r>
            <a:r>
              <a:rPr sz="1500" dirty="0">
                <a:latin typeface="Times New Roman"/>
                <a:cs typeface="Times New Roman"/>
              </a:rPr>
              <a:t>writing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emails,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etc.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process,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converted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typical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5" dirty="0">
                <a:latin typeface="Times New Roman"/>
                <a:cs typeface="Times New Roman"/>
              </a:rPr>
              <a:t> at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30%.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Times New Roman"/>
                <a:cs typeface="Times New Roman"/>
              </a:rPr>
              <a:t>Business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Goal</a:t>
            </a:r>
            <a:r>
              <a:rPr sz="1700" spc="-5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-5" dirty="0">
                <a:latin typeface="Times New Roman"/>
                <a:cs typeface="Times New Roman"/>
              </a:rPr>
              <a:t> selecting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promising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i.e.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likely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convert</a:t>
            </a:r>
            <a:r>
              <a:rPr sz="1500" dirty="0">
                <a:latin typeface="Times New Roman"/>
                <a:cs typeface="Times New Roman"/>
              </a:rPr>
              <a:t> into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paying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" marR="5080">
              <a:lnSpc>
                <a:spcPts val="1620"/>
              </a:lnSpc>
            </a:pPr>
            <a:r>
              <a:rPr sz="1500" spc="-5" dirty="0">
                <a:latin typeface="Times New Roman"/>
                <a:cs typeface="Times New Roman"/>
              </a:rPr>
              <a:t>The company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wherein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you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 score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assigned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leads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higher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higher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chance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lower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</a:t>
            </a:r>
            <a:r>
              <a:rPr sz="1500" dirty="0">
                <a:latin typeface="Times New Roman"/>
                <a:cs typeface="Times New Roman"/>
              </a:rPr>
              <a:t> 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lower</a:t>
            </a:r>
            <a:r>
              <a:rPr sz="1500" dirty="0">
                <a:latin typeface="Times New Roman"/>
                <a:cs typeface="Times New Roman"/>
              </a:rPr>
              <a:t> 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chance.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CEO,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particular,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ballpark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target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 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around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80%.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063" y="337515"/>
            <a:ext cx="4833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2320" algn="l"/>
              </a:tabLst>
            </a:pPr>
            <a:r>
              <a:rPr spc="-5" dirty="0"/>
              <a:t>Lead</a:t>
            </a:r>
            <a:r>
              <a:rPr spc="5" dirty="0"/>
              <a:t> </a:t>
            </a:r>
            <a:r>
              <a:rPr spc="-10" dirty="0"/>
              <a:t>Score</a:t>
            </a:r>
            <a:r>
              <a:rPr spc="5" dirty="0"/>
              <a:t> </a:t>
            </a:r>
            <a:r>
              <a:rPr spc="-5" dirty="0"/>
              <a:t>Case</a:t>
            </a:r>
            <a:r>
              <a:rPr spc="5" dirty="0"/>
              <a:t> </a:t>
            </a:r>
            <a:r>
              <a:rPr spc="-5" dirty="0"/>
              <a:t>Study</a:t>
            </a:r>
            <a:r>
              <a:rPr spc="10" dirty="0"/>
              <a:t> </a:t>
            </a:r>
            <a:r>
              <a:rPr spc="-5" dirty="0"/>
              <a:t>for	X</a:t>
            </a:r>
            <a:r>
              <a:rPr spc="-5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47" y="464642"/>
            <a:ext cx="1033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533271"/>
            <a:ext cx="79648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analysis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Clean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prepare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xpl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rato</a:t>
            </a: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5" dirty="0">
                <a:latin typeface="Times New Roman"/>
                <a:cs typeface="Times New Roman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sis.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Feature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Scaling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Splitting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Test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Train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dataset.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Building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logistic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Regression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calculate</a:t>
            </a:r>
            <a:r>
              <a:rPr sz="1500" spc="-10" dirty="0">
                <a:latin typeface="Times New Roman"/>
                <a:cs typeface="Times New Roman"/>
              </a:rPr>
              <a:t> Lead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Score.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Evaluating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model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using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different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metrics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Precision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Recall.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Applying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model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Test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 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Specificity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Metrics.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586" y="319278"/>
            <a:ext cx="3558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5" dirty="0"/>
              <a:t> solving 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3563"/>
            <a:ext cx="2441575" cy="2697480"/>
          </a:xfrm>
          <a:prstGeom prst="rect">
            <a:avLst/>
          </a:prstGeom>
          <a:solidFill>
            <a:schemeClr val="tx2"/>
          </a:solidFill>
          <a:ln w="12191">
            <a:solidFill>
              <a:schemeClr val="accent2">
                <a:lumMod val="75000"/>
              </a:schemeClr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71805" marR="93345" indent="-375285">
              <a:lnSpc>
                <a:spcPct val="100000"/>
              </a:lnSpc>
              <a:spcBef>
                <a:spcPts val="12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Sourcing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Cleaning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911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 dirty="0">
              <a:latin typeface="Calibri"/>
              <a:cs typeface="Calibri"/>
            </a:endParaRPr>
          </a:p>
          <a:p>
            <a:pPr marL="377825" marR="10350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suitable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Outlier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3563"/>
            <a:ext cx="2441575" cy="2165978"/>
          </a:xfrm>
          <a:prstGeom prst="rect">
            <a:avLst/>
          </a:prstGeom>
          <a:solidFill>
            <a:srgbClr val="FFC000"/>
          </a:solidFill>
          <a:ln w="12192">
            <a:solidFill>
              <a:srgbClr val="41709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73990" marR="168910" indent="1270" algn="ctr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 Scaling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Splitting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Scaling of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endParaRPr sz="14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378460" marR="3956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7" y="0"/>
                  </a:moveTo>
                  <a:lnTo>
                    <a:pt x="406907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907" y="788669"/>
                  </a:lnTo>
                  <a:lnTo>
                    <a:pt x="406907" y="1051559"/>
                  </a:lnTo>
                  <a:lnTo>
                    <a:pt x="813815" y="525779"/>
                  </a:lnTo>
                  <a:lnTo>
                    <a:pt x="406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7" y="262889"/>
                  </a:lnTo>
                  <a:lnTo>
                    <a:pt x="406907" y="0"/>
                  </a:lnTo>
                  <a:lnTo>
                    <a:pt x="813815" y="525779"/>
                  </a:lnTo>
                  <a:lnTo>
                    <a:pt x="406907" y="1051559"/>
                  </a:lnTo>
                  <a:lnTo>
                    <a:pt x="406907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89532"/>
            <a:ext cx="826135" cy="1064260"/>
            <a:chOff x="6571488" y="1589532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8" y="0"/>
                  </a:moveTo>
                  <a:lnTo>
                    <a:pt x="406908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908" y="788670"/>
                  </a:lnTo>
                  <a:lnTo>
                    <a:pt x="406908" y="1051560"/>
                  </a:lnTo>
                  <a:lnTo>
                    <a:pt x="813816" y="525780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8" y="262889"/>
                  </a:lnTo>
                  <a:lnTo>
                    <a:pt x="406908" y="0"/>
                  </a:lnTo>
                  <a:lnTo>
                    <a:pt x="813816" y="525780"/>
                  </a:lnTo>
                  <a:lnTo>
                    <a:pt x="406908" y="1051560"/>
                  </a:lnTo>
                  <a:lnTo>
                    <a:pt x="406908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chemeClr val="tx2"/>
          </a:solidFill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635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 dirty="0">
              <a:latin typeface="Calibri"/>
              <a:cs typeface="Calibri"/>
            </a:endParaRPr>
          </a:p>
          <a:p>
            <a:pPr marL="378460" marR="939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various metrics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sensitivity,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precision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7684"/>
            <a:ext cx="1146175" cy="814069"/>
            <a:chOff x="8351519" y="3567684"/>
            <a:chExt cx="1146175" cy="814069"/>
          </a:xfrm>
        </p:grpSpPr>
        <p:sp>
          <p:nvSpPr>
            <p:cNvPr id="13" name="object 13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850391" y="0"/>
                  </a:moveTo>
                  <a:lnTo>
                    <a:pt x="283463" y="0"/>
                  </a:lnTo>
                  <a:lnTo>
                    <a:pt x="283463" y="400812"/>
                  </a:lnTo>
                  <a:lnTo>
                    <a:pt x="0" y="400812"/>
                  </a:lnTo>
                  <a:lnTo>
                    <a:pt x="566927" y="801624"/>
                  </a:lnTo>
                  <a:lnTo>
                    <a:pt x="1133855" y="400812"/>
                  </a:lnTo>
                  <a:lnTo>
                    <a:pt x="850391" y="400812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0" y="400812"/>
                  </a:moveTo>
                  <a:lnTo>
                    <a:pt x="283463" y="400812"/>
                  </a:lnTo>
                  <a:lnTo>
                    <a:pt x="283463" y="0"/>
                  </a:lnTo>
                  <a:lnTo>
                    <a:pt x="850391" y="0"/>
                  </a:lnTo>
                  <a:lnTo>
                    <a:pt x="850391" y="400812"/>
                  </a:lnTo>
                  <a:lnTo>
                    <a:pt x="1133855" y="400812"/>
                  </a:lnTo>
                  <a:lnTo>
                    <a:pt x="566927" y="801624"/>
                  </a:lnTo>
                  <a:lnTo>
                    <a:pt x="0" y="400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60747"/>
            <a:ext cx="3571240" cy="1914627"/>
          </a:xfrm>
          <a:prstGeom prst="rect">
            <a:avLst/>
          </a:prstGeom>
          <a:solidFill>
            <a:srgbClr val="FFC000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IN" sz="1750" dirty="0">
                <a:latin typeface="Calibri"/>
                <a:cs typeface="Calibri"/>
              </a:rPr>
              <a:t>                              </a:t>
            </a:r>
            <a:r>
              <a:rPr lang="en-IN" sz="1750" dirty="0">
                <a:solidFill>
                  <a:schemeClr val="bg1"/>
                </a:solidFill>
                <a:latin typeface="Calibri"/>
                <a:cs typeface="Calibri"/>
              </a:rPr>
              <a:t>Result</a:t>
            </a:r>
          </a:p>
          <a:p>
            <a:pPr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78460" marR="32829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 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score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check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if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80%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400" dirty="0">
              <a:latin typeface="Calibri"/>
              <a:cs typeface="Calibri"/>
            </a:endParaRPr>
          </a:p>
          <a:p>
            <a:pPr marL="378460" marR="1504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final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prediction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 using cut off threshold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specificity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324358"/>
            <a:ext cx="3190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12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1640585"/>
            <a:ext cx="35356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latin typeface="Times New Roman"/>
                <a:cs typeface="Times New Roman"/>
              </a:rPr>
              <a:t>We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lang="en-IN" sz="1500" dirty="0">
                <a:latin typeface="Times New Roman"/>
                <a:cs typeface="Times New Roman"/>
              </a:rPr>
              <a:t>7</a:t>
            </a:r>
            <a:r>
              <a:rPr sz="1500" dirty="0">
                <a:latin typeface="Times New Roman"/>
                <a:cs typeface="Times New Roman"/>
              </a:rPr>
              <a:t>%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Total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42" y="537372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2C85D-E09B-E57E-3351-3FC06AEE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28928"/>
            <a:ext cx="3535679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C0540-3348-5241-5D35-4BD548928CCB}"/>
              </a:ext>
            </a:extLst>
          </p:cNvPr>
          <p:cNvSpPr txBox="1"/>
          <p:nvPr/>
        </p:nvSpPr>
        <p:spPr>
          <a:xfrm>
            <a:off x="3962400" y="1884241"/>
            <a:ext cx="708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conversion through google direct traffic organic search.</a:t>
            </a: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BA4BD7-2AAD-2D4D-4047-BA47CD28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54" y="2286000"/>
            <a:ext cx="7924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41578"/>
            <a:ext cx="5197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Lead </a:t>
            </a:r>
            <a:r>
              <a:rPr sz="1500" dirty="0">
                <a:latin typeface="Times New Roman"/>
                <a:cs typeface="Times New Roman"/>
              </a:rPr>
              <a:t>Origin, </a:t>
            </a:r>
            <a:r>
              <a:rPr sz="1500" spc="-10" dirty="0">
                <a:latin typeface="Times New Roman"/>
                <a:cs typeface="Times New Roman"/>
              </a:rPr>
              <a:t>maximum </a:t>
            </a:r>
            <a:r>
              <a:rPr sz="1500" spc="-5" dirty="0">
                <a:latin typeface="Times New Roman"/>
                <a:cs typeface="Times New Roman"/>
              </a:rPr>
              <a:t>conversion happened </a:t>
            </a:r>
            <a:r>
              <a:rPr sz="1500" dirty="0">
                <a:latin typeface="Times New Roman"/>
                <a:cs typeface="Times New Roman"/>
              </a:rPr>
              <a:t>from </a:t>
            </a:r>
            <a:r>
              <a:rPr sz="1500" spc="-5" dirty="0">
                <a:latin typeface="Times New Roman"/>
                <a:cs typeface="Times New Roman"/>
              </a:rPr>
              <a:t>Landing Page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941578"/>
            <a:ext cx="5014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Major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happened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Emails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made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1F8A9C-95F4-E7DA-5100-82E72F4D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47" y="1224872"/>
            <a:ext cx="6270886" cy="47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52D6ED-C3C0-9685-A3D9-E6DA03E1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4178"/>
            <a:ext cx="4724400" cy="48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34861" y="920241"/>
            <a:ext cx="4681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More conversion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happened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people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unemployed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D09FF48-8BDB-CC57-E0AA-E6A0408B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" y="3581400"/>
            <a:ext cx="1091088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8F2D61-C7DD-48E9-99CE-A2A5EB659075}"/>
              </a:ext>
            </a:extLst>
          </p:cNvPr>
          <p:cNvSpPr txBox="1"/>
          <p:nvPr/>
        </p:nvSpPr>
        <p:spPr>
          <a:xfrm>
            <a:off x="228600" y="1143000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Last</a:t>
            </a:r>
            <a:r>
              <a:rPr lang="en-US" sz="1800" spc="-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Activity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value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SMS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Sent'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conversion.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B1C21DE9-83A1-79E4-8B3D-7BBDDA72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8" y="1129553"/>
            <a:ext cx="4572000" cy="2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382270"/>
            <a:ext cx="4500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Variables</a:t>
            </a:r>
            <a:r>
              <a:rPr sz="2000" spc="-45" dirty="0"/>
              <a:t> </a:t>
            </a:r>
            <a:r>
              <a:rPr sz="2000" dirty="0"/>
              <a:t>Impacting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dirty="0"/>
              <a:t>Conversion</a:t>
            </a:r>
            <a:r>
              <a:rPr sz="2000" spc="-50" dirty="0"/>
              <a:t> </a:t>
            </a:r>
            <a:r>
              <a:rPr sz="2000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9539" y="1275715"/>
            <a:ext cx="4117975" cy="43300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Do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Email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14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otal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95" dirty="0">
                <a:latin typeface="Times New Roman"/>
                <a:cs typeface="Times New Roman"/>
              </a:rPr>
              <a:t>V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sit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5" dirty="0">
                <a:latin typeface="Times New Roman"/>
                <a:cs typeface="Times New Roman"/>
              </a:rPr>
              <a:t>Total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Time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5" dirty="0">
                <a:latin typeface="Times New Roman"/>
                <a:cs typeface="Times New Roman"/>
              </a:rPr>
              <a:t> Origin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dirty="0">
                <a:latin typeface="Times New Roman"/>
                <a:cs typeface="Times New Roman"/>
              </a:rPr>
              <a:t> Page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Lead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Form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Olark Chat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Welingak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La</a:t>
            </a:r>
            <a:r>
              <a:rPr sz="1500" dirty="0">
                <a:latin typeface="Times New Roman"/>
                <a:cs typeface="Times New Roman"/>
              </a:rPr>
              <a:t>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il </a:t>
            </a:r>
            <a:r>
              <a:rPr sz="1500" spc="-10" dirty="0">
                <a:latin typeface="Times New Roman"/>
                <a:cs typeface="Times New Roman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oun</a:t>
            </a:r>
            <a:r>
              <a:rPr sz="1500" spc="-10" dirty="0">
                <a:latin typeface="Times New Roman"/>
                <a:cs typeface="Times New Roman"/>
              </a:rPr>
              <a:t>ce</a:t>
            </a:r>
            <a:r>
              <a:rPr sz="1500" dirty="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Not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Sure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5" dirty="0">
                <a:latin typeface="Times New Roman"/>
                <a:cs typeface="Times New Roman"/>
              </a:rPr>
              <a:t>Olark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5" dirty="0">
                <a:latin typeface="Times New Roman"/>
                <a:cs typeface="Times New Roman"/>
              </a:rPr>
              <a:t>SMS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nt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Occupation</a:t>
            </a:r>
            <a:r>
              <a:rPr sz="1500" dirty="0">
                <a:latin typeface="Times New Roman"/>
                <a:cs typeface="Times New Roman"/>
              </a:rPr>
              <a:t> – </a:t>
            </a:r>
            <a:r>
              <a:rPr sz="1500" spc="-5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Occupation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Working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Professional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Activity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tivity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eac</a:t>
            </a:r>
            <a:r>
              <a:rPr sz="1500" dirty="0">
                <a:latin typeface="Times New Roman"/>
                <a:cs typeface="Times New Roman"/>
              </a:rPr>
              <a:t>h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ble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316737"/>
            <a:ext cx="7646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15" dirty="0"/>
              <a:t> </a:t>
            </a:r>
            <a:r>
              <a:rPr spc="-5" dirty="0"/>
              <a:t>Evaluation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Sensitivity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Specificity</a:t>
            </a:r>
            <a:r>
              <a:rPr spc="3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40" dirty="0"/>
              <a:t>Train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743" y="1455801"/>
            <a:ext cx="48914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p</a:t>
            </a:r>
            <a:r>
              <a:rPr sz="1500" spc="-5" dirty="0">
                <a:latin typeface="Times New Roman"/>
                <a:cs typeface="Times New Roman"/>
              </a:rPr>
              <a:t>icts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n o</a:t>
            </a: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ti</a:t>
            </a:r>
            <a:r>
              <a:rPr sz="1500" spc="-15" dirty="0">
                <a:latin typeface="Times New Roman"/>
                <a:cs typeface="Times New Roman"/>
              </a:rPr>
              <a:t>m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ut o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</a:t>
            </a:r>
            <a:r>
              <a:rPr lang="en-IN" sz="1500" dirty="0">
                <a:latin typeface="Times New Roman"/>
                <a:cs typeface="Times New Roman"/>
              </a:rPr>
              <a:t>25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sed</a:t>
            </a:r>
            <a:r>
              <a:rPr sz="1500" dirty="0">
                <a:latin typeface="Times New Roman"/>
                <a:cs typeface="Times New Roman"/>
              </a:rPr>
              <a:t> on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ura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spc="-105" dirty="0">
                <a:latin typeface="Times New Roman"/>
                <a:cs typeface="Times New Roman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958" y="3692779"/>
            <a:ext cx="27755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</a:t>
            </a:r>
            <a:r>
              <a:rPr lang="en-IN" sz="1500" dirty="0">
                <a:latin typeface="Times New Roman"/>
                <a:cs typeface="Times New Roman"/>
              </a:rPr>
              <a:t>3</a:t>
            </a:r>
            <a:r>
              <a:rPr sz="1500" dirty="0">
                <a:latin typeface="Times New Roman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3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</a:t>
            </a:r>
            <a:r>
              <a:rPr lang="en-IN" sz="1500" dirty="0">
                <a:latin typeface="Times New Roman"/>
                <a:cs typeface="Times New Roman"/>
              </a:rPr>
              <a:t>1.80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lang="en-IN" sz="1500" dirty="0">
                <a:latin typeface="Times New Roman"/>
                <a:cs typeface="Times New Roman"/>
              </a:rPr>
              <a:t>–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lang="en-IN" sz="1500" spc="-15" dirty="0">
                <a:latin typeface="Times New Roman"/>
                <a:cs typeface="Times New Roman"/>
              </a:rPr>
              <a:t>91.25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6958" y="1416811"/>
            <a:ext cx="1384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14388" y="1791433"/>
            <a:ext cx="1355676" cy="909603"/>
            <a:chOff x="6914388" y="1874552"/>
            <a:chExt cx="1298448" cy="826484"/>
          </a:xfrm>
        </p:grpSpPr>
        <p:sp>
          <p:nvSpPr>
            <p:cNvPr id="8" name="object 8"/>
            <p:cNvSpPr/>
            <p:nvPr/>
          </p:nvSpPr>
          <p:spPr>
            <a:xfrm>
              <a:off x="7299960" y="2406396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1" y="0"/>
                  </a:moveTo>
                  <a:lnTo>
                    <a:pt x="0" y="147065"/>
                  </a:lnTo>
                  <a:lnTo>
                    <a:pt x="263651" y="294131"/>
                  </a:lnTo>
                  <a:lnTo>
                    <a:pt x="527304" y="14706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7996" y="1874552"/>
              <a:ext cx="624840" cy="604616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1416" y="2059304"/>
            <a:ext cx="10553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2034      108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8292" y="2570988"/>
            <a:ext cx="1310640" cy="637540"/>
            <a:chOff x="6908292" y="2570988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1707" y="2732658"/>
            <a:ext cx="10572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237       1065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623F28-FAB8-4C26-E7CD-0D034FF9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0" y="2039095"/>
            <a:ext cx="5210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D8DCC973-4A00-84FB-DD0E-95C14821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2034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0FAB80C-C291-F12C-B17D-34538C48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2034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FE5EC64C-2AF3-BA58-87A6-D6D6A9CE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2034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816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Courier New</vt:lpstr>
      <vt:lpstr>Lato</vt:lpstr>
      <vt:lpstr>Times New Roman</vt:lpstr>
      <vt:lpstr>Wingdings</vt:lpstr>
      <vt:lpstr>Office Theme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Dimple Gangwani</dc:creator>
  <cp:lastModifiedBy>Sowmya Ch</cp:lastModifiedBy>
  <cp:revision>1</cp:revision>
  <dcterms:created xsi:type="dcterms:W3CDTF">2024-02-19T12:08:12Z</dcterms:created>
  <dcterms:modified xsi:type="dcterms:W3CDTF">2024-02-19T17:17:59Z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2024-02-19T00:00:00Z</vt:filetime>
  </property>
</Properties>
</file>