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B2D60-B676-4170-B97D-02AF87A2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9E8DB-18AE-4F25-A9AB-71FDC53F3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AFE89-BEDF-4E48-A0A4-CFEC694F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DFB23-3A75-46AA-9CE4-5AD24214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968E8-851C-424E-AC64-B332D619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A244A-9418-4A87-A0AD-261EBBF9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30E3C-3ED9-4E1A-8C18-A1D34147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ADC14-4BE2-41A9-BB49-14B8D046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04440-7297-4AE7-8F53-1BD5C04E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3AB8B-BBE6-4F5F-A0E8-244F495C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1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B57C9A-FAEE-46B8-98B0-E7BAA3CBE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58C063-2C43-417B-B454-105504C9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AC23A-3FD0-48F0-937B-E2DB06A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34371-FF21-4A14-A37F-3974B17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2962B-5F16-4085-8280-CDFA7FEC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9BB32-6FFF-4FEE-8FDE-5D052A17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4D930-A613-48DF-A118-C89931CA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4DC06A-B99F-4F39-B43B-26B4B324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D6958-A37C-4910-B3E1-40120A0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91CBE-53E8-4E9B-837E-C95E29B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DA898-F1CE-4BA1-997A-8F96EA65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A6BA3-7996-469A-92FB-3DCFFF3E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5121F-8CAD-4E63-A4B1-8BA58AA0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2D3346-130E-4139-94BF-F35100D9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5ACC1-C699-435E-A8B1-5AFC7CE2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9108B-D858-463F-8E4A-740DF6E2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C431A-4DDA-48C0-BF28-68C626890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3A425C-9682-438D-9D06-28C08976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8C78F-84D7-4A36-9FFE-E4C3112C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AE8262-B4E5-4275-9F03-69FDABF7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686AC-A5C8-4F1D-B8E4-5B51D4E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5AD2-F532-44C7-954D-1F369B33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3AD2A2-2E41-4E14-9D20-3B9A9373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879F60-3FED-45D1-8EA5-09E840E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F8FF0-A806-420A-8E67-C88C9AE24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AD0148-16C3-42D2-AACD-91736AB4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4014B5-D980-40EB-949D-3B8A3AAE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A3305D-58F7-4073-A125-33CC9297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F109B-83C9-485C-A3E5-895BD4C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40E8-CD2A-4A28-8A3F-2E25295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7AF858-D2B0-48CA-8757-9E8C0110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C58034-F418-4A67-8B17-7718D04A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1D602-C5AE-4129-84FB-02C9A4E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45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8FAECC-E8D4-4B20-B3C2-DA444BE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1F50EC-21BE-4DB5-A687-A48814F2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7B6E8F-FA5E-4A4C-8485-B22B371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6706-506F-4536-BD24-C70DA59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A0932-053C-4CA1-95B9-96DD9D46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3C7D1C-2E24-44C4-8A37-A206CDC4E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8F90E-FECC-423A-8845-0568A548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935946-3242-4369-BDEE-D016DAD5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AF5943-5711-4BCC-9E19-E23AD913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D80E8-5291-4EA9-AE2B-4248AB28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355E76-8BC3-4C4A-973B-983061991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4E3701-C4E8-41CE-B136-86115DBE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40813C-DC00-405D-9148-2C0F8153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2D81AD-04C2-4D0A-87D4-FECCBEC1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141DFE-2ADC-446A-8EA0-31C3037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AAC20-AB97-4D14-B829-E9C351C0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5B67DC-642F-4E87-8B45-5F06FE4E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E7FD7-B9BE-4097-A3CF-F55AF4A9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2554-1871-43C3-A7A7-41DC2CFEC1CF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870C6-64DC-4514-BE5D-328536CB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25B41-6A99-47D6-88A7-4906BA87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F76B1-4512-4129-A351-A78AA25F7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1800"/>
              </a:lnSpc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4A2AE-481A-4F35-8896-29EF706B5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приложения «Графический редактор»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 А. Борисов</a:t>
            </a:r>
          </a:p>
        </p:txBody>
      </p:sp>
    </p:spTree>
    <p:extLst>
      <p:ext uri="{BB962C8B-B14F-4D97-AF65-F5344CB8AC3E}">
        <p14:creationId xmlns:p14="http://schemas.microsoft.com/office/powerpoint/2010/main" val="21088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50A38-D684-4D86-8987-AE8A1E36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6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42A37-B8D1-45F7-8394-A90D8B89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8204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курсовое проектирование поставлена задача разработать программу на </a:t>
            </a:r>
          </a:p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тему: «Графический редактор» на языке Delphi. </a:t>
            </a:r>
          </a:p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данного проекта является создание удобного и интуитивно понятного инструмента для редактирования и создания графических изображений, который сможет удовлетворить потребности как профессионалов, так и любителей.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1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D36B7-6ACE-4BCF-9196-14A352A1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F359D-2148-4A4F-8353-76E5A8AB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206018" cy="5064702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разработки является предоставление средств для создания и редактирования графических изображений, что способствует развитию творческих навыков и упрощению задач, связанных с графическим дизайном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данного проекта выбрана среда Delphi 11.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создания установочного файла было использовано приложение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Install Maker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создания визуальной составляющей приложения был использован графический редактор Adobe Photoshop.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приложению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должно быть интуитивно понятным и соответствовать основным потребностям пользователей, нуждающихся в простом и эффективном инструменте для редактирования изображений.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91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64EAA-78AE-4B2A-BD0B-598B147C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411A-5636-4C37-8EE2-D4D78189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1206018" cy="549592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Организация данных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  <a:tabLst>
                <a:tab pos="5403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графического редактора необходимо организовать данные в логическую и физическую структуры. Логическая структура включает входную информацию (изображения и графические объекты, пользовательские действия), выходную информацию (обновленное изображение) и условно-постоянную информацию (настройки приложения). Физическая структура данных состоит из массивов и динамических структур данных (для хранения пиксельных данных, объектов слоев и временных данных), а также файлов (изображения в форматах BMP, PNG, JPEG).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  <a:tabLst>
                <a:tab pos="540385" algn="l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функции графического редактора включают создание и управление проектами, редактирование изображений и слоев, сохранение и загрузку проектов. При создании нового проекта программа создает и инициализирует новый объект. При редактировании пользователь выбирает инструмент (кисть, ластик, заливка), и приложение изменяет изображение на активной вкладке. Проекты сохраняются в файловой системе и могут быть загружены с восстановлением данных. Пользователь может импортировать и экспортировать изображения, поддерживаются различные форматы (BMP, PNG, JPEG).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внешнего пользовательского интерфейса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данно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м разделе описываются прототипы основных окон приложения и структура навигации по проекту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4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0D45F-87C4-4105-AC2D-5D76C1EF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BFFBA-6535-4B10-B58A-CBA7B46B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курсовой проект содержит 3 модуля. Далее рассмотрим назначение каждого модуля: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Модуль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Loading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отвечает за загрузочный экран;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Модуль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главное меню редактора;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Модуль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информацию о разработчике.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и описание процедур и функций пользователя представлено в таблице 1.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использованных компонентов в представлено таблице 2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писание компонентов представлено в таблице 3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9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5EEAA-C58C-4A86-9B26-4C5EBC6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3A99D-1206-4482-B367-C29FD262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данной программы многие возникающие ошибки и недоработки были исправлены на этапе реализации проекта. После завершения испытания реализации программы было проведено тщательное функциональное тестирование. Функциональное тестирование должно гарантировать работу всех элементов программы в автономном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19048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FBBA4-611A-4AB4-BBF0-76A8D885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DCF40-EB82-4327-B22C-40F5C1FB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11187545" cy="55141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проекта было создание интуитивно понятного и функционального графического редактора для пользователей, нуждающихся в простом и эффективном инструменте для редактирования изображений. Задача выполнена через разработку редактора с необходимыми компонентами: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Интуитивно понятный интерфейс с панелями инструментов, меню и рабочей областью.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Основные функции редактирования изображений, такие как рисование, изменение слоев, применение фильтров и эффектов.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Возможность сохранения и загрузки проектов в различных форматах.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Программа протестирована и соответствует заявленным требованиям.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использовалась среда Delphi 11 и дополнительные инструменты (HTML Help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Google-браузер, Microsoft Word, PowerPoint, Adobe Photoshop CC, Smart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Maker). Проектные решения соответствуют требованиям задания. Все функции успешно реализованы и протестированы. Интерфейс интуитивно понятен и удобен, обеспечивая доступ ко всем необходимым инструментам.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разработана с возможностью будущих модификаций и расширений, включая дополнительные функции и улучшения интерфейса. Проект завершен успешно, приложение готово к использованию для редактирования изображений и создания графических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331443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610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КУРСОВОЙ ПРОЕКТ  </vt:lpstr>
      <vt:lpstr>Введение</vt:lpstr>
      <vt:lpstr>Анализ задачи </vt:lpstr>
      <vt:lpstr>Проектирование задачи</vt:lpstr>
      <vt:lpstr>Реализация</vt:lpstr>
      <vt:lpstr>Тестирование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fedortorgonsky@gmail.com</dc:creator>
  <cp:lastModifiedBy>Илья Борисов</cp:lastModifiedBy>
  <cp:revision>8</cp:revision>
  <dcterms:created xsi:type="dcterms:W3CDTF">2024-06-23T13:03:40Z</dcterms:created>
  <dcterms:modified xsi:type="dcterms:W3CDTF">2024-06-24T21:02:51Z</dcterms:modified>
</cp:coreProperties>
</file>