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3049-6EBA-42D9-9DD8-5C19AB42277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2586-B42E-4652-A59B-51D56D35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3049-6EBA-42D9-9DD8-5C19AB42277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2586-B42E-4652-A59B-51D56D35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7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3049-6EBA-42D9-9DD8-5C19AB42277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2586-B42E-4652-A59B-51D56D35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5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3049-6EBA-42D9-9DD8-5C19AB42277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2586-B42E-4652-A59B-51D56D35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7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3049-6EBA-42D9-9DD8-5C19AB42277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2586-B42E-4652-A59B-51D56D35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6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3049-6EBA-42D9-9DD8-5C19AB42277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2586-B42E-4652-A59B-51D56D35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6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3049-6EBA-42D9-9DD8-5C19AB42277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2586-B42E-4652-A59B-51D56D35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4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3049-6EBA-42D9-9DD8-5C19AB42277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2586-B42E-4652-A59B-51D56D35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2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3049-6EBA-42D9-9DD8-5C19AB42277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2586-B42E-4652-A59B-51D56D35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8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3049-6EBA-42D9-9DD8-5C19AB42277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2586-B42E-4652-A59B-51D56D35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4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3049-6EBA-42D9-9DD8-5C19AB42277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2586-B42E-4652-A59B-51D56D35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4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63049-6EBA-42D9-9DD8-5C19AB42277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12586-B42E-4652-A59B-51D56D35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0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STELARA Case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144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133350"/>
            <a:ext cx="8829675" cy="662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7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133350"/>
            <a:ext cx="8829675" cy="662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2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133350"/>
            <a:ext cx="8829675" cy="662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7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133350"/>
            <a:ext cx="8829675" cy="662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8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95250"/>
            <a:ext cx="8829675" cy="662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95250"/>
            <a:ext cx="8829675" cy="662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5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133350"/>
            <a:ext cx="8829675" cy="662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8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133350"/>
            <a:ext cx="8829675" cy="662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6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133350"/>
            <a:ext cx="8829675" cy="662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0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133350"/>
            <a:ext cx="8829675" cy="662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7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STELARA Case Studies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Johns Hopkins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STELARA Case Studies</dc:title>
  <dc:creator>Alan M</dc:creator>
  <cp:lastModifiedBy>Alan M</cp:lastModifiedBy>
  <cp:revision>1</cp:revision>
  <dcterms:created xsi:type="dcterms:W3CDTF">2022-05-31T05:17:33Z</dcterms:created>
  <dcterms:modified xsi:type="dcterms:W3CDTF">2022-05-31T05:18:18Z</dcterms:modified>
</cp:coreProperties>
</file>