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48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3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2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9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7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4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Очень надеюсь вернуться к этому заданию и сделать вторую задачу после аттестации.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0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Готовим структуру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su</a:t>
            </a:r>
            <a:r>
              <a:rPr lang="en-US" i="1" dirty="0" smtClean="0"/>
              <a:t> root</a:t>
            </a:r>
            <a:endParaRPr lang="ru-RU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dockerFiles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dockerFiles</a:t>
            </a:r>
            <a:r>
              <a:rPr lang="en-US" dirty="0" smtClean="0"/>
              <a:t>/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err="1" smtClean="0"/>
              <a:t>dockerFiles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0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r>
              <a:rPr lang="en-US" dirty="0" smtClean="0"/>
              <a:t>reqs.txt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docx2pdf==0.1.8</a:t>
            </a:r>
          </a:p>
          <a:p>
            <a:pPr marL="0" indent="0">
              <a:buNone/>
            </a:pPr>
            <a:r>
              <a:rPr lang="en-US" dirty="0" err="1" smtClean="0"/>
              <a:t>pypdf</a:t>
            </a:r>
            <a:r>
              <a:rPr lang="en-US" dirty="0" smtClean="0"/>
              <a:t>==3.13.0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3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r>
              <a:rPr lang="en-US" dirty="0" err="1" smtClean="0"/>
              <a:t>Dockerfile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python:3.12.0b4-alpine3.18</a:t>
            </a:r>
          </a:p>
          <a:p>
            <a:pPr marL="0" indent="0">
              <a:buNone/>
            </a:pPr>
            <a:r>
              <a:rPr lang="en-US" dirty="0" smtClean="0"/>
              <a:t>COPY ./reqs.txt /temp/reqs.txt</a:t>
            </a:r>
          </a:p>
          <a:p>
            <a:pPr marL="0" indent="0">
              <a:buNone/>
            </a:pPr>
            <a:r>
              <a:rPr lang="en-US" dirty="0" smtClean="0"/>
              <a:t>COPY ./*.</a:t>
            </a:r>
            <a:r>
              <a:rPr lang="en-US" dirty="0" err="1" smtClean="0"/>
              <a:t>docx</a:t>
            </a:r>
            <a:r>
              <a:rPr lang="en-US" dirty="0" smtClean="0"/>
              <a:t> /temp/</a:t>
            </a:r>
          </a:p>
          <a:p>
            <a:pPr marL="0" indent="0">
              <a:buNone/>
            </a:pPr>
            <a:r>
              <a:rPr lang="en-US" dirty="0" smtClean="0"/>
              <a:t>COPY ./main.py /main.py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 err="1" smtClean="0"/>
              <a:t>mkdir</a:t>
            </a:r>
            <a:r>
              <a:rPr lang="en-US" dirty="0" smtClean="0"/>
              <a:t> output</a:t>
            </a:r>
          </a:p>
          <a:p>
            <a:pPr marL="0" indent="0">
              <a:buNone/>
            </a:pPr>
            <a:r>
              <a:rPr lang="en-US" dirty="0" smtClean="0"/>
              <a:t>RUN pip install -r /temp/reqs.txt</a:t>
            </a:r>
          </a:p>
          <a:p>
            <a:pPr marL="0" indent="0">
              <a:buNone/>
            </a:pPr>
            <a:r>
              <a:rPr lang="en-US" dirty="0" smtClean="0"/>
              <a:t>CMD python main.py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87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Готовим новый образ из заготовки с сайта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converter_pdf</a:t>
            </a:r>
            <a:r>
              <a:rPr lang="en-US" smtClean="0"/>
              <a:t> 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79" y="3198851"/>
            <a:ext cx="522995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всё зря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sz="2400" dirty="0" smtClean="0">
                <a:sym typeface="Wingdings" panose="05000000000000000000" pitchFamily="2" charset="2"/>
              </a:rPr>
              <a:t>не правильно выбрал решение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36" y="2943871"/>
            <a:ext cx="8802328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 на </a:t>
            </a:r>
            <a:r>
              <a:rPr lang="ru-RU" dirty="0" err="1" smtClean="0"/>
              <a:t>винде</a:t>
            </a:r>
            <a:r>
              <a:rPr lang="en-US" dirty="0" smtClean="0"/>
              <a:t> </a:t>
            </a:r>
            <a:r>
              <a:rPr lang="ru-RU" smtClean="0"/>
              <a:t>то </a:t>
            </a:r>
            <a:r>
              <a:rPr lang="ru-RU" dirty="0" smtClean="0"/>
              <a:t>работает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sz="2800" dirty="0" smtClean="0">
                <a:sym typeface="Wingdings" panose="05000000000000000000" pitchFamily="2" charset="2"/>
              </a:rPr>
              <a:t>по крайней мере проблема не в контейнере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309" y="2901003"/>
            <a:ext cx="882138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61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1. Готовим структуру</vt:lpstr>
      <vt:lpstr>Содержание reqs.txt</vt:lpstr>
      <vt:lpstr>Содержание Dockerfile</vt:lpstr>
      <vt:lpstr>Готовим новый образ из заготовки с сайта </vt:lpstr>
      <vt:lpstr>И всё зря  не правильно выбрал решение задачи</vt:lpstr>
      <vt:lpstr>Но на винде то работает  по крайней мере проблема не в контейнере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Contab3-14</dc:creator>
  <cp:lastModifiedBy>Contab3-14</cp:lastModifiedBy>
  <cp:revision>6</cp:revision>
  <dcterms:created xsi:type="dcterms:W3CDTF">2023-07-25T11:35:58Z</dcterms:created>
  <dcterms:modified xsi:type="dcterms:W3CDTF">2023-07-25T12:15:13Z</dcterms:modified>
</cp:coreProperties>
</file>