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</a:t>
            </a:r>
            <a:r>
              <a:rPr lang="ru-RU" dirty="0" smtClean="0"/>
              <a:t>файловой стру</a:t>
            </a:r>
            <a:r>
              <a:rPr lang="ru-RU" dirty="0" smtClean="0"/>
              <a:t>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7</cp:revision>
  <dcterms:created xsi:type="dcterms:W3CDTF">2023-07-26T09:14:20Z</dcterms:created>
  <dcterms:modified xsi:type="dcterms:W3CDTF">2023-07-26T12:34:31Z</dcterms:modified>
</cp:coreProperties>
</file>