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0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7FEF-7406-4DA0-A840-A184022FE48A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,2 – </a:t>
            </a:r>
            <a:r>
              <a:rPr lang="ru-RU" dirty="0" smtClean="0"/>
              <a:t>работа с файловой структурой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2343712"/>
            <a:ext cx="5058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</a:t>
            </a:r>
            <a:r>
              <a:rPr lang="ru-RU" dirty="0" smtClean="0"/>
              <a:t>Создать в </a:t>
            </a:r>
            <a:r>
              <a:rPr lang="ru-RU" dirty="0" err="1" smtClean="0"/>
              <a:t>бд</a:t>
            </a:r>
            <a:r>
              <a:rPr lang="ru-RU" dirty="0" smtClean="0"/>
              <a:t> таблицы со схемы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319211" cy="4351338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DROP SCHEMA IF EXISTS `allies</a:t>
            </a:r>
            <a:r>
              <a:rPr lang="en-US" sz="1600" dirty="0" smtClean="0"/>
              <a:t>`; CREATE </a:t>
            </a:r>
            <a:r>
              <a:rPr lang="en-US" sz="1600" dirty="0"/>
              <a:t>SCHEMA `allies</a:t>
            </a:r>
            <a:r>
              <a:rPr lang="en-US" sz="1600" dirty="0" smtClean="0"/>
              <a:t>`; USE </a:t>
            </a:r>
            <a:r>
              <a:rPr lang="en-US" sz="1600" dirty="0"/>
              <a:t>`allies</a:t>
            </a:r>
            <a:r>
              <a:rPr lang="en-US" sz="1600" dirty="0" smtClean="0"/>
              <a:t>`;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breeds(     id serial,    </a:t>
            </a:r>
            <a:r>
              <a:rPr lang="en-US" sz="1600" dirty="0" err="1"/>
              <a:t>speciesname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/>
              <a:t>,    food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primary key(id));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cats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dogs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hamsters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breeds(id));CREATE TABLE IF NOT EXISTS horses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camels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donkeys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breeds(id));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56" y="1825625"/>
            <a:ext cx="235300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9)Заполнить таблицы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430170"/>
            <a:ext cx="5181600" cy="519922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INSERT INTO `breeds`(</a:t>
            </a:r>
            <a:r>
              <a:rPr lang="en-US" sz="1600" dirty="0" err="1"/>
              <a:t>speciesname,food</a:t>
            </a:r>
            <a:r>
              <a:rPr lang="en-US" sz="1600" dirty="0"/>
              <a:t>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VALUES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/>
              <a:t>'</a:t>
            </a:r>
            <a:r>
              <a:rPr lang="en-US" sz="1600" dirty="0" err="1"/>
              <a:t>catbreed</a:t>
            </a:r>
            <a:r>
              <a:rPr lang="en-US" sz="1600" dirty="0"/>
              <a:t> a', 'fish a'),    ('</a:t>
            </a:r>
            <a:r>
              <a:rPr lang="en-US" sz="1600" dirty="0" err="1"/>
              <a:t>catbreed</a:t>
            </a:r>
            <a:r>
              <a:rPr lang="en-US" sz="1600" dirty="0"/>
              <a:t> b', 'fish b'),    ('</a:t>
            </a:r>
            <a:r>
              <a:rPr lang="en-US" sz="1600" dirty="0" err="1"/>
              <a:t>dogbreed</a:t>
            </a:r>
            <a:r>
              <a:rPr lang="en-US" sz="1600" dirty="0"/>
              <a:t> a', </a:t>
            </a:r>
            <a:r>
              <a:rPr lang="en-US" sz="1600" dirty="0" smtClean="0"/>
              <a:t>'meat </a:t>
            </a:r>
            <a:r>
              <a:rPr lang="en-US" sz="1600" dirty="0"/>
              <a:t>a'),    ('</a:t>
            </a:r>
            <a:r>
              <a:rPr lang="en-US" sz="1600" dirty="0" err="1"/>
              <a:t>dogbreed</a:t>
            </a:r>
            <a:r>
              <a:rPr lang="en-US" sz="1600" dirty="0"/>
              <a:t> b', 'meat b'),    ('</a:t>
            </a:r>
            <a:r>
              <a:rPr lang="en-US" sz="1600" dirty="0" err="1"/>
              <a:t>hamsterbreed</a:t>
            </a:r>
            <a:r>
              <a:rPr lang="en-US" sz="1600" dirty="0"/>
              <a:t> a', 'corn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hamsterbreed</a:t>
            </a:r>
            <a:r>
              <a:rPr lang="en-US" sz="1600" dirty="0"/>
              <a:t> b', 'corn b'),    ('</a:t>
            </a:r>
            <a:r>
              <a:rPr lang="en-US" sz="1600" dirty="0" err="1"/>
              <a:t>horsebreed</a:t>
            </a:r>
            <a:r>
              <a:rPr lang="en-US" sz="1600" dirty="0"/>
              <a:t> a', 'carrot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horsebreed</a:t>
            </a:r>
            <a:r>
              <a:rPr lang="en-US" sz="1600" dirty="0"/>
              <a:t> b', 'carrot b'),    ('</a:t>
            </a:r>
            <a:r>
              <a:rPr lang="en-US" sz="1600" dirty="0" err="1"/>
              <a:t>camelbreed</a:t>
            </a:r>
            <a:r>
              <a:rPr lang="en-US" sz="1600" dirty="0"/>
              <a:t> a', 'grass a'),    </a:t>
            </a:r>
            <a:r>
              <a:rPr lang="en-US" sz="1600" dirty="0" smtClean="0"/>
              <a:t>('</a:t>
            </a:r>
            <a:r>
              <a:rPr lang="en-US" sz="1600" dirty="0" err="1" smtClean="0"/>
              <a:t>camelbreed</a:t>
            </a:r>
            <a:r>
              <a:rPr lang="en-US" sz="1600" dirty="0" smtClean="0"/>
              <a:t> </a:t>
            </a:r>
            <a:r>
              <a:rPr lang="en-US" sz="1600" dirty="0"/>
              <a:t>b', 'grass b'),    ('</a:t>
            </a:r>
            <a:r>
              <a:rPr lang="en-US" sz="1600" dirty="0" err="1"/>
              <a:t>donkeybreed</a:t>
            </a:r>
            <a:r>
              <a:rPr lang="en-US" sz="1600" dirty="0"/>
              <a:t> a', </a:t>
            </a:r>
            <a:r>
              <a:rPr lang="en-US" sz="1600" dirty="0" smtClean="0"/>
              <a:t>'wheat </a:t>
            </a:r>
            <a:r>
              <a:rPr lang="en-US" sz="1600" dirty="0"/>
              <a:t>a</a:t>
            </a:r>
            <a:r>
              <a:rPr lang="en-US" sz="1600" dirty="0" smtClean="0"/>
              <a:t>'),    (</a:t>
            </a:r>
            <a:r>
              <a:rPr lang="en-US" sz="1600" dirty="0"/>
              <a:t>'</a:t>
            </a:r>
            <a:r>
              <a:rPr lang="en-US" sz="1600" dirty="0" err="1"/>
              <a:t>donkeybreed</a:t>
            </a:r>
            <a:r>
              <a:rPr lang="en-US" sz="1600" dirty="0"/>
              <a:t> b', 'wheat b</a:t>
            </a:r>
            <a:r>
              <a:rPr lang="en-US" sz="1600" dirty="0" smtClean="0"/>
              <a:t>');</a:t>
            </a:r>
          </a:p>
          <a:p>
            <a:pPr marL="0" indent="0">
              <a:buNone/>
            </a:pPr>
            <a:r>
              <a:rPr lang="en-US" sz="1600" dirty="0"/>
              <a:t>insert into `cats`(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('masik',2015,1),        ('liska',2022,2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`dogs`(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('gavrik',2015,3),        ('jy4ka',2022,4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`hamsters`(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('boris',2015,5),        ('lapusik',2022,6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`horses`(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('bucefal',2015,7),        ('invincible',2022,8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`camels`(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('pasha',2015,9),        ('lesha',2022,10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`donkeys`(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('vova',2015,11),        ('dima',2022,12);</a:t>
            </a: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SELECT * FROM </a:t>
            </a:r>
            <a:r>
              <a:rPr lang="en-US" sz="1600" dirty="0" smtClean="0"/>
              <a:t>cats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dogs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hamsters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horses UNION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donkeys;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72" y="3199920"/>
            <a:ext cx="27531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9.1) </a:t>
            </a:r>
            <a:r>
              <a:rPr lang="ru-RU" sz="3200" dirty="0" err="1" smtClean="0"/>
              <a:t>Мммм</a:t>
            </a:r>
            <a:r>
              <a:rPr lang="ru-RU" sz="3200" dirty="0" smtClean="0"/>
              <a:t>, по командам немного прозевал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ALTER TABLE cats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dogs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hamsters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horses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camels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donkeys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</a:p>
          <a:p>
            <a:r>
              <a:rPr lang="en-US" sz="1600" dirty="0"/>
              <a:t>update cats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dogs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hamsters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horses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</a:t>
            </a:r>
            <a:r>
              <a:rPr lang="en-US" sz="1600" dirty="0" smtClean="0"/>
              <a:t>0;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camels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donkeys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&gt;0;</a:t>
            </a:r>
          </a:p>
          <a:p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cats</a:t>
            </a:r>
            <a:r>
              <a:rPr lang="ru-RU" sz="1600" dirty="0" smtClean="0"/>
              <a:t> </a:t>
            </a:r>
            <a:r>
              <a:rPr lang="en-US" sz="1600" dirty="0" smtClean="0"/>
              <a:t>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dogs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hamsters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horses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donkeys;</a:t>
            </a:r>
            <a:endParaRPr lang="ru-RU" sz="1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865" y="2305607"/>
            <a:ext cx="425826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5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10) Верблюды уходят в закат</a:t>
            </a:r>
            <a:br>
              <a:rPr lang="ru-RU" dirty="0" smtClean="0"/>
            </a:br>
            <a:r>
              <a:rPr lang="ru-RU" sz="2000" i="1" dirty="0" smtClean="0"/>
              <a:t>весь мир ждёт пока уйдут ослы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en-US" dirty="0" smtClean="0"/>
              <a:t>DELETE </a:t>
            </a:r>
            <a:r>
              <a:rPr lang="en-US" dirty="0"/>
              <a:t>from camels where breed &gt; 0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horses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UNION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select </a:t>
            </a:r>
            <a:r>
              <a:rPr lang="en-US" dirty="0"/>
              <a:t>* from donkeys;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18029"/>
            <a:ext cx="5181600" cy="1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11)Дискриминируем по возрасту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пришли в точку в которой </a:t>
            </a:r>
            <a:br>
              <a:rPr lang="ru-RU" dirty="0" smtClean="0"/>
            </a:br>
            <a:r>
              <a:rPr lang="ru-RU" dirty="0" smtClean="0"/>
              <a:t>уже не удобно просто вставлять код в презентацию.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Решение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по адресу </a:t>
            </a:r>
            <a:r>
              <a:rPr lang="en-US" dirty="0" smtClean="0"/>
              <a:t>/task11.sql, </a:t>
            </a:r>
            <a:r>
              <a:rPr lang="ru-RU" dirty="0" smtClean="0"/>
              <a:t>а скриншот – подтверждение того что оно работает внутри </a:t>
            </a:r>
            <a:r>
              <a:rPr lang="ru-RU" dirty="0" err="1" smtClean="0"/>
              <a:t>репозитория</a:t>
            </a:r>
            <a:r>
              <a:rPr lang="ru-RU" dirty="0" smtClean="0"/>
              <a:t> развёрнутого на </a:t>
            </a:r>
            <a:r>
              <a:rPr lang="ru-RU" dirty="0" err="1" smtClean="0"/>
              <a:t>в.м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С </a:t>
            </a:r>
            <a:r>
              <a:rPr lang="ru-RU" sz="2000" dirty="0" err="1" smtClean="0"/>
              <a:t>воркбенча</a:t>
            </a:r>
            <a:r>
              <a:rPr lang="ru-RU" sz="2000" dirty="0" smtClean="0"/>
              <a:t>(</a:t>
            </a:r>
            <a:r>
              <a:rPr lang="ru-RU" sz="2000" i="1" dirty="0" smtClean="0"/>
              <a:t>подключился по </a:t>
            </a:r>
            <a:r>
              <a:rPr lang="en-US" sz="2000" i="1" dirty="0" err="1" smtClean="0"/>
              <a:t>ssh</a:t>
            </a:r>
            <a:r>
              <a:rPr lang="en-US" sz="2000" i="1" dirty="0" smtClean="0"/>
              <a:t> </a:t>
            </a:r>
            <a:r>
              <a:rPr lang="en-US" sz="1600" i="1" dirty="0" smtClean="0"/>
              <a:t>^^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 </a:t>
            </a:r>
            <a:r>
              <a:rPr lang="ru-RU" sz="2400" dirty="0" smtClean="0"/>
              <a:t>терминала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24" y="2259583"/>
            <a:ext cx="2848373" cy="14003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20897"/>
            <a:ext cx="408679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ru-RU" dirty="0" smtClean="0"/>
              <a:t>. Объединяем таблицы с примечаниями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по адресу</a:t>
            </a:r>
            <a:br>
              <a:rPr lang="ru-RU" dirty="0" smtClean="0"/>
            </a:br>
            <a:r>
              <a:rPr lang="ru-RU" dirty="0" smtClean="0"/>
              <a:t>/</a:t>
            </a:r>
            <a:r>
              <a:rPr lang="en-US" dirty="0" smtClean="0"/>
              <a:t>task12.sql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2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13) Наследование-инкапсуляция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animalDomestic.java</a:t>
            </a:r>
          </a:p>
          <a:p>
            <a:pPr marL="0" indent="0" algn="ctr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внутри </a:t>
            </a:r>
            <a:r>
              <a:rPr lang="en-US" sz="2000" dirty="0" smtClean="0"/>
              <a:t>domestic_pets.java)</a:t>
            </a:r>
          </a:p>
          <a:p>
            <a:pPr marL="0" indent="0" algn="ctr">
              <a:buNone/>
            </a:pPr>
            <a:r>
              <a:rPr lang="en-US" sz="2000" dirty="0" smtClean="0"/>
              <a:t>Cat</a:t>
            </a:r>
          </a:p>
          <a:p>
            <a:pPr marL="0" indent="0" algn="ctr">
              <a:buNone/>
            </a:pPr>
            <a:r>
              <a:rPr lang="en-US" sz="2000" dirty="0" smtClean="0"/>
              <a:t>Dog</a:t>
            </a:r>
          </a:p>
          <a:p>
            <a:pPr marL="0" indent="0" algn="ctr">
              <a:buNone/>
            </a:pPr>
            <a:r>
              <a:rPr lang="en-US" sz="2000" dirty="0" smtClean="0"/>
              <a:t>Hamster</a:t>
            </a:r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dirty="0" smtClean="0"/>
              <a:t>AnimalClass.java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animalLaborForce.java</a:t>
            </a:r>
          </a:p>
          <a:p>
            <a:pPr marL="0" indent="0" algn="ctr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внутри </a:t>
            </a:r>
            <a:r>
              <a:rPr lang="en-US" sz="2000" dirty="0" smtClean="0"/>
              <a:t>labor_pets.java)</a:t>
            </a:r>
          </a:p>
          <a:p>
            <a:pPr marL="0" indent="0" algn="ctr">
              <a:buNone/>
            </a:pPr>
            <a:r>
              <a:rPr lang="en-US" sz="2000" dirty="0" smtClean="0"/>
              <a:t>Horse</a:t>
            </a:r>
          </a:p>
          <a:p>
            <a:pPr marL="0" indent="0" algn="ctr">
              <a:buNone/>
            </a:pPr>
            <a:r>
              <a:rPr lang="en-US" sz="2000" dirty="0" smtClean="0"/>
              <a:t>Camel</a:t>
            </a:r>
          </a:p>
          <a:p>
            <a:pPr marL="0" indent="0" algn="ctr">
              <a:buNone/>
            </a:pPr>
            <a:r>
              <a:rPr lang="en-US" sz="2000" dirty="0" smtClean="0"/>
              <a:t>Donkey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4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14) </a:t>
            </a:r>
            <a:r>
              <a:rPr lang="ru-RU" dirty="0" smtClean="0"/>
              <a:t>Имитация работы реестра:</a:t>
            </a:r>
            <a:br>
              <a:rPr lang="ru-RU" dirty="0" smtClean="0"/>
            </a:br>
            <a:r>
              <a:rPr lang="ru-RU" dirty="0" smtClean="0"/>
              <a:t>фронт: </a:t>
            </a:r>
            <a:r>
              <a:rPr lang="en-US" dirty="0" smtClean="0"/>
              <a:t>ui.java; </a:t>
            </a:r>
            <a:r>
              <a:rPr lang="ru-RU" dirty="0" err="1" smtClean="0"/>
              <a:t>бэк</a:t>
            </a:r>
            <a:r>
              <a:rPr lang="ru-RU" dirty="0" smtClean="0"/>
              <a:t>: </a:t>
            </a:r>
            <a:r>
              <a:rPr lang="en-US" dirty="0" smtClean="0"/>
              <a:t>Commands_list.java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232" y="181359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Завести новое: </a:t>
            </a:r>
            <a:r>
              <a:rPr lang="en-US" sz="1800" dirty="0" smtClean="0"/>
              <a:t> </a:t>
            </a:r>
            <a:r>
              <a:rPr lang="ru-RU" sz="1800" dirty="0" smtClean="0"/>
              <a:t>операции пользователя: </a:t>
            </a:r>
            <a:r>
              <a:rPr lang="en-US" sz="1800" dirty="0" smtClean="0"/>
              <a:t>ui.java: [1,2]; </a:t>
            </a:r>
            <a:br>
              <a:rPr lang="en-US" sz="1800" dirty="0" smtClean="0"/>
            </a:br>
            <a:r>
              <a:rPr lang="ru-RU" sz="1800" dirty="0" smtClean="0"/>
              <a:t>реализация: </a:t>
            </a:r>
            <a:r>
              <a:rPr lang="en-US" sz="1800" dirty="0" err="1" smtClean="0"/>
              <a:t>Commands_list.addPet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Определяем тип: распределено между </a:t>
            </a:r>
            <a:r>
              <a:rPr lang="en-US" sz="1800" dirty="0" err="1" smtClean="0"/>
              <a:t>addPet</a:t>
            </a:r>
            <a:r>
              <a:rPr lang="en-US" sz="1800" dirty="0" smtClean="0"/>
              <a:t> </a:t>
            </a:r>
            <a:r>
              <a:rPr lang="ru-RU" sz="1800" dirty="0" smtClean="0"/>
              <a:t>из 14.1 и полем С</a:t>
            </a:r>
            <a:r>
              <a:rPr lang="en-US" sz="1800" dirty="0" err="1" smtClean="0"/>
              <a:t>ommands_list.pets</a:t>
            </a:r>
            <a:r>
              <a:rPr lang="en-US" sz="1800" dirty="0"/>
              <a:t> </a:t>
            </a:r>
            <a:r>
              <a:rPr lang="en-US" sz="1600" i="1" dirty="0" smtClean="0"/>
              <a:t>#</a:t>
            </a:r>
            <a:r>
              <a:rPr lang="ru-RU" sz="1600" i="1" dirty="0" smtClean="0"/>
              <a:t>добавил проверку уникальности</a:t>
            </a:r>
            <a:r>
              <a:rPr lang="en-US" sz="1600" i="1" dirty="0" smtClean="0"/>
              <a:t>^^</a:t>
            </a:r>
            <a:r>
              <a:rPr lang="ru-RU" sz="1600" i="1" dirty="0" smtClean="0"/>
              <a:t>…</a:t>
            </a:r>
            <a:endParaRPr lang="en-US" sz="1800" i="1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Список команд «животного» привязан не к животному индивидуально а к классу. Все коты могут танцевать. Мы научили всех котов петь, и теперь все коты могут ещё и петь.</a:t>
            </a:r>
            <a:br>
              <a:rPr lang="ru-RU" sz="1800" dirty="0" smtClean="0"/>
            </a:br>
            <a:r>
              <a:rPr lang="ru-RU" sz="1800" dirty="0" smtClean="0"/>
              <a:t>Операции пользователя: </a:t>
            </a:r>
            <a:r>
              <a:rPr lang="en-US" sz="1800" dirty="0" smtClean="0"/>
              <a:t>ui.java [</a:t>
            </a:r>
            <a:r>
              <a:rPr lang="ru-RU" sz="1800" dirty="0" smtClean="0"/>
              <a:t>2</a:t>
            </a:r>
            <a:r>
              <a:rPr lang="en-US" sz="1800" dirty="0" smtClean="0"/>
              <a:t>,</a:t>
            </a:r>
            <a:r>
              <a:rPr lang="ru-RU" sz="1800" dirty="0" smtClean="0"/>
              <a:t>1</a:t>
            </a:r>
            <a:r>
              <a:rPr lang="en-US" sz="1800" dirty="0" smtClean="0"/>
              <a:t>]; </a:t>
            </a:r>
            <a:r>
              <a:rPr lang="ru-RU" sz="1800" dirty="0" smtClean="0"/>
              <a:t> реализация: </a:t>
            </a:r>
            <a:r>
              <a:rPr lang="en-US" sz="1800" dirty="0" err="1" smtClean="0"/>
              <a:t>Commands_list</a:t>
            </a:r>
            <a:r>
              <a:rPr lang="ru-RU" sz="1800" dirty="0"/>
              <a:t>.</a:t>
            </a:r>
            <a:r>
              <a:rPr lang="en-US" sz="1800" dirty="0" err="1" smtClean="0"/>
              <a:t>yellCommands</a:t>
            </a:r>
            <a:endParaRPr lang="ru-RU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Обучить:</a:t>
            </a:r>
            <a:r>
              <a:rPr lang="ru-RU" sz="1800" dirty="0"/>
              <a:t> Операции пользователя: </a:t>
            </a:r>
            <a:r>
              <a:rPr lang="en-US" sz="1800" dirty="0"/>
              <a:t>ui.java [</a:t>
            </a:r>
            <a:r>
              <a:rPr lang="ru-RU" sz="1800" dirty="0"/>
              <a:t>2</a:t>
            </a:r>
            <a:r>
              <a:rPr lang="en-US" sz="1800" dirty="0" smtClean="0"/>
              <a:t>,</a:t>
            </a:r>
            <a:r>
              <a:rPr lang="ru-RU" sz="1800" dirty="0" smtClean="0"/>
              <a:t>2</a:t>
            </a:r>
            <a:r>
              <a:rPr lang="en-US" sz="1800" dirty="0" smtClean="0"/>
              <a:t>]; </a:t>
            </a:r>
            <a:r>
              <a:rPr lang="ru-RU" sz="1800" dirty="0" smtClean="0"/>
              <a:t> </a:t>
            </a:r>
            <a:r>
              <a:rPr lang="ru-RU" sz="1800" dirty="0"/>
              <a:t>реализация: </a:t>
            </a:r>
            <a:r>
              <a:rPr lang="en-US" sz="1800" dirty="0" err="1"/>
              <a:t>Commands_list</a:t>
            </a:r>
            <a:r>
              <a:rPr lang="ru-RU" sz="1800" dirty="0"/>
              <a:t>.</a:t>
            </a:r>
            <a:r>
              <a:rPr lang="en-US" sz="1800" dirty="0" err="1" smtClean="0"/>
              <a:t>yellCommands.addCommand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Навигация по меню реализована в </a:t>
            </a:r>
            <a:r>
              <a:rPr lang="en-US" sz="1800" dirty="0" smtClean="0"/>
              <a:t>ui.java.</a:t>
            </a:r>
            <a:br>
              <a:rPr lang="en-US" sz="1800" dirty="0" smtClean="0"/>
            </a:br>
            <a:r>
              <a:rPr lang="ru-RU" sz="1800" dirty="0" smtClean="0"/>
              <a:t>Есть 3 </a:t>
            </a:r>
            <a:r>
              <a:rPr lang="en-US" sz="1800" dirty="0" smtClean="0"/>
              <a:t>repl. </a:t>
            </a:r>
            <a:r>
              <a:rPr lang="ru-RU" sz="1800" dirty="0" smtClean="0"/>
              <a:t>Основная вызывает побочные, а при нажатии 0 выходит с кодом 0. Побочные делают то что должны, а при нажатии 0 вызывают основную.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058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15. </a:t>
            </a:r>
            <a:r>
              <a:rPr lang="en-US" dirty="0" smtClean="0"/>
              <a:t>try-with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Хочу начать с того что идеей необходимости этой конструкции </a:t>
            </a:r>
            <a:r>
              <a:rPr lang="ru-RU" i="1" dirty="0" smtClean="0"/>
              <a:t>тут </a:t>
            </a:r>
            <a:r>
              <a:rPr lang="ru-RU" dirty="0" smtClean="0"/>
              <a:t> Я не </a:t>
            </a:r>
            <a:r>
              <a:rPr lang="ru-RU" smtClean="0"/>
              <a:t>проникся.</a:t>
            </a:r>
            <a:endParaRPr lang="ru-RU"/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875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1 Содержание объединенного файла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8" y="2953398"/>
            <a:ext cx="798306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</a:t>
            </a:r>
            <a:r>
              <a:rPr lang="ru-RU" dirty="0" smtClean="0"/>
              <a:t> Работаем с </a:t>
            </a:r>
            <a:r>
              <a:rPr lang="ru-RU" dirty="0" err="1" smtClean="0"/>
              <a:t>репозиториями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Добавляем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….</a:t>
            </a:r>
            <a:r>
              <a:rPr lang="ru-RU" i="1" dirty="0" smtClean="0"/>
              <a:t>чтобы что?</a:t>
            </a:r>
            <a:r>
              <a:rPr lang="ru-RU" b="1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убунту</a:t>
            </a:r>
            <a:r>
              <a:rPr lang="ru-RU" dirty="0" smtClean="0"/>
              <a:t> даже</a:t>
            </a:r>
            <a:br>
              <a:rPr lang="ru-RU" dirty="0" smtClean="0"/>
            </a:br>
            <a:r>
              <a:rPr lang="ru-RU" dirty="0" smtClean="0"/>
              <a:t>в минимальном </a:t>
            </a:r>
            <a:r>
              <a:rPr lang="ru-RU" dirty="0" err="1" smtClean="0"/>
              <a:t>конфиге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уже включен. </a:t>
            </a:r>
            <a:r>
              <a:rPr lang="ru-RU" dirty="0" err="1" smtClean="0"/>
              <a:t>Скрин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чистой «минимальной» 2204: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45" y="1825625"/>
            <a:ext cx="5582429" cy="10860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06" y="3059946"/>
            <a:ext cx="4311877" cy="203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2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3.1) устанавливаем пакет из </a:t>
            </a:r>
            <a:r>
              <a:rPr lang="ru-RU" dirty="0" err="1" smtClean="0"/>
              <a:t>репозитория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mysql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52" y="1660752"/>
            <a:ext cx="707866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3" y="3333070"/>
            <a:ext cx="5362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3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Dpkg</a:t>
            </a:r>
            <a:r>
              <a:rPr lang="en-US" dirty="0" smtClean="0"/>
              <a:t> –</a:t>
            </a:r>
            <a:r>
              <a:rPr lang="en-US" sz="3600" dirty="0" smtClean="0"/>
              <a:t> </a:t>
            </a:r>
            <a:r>
              <a:rPr lang="ru-RU" sz="3600" dirty="0" smtClean="0"/>
              <a:t>низкоуровневая реализация </a:t>
            </a:r>
            <a:r>
              <a:rPr lang="en-US" sz="3600" dirty="0" smtClean="0"/>
              <a:t>apt %)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https://nginx.org/packages/ubuntu/pool/nginx/n/nginx/nginx_1.20.2-1~jammy_amd64.deb</a:t>
            </a:r>
            <a:r>
              <a:rPr lang="ru-RU" dirty="0"/>
              <a:t/>
            </a:r>
            <a:br>
              <a:rPr lang="ru-RU" dirty="0"/>
            </a:br>
            <a:r>
              <a:rPr lang="ru-RU" sz="2400" i="1" dirty="0" smtClean="0"/>
              <a:t>потому что надо файл где-то сначала взять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en-US" sz="2400" i="1" dirty="0" err="1"/>
              <a:t>dpkg</a:t>
            </a:r>
            <a:r>
              <a:rPr lang="en-US" sz="2400" i="1" dirty="0"/>
              <a:t> --install nginx_1.20.2-1~jammy_amd64.deb</a:t>
            </a:r>
            <a:endParaRPr lang="en-US" sz="2400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33" y="4202561"/>
            <a:ext cx="4867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4.1) </a:t>
            </a:r>
            <a:r>
              <a:rPr lang="ru-RU" dirty="0" smtClean="0"/>
              <a:t>Удаляем пакет </a:t>
            </a:r>
            <a:r>
              <a:rPr lang="en-US" dirty="0" err="1" smtClean="0"/>
              <a:t>dpkg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Добро пожаловать в </a:t>
            </a:r>
            <a:r>
              <a:rPr lang="ru-RU" dirty="0" err="1" smtClean="0"/>
              <a:t>низкоуровневость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сразу удалить не получается,</a:t>
            </a:r>
            <a:br>
              <a:rPr lang="ru-RU" dirty="0" smtClean="0"/>
            </a:br>
            <a:r>
              <a:rPr lang="ru-RU" dirty="0" smtClean="0"/>
              <a:t> потому что есть зависимость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…так что сначала удаляем зависимости, а потом и пакет.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1" y="2248192"/>
            <a:ext cx="5118099" cy="11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7" y="4170589"/>
            <a:ext cx="895508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ru-RU" dirty="0" smtClean="0"/>
              <a:t>Историю команд?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22" y="1857870"/>
            <a:ext cx="6315956" cy="428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</a:t>
            </a:r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1" y="2010291"/>
            <a:ext cx="8754697" cy="398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9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</a:t>
            </a: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создаём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18" y="3348740"/>
            <a:ext cx="3667637" cy="13051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8" y="1829840"/>
            <a:ext cx="478221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89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231</Words>
  <Application>Microsoft Office PowerPoint</Application>
  <PresentationFormat>Широкоэкранный</PresentationFormat>
  <Paragraphs>97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1,2 – работа с файловой структурой</vt:lpstr>
      <vt:lpstr>#1 Содержание объединенного файла</vt:lpstr>
      <vt:lpstr>3) Работаем с репозиториями</vt:lpstr>
      <vt:lpstr>3.1) устанавливаем пакет из репозитория mysql </vt:lpstr>
      <vt:lpstr>4) Dpkg – низкоуровневая реализация apt %)</vt:lpstr>
      <vt:lpstr>4.1) Удаляем пакет dpkg</vt:lpstr>
      <vt:lpstr>5) Историю команд?</vt:lpstr>
      <vt:lpstr>6) Блок-схема</vt:lpstr>
      <vt:lpstr>7) В репозитории создаём бд</vt:lpstr>
      <vt:lpstr>8) Создать в бд таблицы со схемы</vt:lpstr>
      <vt:lpstr>9)Заполнить таблицы значениями</vt:lpstr>
      <vt:lpstr>9.1) Мммм, по командам немного прозевал</vt:lpstr>
      <vt:lpstr>10) Верблюды уходят в закат весь мир ждёт пока уйдут ослы</vt:lpstr>
      <vt:lpstr>11)Дискриминируем по возрасту</vt:lpstr>
      <vt:lpstr>12. Объединяем таблицы с примечаниями</vt:lpstr>
      <vt:lpstr>13) Наследование-инкапсуляция</vt:lpstr>
      <vt:lpstr>14) Имитация работы реестра: фронт: ui.java; бэк: Commands_list.java</vt:lpstr>
      <vt:lpstr>15. try-with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 – работа с файлами</dc:title>
  <dc:creator>Contab3-14</dc:creator>
  <cp:lastModifiedBy>Contab3-14</cp:lastModifiedBy>
  <cp:revision>48</cp:revision>
  <dcterms:created xsi:type="dcterms:W3CDTF">2023-07-26T09:14:20Z</dcterms:created>
  <dcterms:modified xsi:type="dcterms:W3CDTF">2023-08-02T12:52:56Z</dcterms:modified>
</cp:coreProperties>
</file>