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1" r:id="rId5"/>
    <p:sldId id="262" r:id="rId6"/>
    <p:sldId id="263" r:id="rId7"/>
    <p:sldId id="264" r:id="rId8"/>
    <p:sldId id="26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26.07.2023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72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26.07.2023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48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26.07.2023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58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26.07.2023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549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26.07.2023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12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26.07.2023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955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26.07.2023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77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26.07.2023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50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26.07.2023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79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26.07.2023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92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26.07.2023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96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B7FEF-7406-4DA0-A840-A184022FE48A}" type="datetimeFigureOut">
              <a:rPr lang="ru-RU" smtClean="0"/>
              <a:t>26.07.2023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68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</a:t>
            </a:r>
            <a:r>
              <a:rPr lang="en-US" dirty="0" smtClean="0"/>
              <a:t>,2 – </a:t>
            </a:r>
            <a:r>
              <a:rPr lang="ru-RU" dirty="0" smtClean="0"/>
              <a:t>работа с файловой структурой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6759" y="2343712"/>
            <a:ext cx="5058481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35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ru-RU" dirty="0" smtClean="0"/>
              <a:t>1 Содержание объединенного файла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4468" y="2953398"/>
            <a:ext cx="7983064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3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</a:t>
            </a:r>
            <a:r>
              <a:rPr lang="ru-RU" dirty="0" smtClean="0"/>
              <a:t> Работаем с </a:t>
            </a:r>
            <a:r>
              <a:rPr lang="ru-RU" dirty="0" err="1" smtClean="0"/>
              <a:t>репозиториями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Добавляем </a:t>
            </a:r>
            <a:r>
              <a:rPr lang="ru-RU" dirty="0" err="1" smtClean="0"/>
              <a:t>репозиторий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….</a:t>
            </a:r>
            <a:r>
              <a:rPr lang="ru-RU" i="1" dirty="0" smtClean="0"/>
              <a:t>чтобы что?</a:t>
            </a:r>
            <a:r>
              <a:rPr lang="ru-RU" b="1" dirty="0" smtClean="0"/>
              <a:t> </a:t>
            </a:r>
            <a:r>
              <a:rPr lang="ru-RU" dirty="0" smtClean="0"/>
              <a:t>в </a:t>
            </a:r>
            <a:r>
              <a:rPr lang="ru-RU" dirty="0" err="1" smtClean="0"/>
              <a:t>убунту</a:t>
            </a:r>
            <a:r>
              <a:rPr lang="ru-RU" dirty="0" smtClean="0"/>
              <a:t> даже</a:t>
            </a:r>
            <a:br>
              <a:rPr lang="ru-RU" dirty="0" smtClean="0"/>
            </a:br>
            <a:r>
              <a:rPr lang="ru-RU" dirty="0" smtClean="0"/>
              <a:t>в минимальном </a:t>
            </a:r>
            <a:r>
              <a:rPr lang="ru-RU" dirty="0" err="1" smtClean="0"/>
              <a:t>конфиге</a:t>
            </a:r>
            <a:r>
              <a:rPr lang="ru-RU" dirty="0"/>
              <a:t/>
            </a:r>
            <a:br>
              <a:rPr lang="ru-RU" dirty="0"/>
            </a:br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ru-RU" dirty="0" smtClean="0"/>
              <a:t>уже включен. </a:t>
            </a:r>
            <a:r>
              <a:rPr lang="ru-RU" dirty="0" err="1" smtClean="0"/>
              <a:t>Скрин</a:t>
            </a:r>
            <a:r>
              <a:rPr lang="ru-RU" dirty="0" smtClean="0"/>
              <a:t> с</a:t>
            </a:r>
            <a:br>
              <a:rPr lang="ru-RU" dirty="0" smtClean="0"/>
            </a:br>
            <a:r>
              <a:rPr lang="ru-RU" dirty="0" smtClean="0"/>
              <a:t>чистой «минимальной» 2204:</a:t>
            </a:r>
          </a:p>
          <a:p>
            <a:pPr marL="0" indent="0">
              <a:buNone/>
            </a:pPr>
            <a:endParaRPr lang="ru-RU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445" y="1825625"/>
            <a:ext cx="5582429" cy="108600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006" y="3059946"/>
            <a:ext cx="4311877" cy="203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929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3.1) устанавливаем пакет из </a:t>
            </a:r>
            <a:r>
              <a:rPr lang="ru-RU" dirty="0" err="1" smtClean="0"/>
              <a:t>репозитория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mysql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до: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после: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152" y="1660752"/>
            <a:ext cx="7078662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383" y="3333070"/>
            <a:ext cx="53625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236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4) </a:t>
            </a:r>
            <a:r>
              <a:rPr lang="en-US" dirty="0" err="1" smtClean="0"/>
              <a:t>Dpkg</a:t>
            </a:r>
            <a:r>
              <a:rPr lang="en-US" dirty="0" smtClean="0"/>
              <a:t> –</a:t>
            </a:r>
            <a:r>
              <a:rPr lang="en-US" sz="3600" dirty="0" smtClean="0"/>
              <a:t> </a:t>
            </a:r>
            <a:r>
              <a:rPr lang="ru-RU" sz="3600" dirty="0" smtClean="0"/>
              <a:t>низкоуровневая реализация </a:t>
            </a:r>
            <a:r>
              <a:rPr lang="en-US" sz="3600" dirty="0" smtClean="0"/>
              <a:t>apt %)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wget</a:t>
            </a:r>
            <a:r>
              <a:rPr lang="en-US" dirty="0"/>
              <a:t> https://nginx.org/packages/ubuntu/pool/nginx/n/nginx/nginx_1.20.2-1~jammy_amd64.deb</a:t>
            </a:r>
            <a:r>
              <a:rPr lang="ru-RU" dirty="0"/>
              <a:t/>
            </a:r>
            <a:br>
              <a:rPr lang="ru-RU" dirty="0"/>
            </a:br>
            <a:r>
              <a:rPr lang="ru-RU" sz="2400" i="1" dirty="0" smtClean="0"/>
              <a:t>потому что надо файл где-то сначала взять</a:t>
            </a:r>
            <a:r>
              <a:rPr lang="ru-RU" i="1" dirty="0" smtClean="0"/>
              <a:t>.</a:t>
            </a:r>
            <a:endParaRPr lang="en-US" i="1" dirty="0" smtClean="0"/>
          </a:p>
          <a:p>
            <a:r>
              <a:rPr lang="en-US" sz="2400" i="1" dirty="0" err="1"/>
              <a:t>dpkg</a:t>
            </a:r>
            <a:r>
              <a:rPr lang="en-US" sz="2400" i="1" dirty="0"/>
              <a:t> --install nginx_1.20.2-1~jammy_amd64.deb</a:t>
            </a:r>
            <a:endParaRPr lang="en-US" sz="2400" i="1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33" y="4202561"/>
            <a:ext cx="48672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430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4.1) </a:t>
            </a:r>
            <a:r>
              <a:rPr lang="ru-RU" dirty="0" smtClean="0"/>
              <a:t>Удаляем пакет </a:t>
            </a:r>
            <a:r>
              <a:rPr lang="en-US" dirty="0" err="1" smtClean="0"/>
              <a:t>dpkg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Добро пожаловать в </a:t>
            </a:r>
            <a:r>
              <a:rPr lang="ru-RU" dirty="0" err="1" smtClean="0"/>
              <a:t>низкоуровневость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ru-RU" dirty="0" smtClean="0"/>
              <a:t> сразу удалить не получается,</a:t>
            </a:r>
            <a:br>
              <a:rPr lang="ru-RU" dirty="0" smtClean="0"/>
            </a:br>
            <a:r>
              <a:rPr lang="ru-RU" dirty="0" smtClean="0"/>
              <a:t> потому что есть зависимость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…так что сначала удаляем зависимости, а потом и пакет.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51" y="2248192"/>
            <a:ext cx="5118099" cy="11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17" y="4170589"/>
            <a:ext cx="8955088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845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5) </a:t>
            </a:r>
            <a:r>
              <a:rPr lang="ru-RU" dirty="0" smtClean="0"/>
              <a:t>Историю команд?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022" y="1857870"/>
            <a:ext cx="6315956" cy="4286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9762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Блок-схема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651" y="2010291"/>
            <a:ext cx="8754697" cy="3982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89204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64</Words>
  <Application>Microsoft Office PowerPoint</Application>
  <PresentationFormat>Произвольный</PresentationFormat>
  <Paragraphs>21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1,2 – работа с файловой структурой</vt:lpstr>
      <vt:lpstr>#1 Содержание объединенного файла</vt:lpstr>
      <vt:lpstr>3) Работаем с репозиториями</vt:lpstr>
      <vt:lpstr>3.1) устанавливаем пакет из репозитория mysql </vt:lpstr>
      <vt:lpstr>4) Dpkg – низкоуровневая реализация apt %)</vt:lpstr>
      <vt:lpstr>4.1) Удаляем пакет dpkg</vt:lpstr>
      <vt:lpstr>5) Историю команд?</vt:lpstr>
      <vt:lpstr>Блок-схема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1,2 – работа с файлами</dc:title>
  <dc:creator>Contab3-14</dc:creator>
  <cp:lastModifiedBy>User</cp:lastModifiedBy>
  <cp:revision>16</cp:revision>
  <dcterms:created xsi:type="dcterms:W3CDTF">2023-07-26T09:14:20Z</dcterms:created>
  <dcterms:modified xsi:type="dcterms:W3CDTF">2023-07-26T20:34:07Z</dcterms:modified>
</cp:coreProperties>
</file>