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1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7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48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58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4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12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955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77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50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7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92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7FEF-7406-4DA0-A840-A184022FE48A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6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7FEF-7406-4DA0-A840-A184022FE48A}" type="datetimeFigureOut">
              <a:rPr lang="ru-RU" smtClean="0"/>
              <a:t>28.07.2023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F959-220A-4818-BB31-580AF148D2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68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</a:t>
            </a:r>
            <a:r>
              <a:rPr lang="en-US" dirty="0" smtClean="0"/>
              <a:t>,2 – </a:t>
            </a:r>
            <a:r>
              <a:rPr lang="ru-RU" dirty="0" smtClean="0"/>
              <a:t>работа с файловой структурой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6759" y="2343712"/>
            <a:ext cx="5058481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3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8) </a:t>
            </a:r>
            <a:r>
              <a:rPr lang="ru-RU" dirty="0" smtClean="0"/>
              <a:t>Создать в </a:t>
            </a:r>
            <a:r>
              <a:rPr lang="ru-RU" dirty="0" err="1" smtClean="0"/>
              <a:t>бд</a:t>
            </a:r>
            <a:r>
              <a:rPr lang="ru-RU" dirty="0" smtClean="0"/>
              <a:t> таблицы со схемы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319211" cy="4351338"/>
          </a:xfrm>
        </p:spPr>
        <p:txBody>
          <a:bodyPr>
            <a:normAutofit fontScale="92500"/>
          </a:bodyPr>
          <a:lstStyle/>
          <a:p>
            <a:r>
              <a:rPr lang="en-US" sz="1600" dirty="0"/>
              <a:t>DROP SCHEMA IF EXISTS `allies</a:t>
            </a:r>
            <a:r>
              <a:rPr lang="en-US" sz="1600" dirty="0" smtClean="0"/>
              <a:t>`; CREATE </a:t>
            </a:r>
            <a:r>
              <a:rPr lang="en-US" sz="1600" dirty="0"/>
              <a:t>SCHEMA `allies</a:t>
            </a:r>
            <a:r>
              <a:rPr lang="en-US" sz="1600" dirty="0" smtClean="0"/>
              <a:t>`; USE </a:t>
            </a:r>
            <a:r>
              <a:rPr lang="en-US" sz="1600" dirty="0"/>
              <a:t>`allies</a:t>
            </a:r>
            <a:r>
              <a:rPr lang="en-US" sz="1600" dirty="0" smtClean="0"/>
              <a:t>`;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breeds(     id serial,    </a:t>
            </a:r>
            <a:r>
              <a:rPr lang="en-US" sz="1600" dirty="0" err="1"/>
              <a:t>speciesname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/>
              <a:t>,    food </a:t>
            </a:r>
            <a:r>
              <a:rPr lang="en-US" sz="1600" dirty="0" err="1" smtClean="0"/>
              <a:t>tinytext</a:t>
            </a:r>
            <a:r>
              <a:rPr lang="en-US" sz="1600" dirty="0" smtClean="0"/>
              <a:t>,</a:t>
            </a:r>
            <a:br>
              <a:rPr lang="en-US" sz="1600" dirty="0" smtClean="0"/>
            </a:br>
            <a:r>
              <a:rPr lang="en-US" sz="1600" dirty="0" smtClean="0"/>
              <a:t>primary key(id));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cats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dogs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hamsters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    FOREIGN KEY (breed) REFERENCES breeds(id));CREATE TABLE IF NOT EXISTS horses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</a:t>
            </a:r>
            <a:r>
              <a:rPr lang="en-US" sz="1600" dirty="0" err="1"/>
              <a:t>carryweight</a:t>
            </a:r>
            <a:r>
              <a:rPr lang="en-US" sz="1600" dirty="0"/>
              <a:t> </a:t>
            </a:r>
            <a:r>
              <a:rPr lang="en-US" sz="1600" dirty="0" err="1"/>
              <a:t>tinyint</a:t>
            </a:r>
            <a:r>
              <a:rPr lang="en-US" sz="1600" dirty="0"/>
              <a:t> unsigned,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camels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</a:t>
            </a:r>
            <a:r>
              <a:rPr lang="en-US" sz="1600" dirty="0" err="1"/>
              <a:t>carryweight</a:t>
            </a:r>
            <a:r>
              <a:rPr lang="en-US" sz="1600" dirty="0"/>
              <a:t> </a:t>
            </a:r>
            <a:r>
              <a:rPr lang="en-US" sz="1600" dirty="0" err="1"/>
              <a:t>tinyint</a:t>
            </a:r>
            <a:r>
              <a:rPr lang="en-US" sz="1600" dirty="0"/>
              <a:t> unsigned,        FOREIGN KEY (breed) REFERENCES breeds(id</a:t>
            </a:r>
            <a:r>
              <a:rPr lang="en-US" sz="1600" dirty="0" smtClean="0"/>
              <a:t>));</a:t>
            </a:r>
          </a:p>
          <a:p>
            <a:r>
              <a:rPr lang="en-US" sz="1600" dirty="0" smtClean="0"/>
              <a:t>CREATE </a:t>
            </a:r>
            <a:r>
              <a:rPr lang="en-US" sz="1600" dirty="0"/>
              <a:t>TABLE IF NOT EXISTS donkeys (    name </a:t>
            </a:r>
            <a:r>
              <a:rPr lang="en-US" sz="1600" dirty="0" err="1"/>
              <a:t>tinytext</a:t>
            </a:r>
            <a:r>
              <a:rPr lang="en-US" sz="1600" dirty="0"/>
              <a:t> not null,    </a:t>
            </a:r>
            <a:r>
              <a:rPr lang="en-US" sz="1600" dirty="0" err="1"/>
              <a:t>birthyear</a:t>
            </a:r>
            <a:r>
              <a:rPr lang="en-US" sz="1600" dirty="0"/>
              <a:t> </a:t>
            </a:r>
            <a:r>
              <a:rPr lang="en-US" sz="1600" dirty="0" err="1"/>
              <a:t>smallint</a:t>
            </a:r>
            <a:r>
              <a:rPr lang="en-US" sz="1600" dirty="0"/>
              <a:t> unsigned,    breed serial,    </a:t>
            </a:r>
            <a:r>
              <a:rPr lang="en-US" sz="1600" dirty="0" err="1"/>
              <a:t>carryweight</a:t>
            </a:r>
            <a:r>
              <a:rPr lang="en-US" sz="1600" dirty="0"/>
              <a:t> </a:t>
            </a:r>
            <a:r>
              <a:rPr lang="en-US" sz="1600" dirty="0" err="1"/>
              <a:t>tinyint</a:t>
            </a:r>
            <a:r>
              <a:rPr lang="en-US" sz="1600" dirty="0"/>
              <a:t> unsigned,        FOREIGN KEY (breed) REFERENCES breeds(id));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256" y="1825625"/>
            <a:ext cx="2353003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0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9)Заполнить таблицы значениями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430170"/>
            <a:ext cx="5181600" cy="5199229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INSERT INTO `breeds`(</a:t>
            </a:r>
            <a:r>
              <a:rPr lang="en-US" sz="1600" dirty="0" err="1"/>
              <a:t>speciesname,food</a:t>
            </a:r>
            <a:r>
              <a:rPr lang="en-US" sz="1600" dirty="0"/>
              <a:t>)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VALUES</a:t>
            </a:r>
            <a:r>
              <a:rPr lang="en-US" sz="1600" dirty="0"/>
              <a:t>	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	(</a:t>
            </a:r>
            <a:r>
              <a:rPr lang="en-US" sz="1600" dirty="0"/>
              <a:t>'</a:t>
            </a:r>
            <a:r>
              <a:rPr lang="en-US" sz="1600" dirty="0" err="1"/>
              <a:t>catbreed</a:t>
            </a:r>
            <a:r>
              <a:rPr lang="en-US" sz="1600" dirty="0"/>
              <a:t> a', 'fish a'),    ('</a:t>
            </a:r>
            <a:r>
              <a:rPr lang="en-US" sz="1600" dirty="0" err="1"/>
              <a:t>catbreed</a:t>
            </a:r>
            <a:r>
              <a:rPr lang="en-US" sz="1600" dirty="0"/>
              <a:t> b', 'fish b'),    ('</a:t>
            </a:r>
            <a:r>
              <a:rPr lang="en-US" sz="1600" dirty="0" err="1"/>
              <a:t>dogbreed</a:t>
            </a:r>
            <a:r>
              <a:rPr lang="en-US" sz="1600" dirty="0"/>
              <a:t> a', </a:t>
            </a:r>
            <a:r>
              <a:rPr lang="en-US" sz="1600" dirty="0" smtClean="0"/>
              <a:t>'meat </a:t>
            </a:r>
            <a:r>
              <a:rPr lang="en-US" sz="1600" dirty="0"/>
              <a:t>a'),    ('</a:t>
            </a:r>
            <a:r>
              <a:rPr lang="en-US" sz="1600" dirty="0" err="1"/>
              <a:t>dogbreed</a:t>
            </a:r>
            <a:r>
              <a:rPr lang="en-US" sz="1600" dirty="0"/>
              <a:t> b', 'meat b'),    ('</a:t>
            </a:r>
            <a:r>
              <a:rPr lang="en-US" sz="1600" dirty="0" err="1"/>
              <a:t>hamsterbreed</a:t>
            </a:r>
            <a:r>
              <a:rPr lang="en-US" sz="1600" dirty="0"/>
              <a:t> a', 'corn a'),    </a:t>
            </a:r>
            <a:r>
              <a:rPr lang="en-US" sz="1600" dirty="0" smtClean="0"/>
              <a:t>(</a:t>
            </a:r>
            <a:r>
              <a:rPr lang="en-US" sz="1600" dirty="0"/>
              <a:t>'</a:t>
            </a:r>
            <a:r>
              <a:rPr lang="en-US" sz="1600" dirty="0" err="1"/>
              <a:t>hamsterbreed</a:t>
            </a:r>
            <a:r>
              <a:rPr lang="en-US" sz="1600" dirty="0"/>
              <a:t> b', 'corn b'),    ('</a:t>
            </a:r>
            <a:r>
              <a:rPr lang="en-US" sz="1600" dirty="0" err="1"/>
              <a:t>horsebreed</a:t>
            </a:r>
            <a:r>
              <a:rPr lang="en-US" sz="1600" dirty="0"/>
              <a:t> a', 'carrot a'),    </a:t>
            </a:r>
            <a:r>
              <a:rPr lang="en-US" sz="1600" dirty="0" smtClean="0"/>
              <a:t>(</a:t>
            </a:r>
            <a:r>
              <a:rPr lang="en-US" sz="1600" dirty="0"/>
              <a:t>'</a:t>
            </a:r>
            <a:r>
              <a:rPr lang="en-US" sz="1600" dirty="0" err="1"/>
              <a:t>horsebreed</a:t>
            </a:r>
            <a:r>
              <a:rPr lang="en-US" sz="1600" dirty="0"/>
              <a:t> b', 'carrot b'),    ('</a:t>
            </a:r>
            <a:r>
              <a:rPr lang="en-US" sz="1600" dirty="0" err="1"/>
              <a:t>camelbreed</a:t>
            </a:r>
            <a:r>
              <a:rPr lang="en-US" sz="1600" dirty="0"/>
              <a:t> a', 'grass a'),    </a:t>
            </a:r>
            <a:r>
              <a:rPr lang="en-US" sz="1600" dirty="0" smtClean="0"/>
              <a:t>('</a:t>
            </a:r>
            <a:r>
              <a:rPr lang="en-US" sz="1600" dirty="0" err="1" smtClean="0"/>
              <a:t>camelbreed</a:t>
            </a:r>
            <a:r>
              <a:rPr lang="en-US" sz="1600" dirty="0" smtClean="0"/>
              <a:t> </a:t>
            </a:r>
            <a:r>
              <a:rPr lang="en-US" sz="1600" dirty="0"/>
              <a:t>b', 'grass b'),    ('</a:t>
            </a:r>
            <a:r>
              <a:rPr lang="en-US" sz="1600" dirty="0" err="1"/>
              <a:t>donkeybreed</a:t>
            </a:r>
            <a:r>
              <a:rPr lang="en-US" sz="1600" dirty="0"/>
              <a:t> a', </a:t>
            </a:r>
            <a:r>
              <a:rPr lang="en-US" sz="1600" dirty="0" smtClean="0"/>
              <a:t>'wheat </a:t>
            </a:r>
            <a:r>
              <a:rPr lang="en-US" sz="1600" dirty="0"/>
              <a:t>a</a:t>
            </a:r>
            <a:r>
              <a:rPr lang="en-US" sz="1600" dirty="0" smtClean="0"/>
              <a:t>'),    (</a:t>
            </a:r>
            <a:r>
              <a:rPr lang="en-US" sz="1600" dirty="0"/>
              <a:t>'</a:t>
            </a:r>
            <a:r>
              <a:rPr lang="en-US" sz="1600" dirty="0" err="1"/>
              <a:t>donkeybreed</a:t>
            </a:r>
            <a:r>
              <a:rPr lang="en-US" sz="1600" dirty="0"/>
              <a:t> b', 'wheat b</a:t>
            </a:r>
            <a:r>
              <a:rPr lang="en-US" sz="1600" dirty="0" smtClean="0"/>
              <a:t>');</a:t>
            </a:r>
          </a:p>
          <a:p>
            <a:pPr marL="0" indent="0">
              <a:buNone/>
            </a:pPr>
            <a:r>
              <a:rPr lang="en-US" sz="1600" dirty="0"/>
              <a:t>insert into `cats`(</a:t>
            </a:r>
            <a:r>
              <a:rPr lang="en-US" sz="1600" dirty="0" err="1"/>
              <a:t>name,birthyear,breed</a:t>
            </a:r>
            <a:r>
              <a:rPr lang="en-US" sz="1600" dirty="0" smtClean="0"/>
              <a:t>) VALUES</a:t>
            </a:r>
            <a:r>
              <a:rPr lang="en-US" sz="1600" dirty="0"/>
              <a:t>		('masik',2015,1),        ('liska',2022,2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`dogs`(</a:t>
            </a:r>
            <a:r>
              <a:rPr lang="en-US" sz="1600" dirty="0" err="1"/>
              <a:t>name,birthyear,breed</a:t>
            </a:r>
            <a:r>
              <a:rPr lang="en-US" sz="1600" dirty="0" smtClean="0"/>
              <a:t>) VALUES</a:t>
            </a:r>
            <a:r>
              <a:rPr lang="en-US" sz="1600" dirty="0"/>
              <a:t>		('gavrik',2015,3),        ('jy4ka',2022,4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`hamsters`(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('boris',2015,5),        ('lapusik',2022,6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`horses`(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('bucefal',2015,7),        ('invincible',2022,8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`camels`(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('pasha',2015,9),        ('lesha',2022,10</a:t>
            </a:r>
            <a:r>
              <a:rPr lang="en-US" sz="1600" dirty="0" smtClean="0"/>
              <a:t>);</a:t>
            </a:r>
          </a:p>
          <a:p>
            <a:pPr marL="0" indent="0">
              <a:buNone/>
            </a:pPr>
            <a:r>
              <a:rPr lang="en-US" sz="1600" dirty="0" smtClean="0"/>
              <a:t>insert </a:t>
            </a:r>
            <a:r>
              <a:rPr lang="en-US" sz="1600" dirty="0"/>
              <a:t>into `donkeys`(</a:t>
            </a:r>
            <a:r>
              <a:rPr lang="en-US" sz="1600" dirty="0" err="1"/>
              <a:t>name,birthyear,breed</a:t>
            </a:r>
            <a:r>
              <a:rPr lang="en-US" sz="1600" dirty="0"/>
              <a:t>)VALUES		('vova',2015,11),        ('dima',2022,12);</a:t>
            </a:r>
            <a:endParaRPr lang="ru-RU" sz="16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SELECT * FROM </a:t>
            </a:r>
            <a:r>
              <a:rPr lang="en-US" sz="1600" dirty="0" smtClean="0"/>
              <a:t>cats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* FROM </a:t>
            </a:r>
            <a:r>
              <a:rPr lang="en-US" sz="1600" dirty="0" smtClean="0"/>
              <a:t>dogs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* FROM </a:t>
            </a:r>
            <a:r>
              <a:rPr lang="en-US" sz="1600" dirty="0" smtClean="0"/>
              <a:t>hamsters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 from </a:t>
            </a:r>
            <a:r>
              <a:rPr lang="en-US" sz="1600" dirty="0" smtClean="0"/>
              <a:t>horses UNION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 from </a:t>
            </a:r>
            <a:r>
              <a:rPr lang="en-US" sz="1600" dirty="0" smtClean="0"/>
              <a:t>camels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 from donkeys;</a:t>
            </a:r>
            <a:endParaRPr lang="ru-RU" sz="1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572" y="3199920"/>
            <a:ext cx="2753109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87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9.1) </a:t>
            </a:r>
            <a:r>
              <a:rPr lang="ru-RU" sz="3200" dirty="0" err="1" smtClean="0"/>
              <a:t>Мммм</a:t>
            </a:r>
            <a:r>
              <a:rPr lang="ru-RU" sz="3200" dirty="0" smtClean="0"/>
              <a:t>, по командам немного прозевал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600" dirty="0"/>
              <a:t>ALTER TABLE cats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 smtClean="0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dogs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hamsters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horses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camels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ALTER </a:t>
            </a:r>
            <a:r>
              <a:rPr lang="en-US" sz="1600" dirty="0"/>
              <a:t>TABLE donkeys ADD </a:t>
            </a:r>
            <a:r>
              <a:rPr lang="en-US" sz="1600" dirty="0" err="1"/>
              <a:t>learned_commands</a:t>
            </a:r>
            <a:r>
              <a:rPr lang="en-US" sz="1600" dirty="0"/>
              <a:t> </a:t>
            </a:r>
            <a:r>
              <a:rPr lang="en-US" sz="1600" dirty="0" err="1"/>
              <a:t>tinytext</a:t>
            </a:r>
            <a:r>
              <a:rPr lang="en-US" sz="1600" dirty="0" smtClean="0"/>
              <a:t>; </a:t>
            </a:r>
          </a:p>
          <a:p>
            <a:r>
              <a:rPr lang="en-US" sz="1600" dirty="0"/>
              <a:t>update cats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dogs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hamsters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horses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</a:t>
            </a:r>
            <a:r>
              <a:rPr lang="en-US" sz="1600" dirty="0" smtClean="0"/>
              <a:t>0;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camels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</a:t>
            </a:r>
            <a:r>
              <a:rPr lang="en-US" sz="1600" dirty="0" smtClean="0"/>
              <a:t>; </a:t>
            </a:r>
            <a:br>
              <a:rPr lang="en-US" sz="1600" dirty="0" smtClean="0"/>
            </a:br>
            <a:r>
              <a:rPr lang="en-US" sz="1600" dirty="0" smtClean="0"/>
              <a:t>update </a:t>
            </a:r>
            <a:r>
              <a:rPr lang="en-US" sz="1600" dirty="0"/>
              <a:t>donkeys set </a:t>
            </a:r>
            <a:r>
              <a:rPr lang="en-US" sz="1600" dirty="0" err="1"/>
              <a:t>learned_commands</a:t>
            </a:r>
            <a:r>
              <a:rPr lang="en-US" sz="1600" dirty="0"/>
              <a:t> = "sit, stay, serve" where breed &gt;0;</a:t>
            </a:r>
          </a:p>
          <a:p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cats</a:t>
            </a:r>
            <a:r>
              <a:rPr lang="ru-RU" sz="1600" dirty="0" smtClean="0"/>
              <a:t> </a:t>
            </a:r>
            <a:r>
              <a:rPr lang="en-US" sz="1600" dirty="0" smtClean="0"/>
              <a:t>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dogs</a:t>
            </a:r>
            <a:r>
              <a:rPr lang="ru-RU" sz="1600" dirty="0" smtClean="0"/>
              <a:t> </a:t>
            </a:r>
            <a:r>
              <a:rPr lang="en-US" sz="1600" dirty="0" smtClean="0"/>
              <a:t>UNION</a:t>
            </a:r>
            <a:r>
              <a:rPr lang="ru-RU" sz="1600" dirty="0" smtClean="0"/>
              <a:t> </a:t>
            </a:r>
            <a:br>
              <a:rPr lang="ru-RU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hamsters</a:t>
            </a:r>
            <a:r>
              <a:rPr lang="ru-RU" sz="1600" dirty="0" smtClean="0"/>
              <a:t> </a:t>
            </a:r>
            <a:r>
              <a:rPr lang="en-US" sz="1600" dirty="0" smtClean="0"/>
              <a:t>UNION</a:t>
            </a:r>
            <a:r>
              <a:rPr lang="ru-RU" sz="1600" dirty="0" smtClean="0"/>
              <a:t> </a:t>
            </a:r>
            <a:br>
              <a:rPr lang="ru-RU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horses</a:t>
            </a:r>
            <a:r>
              <a:rPr lang="ru-RU" sz="1600" dirty="0" smtClean="0"/>
              <a:t> </a:t>
            </a:r>
            <a:r>
              <a:rPr lang="en-US" sz="1600" dirty="0" smtClean="0"/>
              <a:t>UNION</a:t>
            </a:r>
            <a:r>
              <a:rPr lang="ru-RU" sz="1600" dirty="0" smtClean="0"/>
              <a:t> </a:t>
            </a:r>
            <a:br>
              <a:rPr lang="ru-RU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</a:t>
            </a:r>
            <a:r>
              <a:rPr lang="en-US" sz="1600" dirty="0" smtClean="0"/>
              <a:t>camels UNION </a:t>
            </a:r>
            <a:br>
              <a:rPr lang="en-US" sz="1600" dirty="0" smtClean="0"/>
            </a:br>
            <a:r>
              <a:rPr lang="en-US" sz="1600" dirty="0" smtClean="0"/>
              <a:t>select </a:t>
            </a:r>
            <a:r>
              <a:rPr lang="en-US" sz="1600" dirty="0"/>
              <a:t>name, </a:t>
            </a:r>
            <a:r>
              <a:rPr lang="en-US" sz="1600" dirty="0" err="1"/>
              <a:t>birthyear</a:t>
            </a:r>
            <a:r>
              <a:rPr lang="en-US" sz="1600" dirty="0"/>
              <a:t>, breed, </a:t>
            </a:r>
            <a:r>
              <a:rPr lang="en-US" sz="1600" dirty="0" err="1"/>
              <a:t>learned_commands</a:t>
            </a:r>
            <a:r>
              <a:rPr lang="en-US" sz="1600" dirty="0"/>
              <a:t> from donkeys;</a:t>
            </a:r>
            <a:endParaRPr lang="ru-RU" sz="16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3865" y="2305607"/>
            <a:ext cx="4258269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5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10) Верблюды уходят в закат</a:t>
            </a:r>
            <a:br>
              <a:rPr lang="ru-RU" dirty="0" smtClean="0"/>
            </a:br>
            <a:r>
              <a:rPr lang="ru-RU" sz="2000" i="1" dirty="0" smtClean="0"/>
              <a:t>весь мир ждёт пока уйдут ослы</a:t>
            </a:r>
            <a:endParaRPr lang="ru-RU" sz="2000" i="1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  <a:p>
            <a:r>
              <a:rPr lang="en-US" dirty="0" smtClean="0"/>
              <a:t>DELETE </a:t>
            </a:r>
            <a:r>
              <a:rPr lang="en-US" dirty="0"/>
              <a:t>from camels where breed &gt; 0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en-US" dirty="0" smtClean="0"/>
              <a:t>SELECT </a:t>
            </a:r>
            <a:r>
              <a:rPr lang="en-US" dirty="0"/>
              <a:t>* from </a:t>
            </a:r>
            <a:r>
              <a:rPr lang="en-US" dirty="0" smtClean="0"/>
              <a:t>horses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en-US" dirty="0" smtClean="0"/>
              <a:t>UNION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en-US" dirty="0" smtClean="0"/>
              <a:t>select </a:t>
            </a:r>
            <a:r>
              <a:rPr lang="en-US" dirty="0"/>
              <a:t>* from donkeys;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218029"/>
            <a:ext cx="5181600" cy="15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11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11)Дискриминируем по возрасту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Мы пришли в точку в которой </a:t>
            </a:r>
            <a:br>
              <a:rPr lang="ru-RU" dirty="0" smtClean="0"/>
            </a:br>
            <a:r>
              <a:rPr lang="ru-RU" dirty="0" smtClean="0"/>
              <a:t>уже не удобно просто вставлять код в презентацию.</a:t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Решение в </a:t>
            </a:r>
            <a:r>
              <a:rPr lang="ru-RU" dirty="0" err="1" smtClean="0"/>
              <a:t>репозитории</a:t>
            </a:r>
            <a:r>
              <a:rPr lang="ru-RU" dirty="0" smtClean="0"/>
              <a:t> по адресу </a:t>
            </a:r>
            <a:r>
              <a:rPr lang="en-US" dirty="0" smtClean="0"/>
              <a:t>/task11.sql, </a:t>
            </a:r>
            <a:r>
              <a:rPr lang="ru-RU" dirty="0" smtClean="0"/>
              <a:t>а скриншот – подтверждение того что оно работает внутри </a:t>
            </a:r>
            <a:r>
              <a:rPr lang="ru-RU" dirty="0" err="1" smtClean="0"/>
              <a:t>репозитория</a:t>
            </a:r>
            <a:r>
              <a:rPr lang="ru-RU" dirty="0" smtClean="0"/>
              <a:t> развёрнутого на </a:t>
            </a:r>
            <a:r>
              <a:rPr lang="ru-RU" dirty="0" err="1" smtClean="0"/>
              <a:t>в.м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 smtClean="0"/>
              <a:t>С </a:t>
            </a:r>
            <a:r>
              <a:rPr lang="ru-RU" sz="2000" dirty="0" err="1" smtClean="0"/>
              <a:t>воркбенча</a:t>
            </a:r>
            <a:r>
              <a:rPr lang="ru-RU" sz="2000" dirty="0" smtClean="0"/>
              <a:t>(</a:t>
            </a:r>
            <a:r>
              <a:rPr lang="ru-RU" sz="2000" i="1" dirty="0" smtClean="0"/>
              <a:t>подключился по </a:t>
            </a:r>
            <a:r>
              <a:rPr lang="en-US" sz="2000" i="1" dirty="0" err="1" smtClean="0"/>
              <a:t>ssh</a:t>
            </a:r>
            <a:r>
              <a:rPr lang="en-US" sz="2000" i="1" dirty="0" smtClean="0"/>
              <a:t> </a:t>
            </a:r>
            <a:r>
              <a:rPr lang="en-US" sz="1600" i="1" dirty="0" smtClean="0"/>
              <a:t>^^</a:t>
            </a:r>
            <a:r>
              <a:rPr lang="ru-RU" dirty="0" smtClean="0"/>
              <a:t>):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smtClean="0"/>
              <a:t>C </a:t>
            </a:r>
            <a:r>
              <a:rPr lang="ru-RU" sz="2400" dirty="0" smtClean="0"/>
              <a:t>терминала</a:t>
            </a:r>
            <a:r>
              <a:rPr lang="ru-RU" dirty="0" smtClean="0"/>
              <a:t>: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424" y="2259583"/>
            <a:ext cx="2848373" cy="14003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320897"/>
            <a:ext cx="4086795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06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</a:t>
            </a:r>
            <a:r>
              <a:rPr lang="ru-RU" dirty="0" smtClean="0"/>
              <a:t>. Объединяем таблицы с примечаниями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Решение по адресу</a:t>
            </a:r>
            <a:br>
              <a:rPr lang="ru-RU" dirty="0" smtClean="0"/>
            </a:br>
            <a:r>
              <a:rPr lang="ru-RU" dirty="0" smtClean="0"/>
              <a:t>/</a:t>
            </a:r>
            <a:r>
              <a:rPr lang="en-US" dirty="0" smtClean="0"/>
              <a:t>task12.sql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825625"/>
            <a:ext cx="5181600" cy="222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9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ru-RU" dirty="0" smtClean="0"/>
              <a:t>1 Содержание объединенного файла</a:t>
            </a:r>
            <a:endParaRPr lang="ru-RU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468" y="2953398"/>
            <a:ext cx="798306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3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3)</a:t>
            </a:r>
            <a:r>
              <a:rPr lang="ru-RU" dirty="0" smtClean="0"/>
              <a:t> Работаем с </a:t>
            </a:r>
            <a:r>
              <a:rPr lang="ru-RU" dirty="0" err="1" smtClean="0"/>
              <a:t>репозиториями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Добавляем </a:t>
            </a:r>
            <a:r>
              <a:rPr lang="ru-RU" dirty="0" err="1" smtClean="0"/>
              <a:t>репозиторий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….</a:t>
            </a:r>
            <a:r>
              <a:rPr lang="ru-RU" i="1" dirty="0" smtClean="0"/>
              <a:t>чтобы что?</a:t>
            </a:r>
            <a:r>
              <a:rPr lang="ru-RU" b="1" dirty="0" smtClean="0"/>
              <a:t> </a:t>
            </a:r>
            <a:r>
              <a:rPr lang="ru-RU" dirty="0" smtClean="0"/>
              <a:t>в </a:t>
            </a:r>
            <a:r>
              <a:rPr lang="ru-RU" dirty="0" err="1" smtClean="0"/>
              <a:t>убунту</a:t>
            </a:r>
            <a:r>
              <a:rPr lang="ru-RU" dirty="0" smtClean="0"/>
              <a:t> даже</a:t>
            </a:r>
            <a:br>
              <a:rPr lang="ru-RU" dirty="0" smtClean="0"/>
            </a:br>
            <a:r>
              <a:rPr lang="ru-RU" dirty="0" smtClean="0"/>
              <a:t>в минимальном </a:t>
            </a:r>
            <a:r>
              <a:rPr lang="ru-RU" dirty="0" err="1" smtClean="0"/>
              <a:t>конфиге</a:t>
            </a:r>
            <a:r>
              <a:rPr lang="ru-RU" dirty="0"/>
              <a:t/>
            </a:r>
            <a:br>
              <a:rPr lang="ru-RU" dirty="0"/>
            </a:b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ru-RU" dirty="0" smtClean="0"/>
              <a:t>уже включен. </a:t>
            </a:r>
            <a:r>
              <a:rPr lang="ru-RU" dirty="0" err="1" smtClean="0"/>
              <a:t>Скрин</a:t>
            </a:r>
            <a:r>
              <a:rPr lang="ru-RU" dirty="0" smtClean="0"/>
              <a:t> с</a:t>
            </a:r>
            <a:br>
              <a:rPr lang="ru-RU" dirty="0" smtClean="0"/>
            </a:br>
            <a:r>
              <a:rPr lang="ru-RU" dirty="0" smtClean="0"/>
              <a:t>чистой «минимальной» 2204:</a:t>
            </a:r>
          </a:p>
          <a:p>
            <a:pPr marL="0" indent="0">
              <a:buNone/>
            </a:pP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45" y="1825625"/>
            <a:ext cx="5582429" cy="1086002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06" y="3059946"/>
            <a:ext cx="4311877" cy="203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29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3.1) устанавливаем пакет из </a:t>
            </a:r>
            <a:r>
              <a:rPr lang="ru-RU" dirty="0" err="1" smtClean="0"/>
              <a:t>репозитория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err="1" smtClean="0"/>
              <a:t>mysql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до: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после: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152" y="1660752"/>
            <a:ext cx="7078662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383" y="3333070"/>
            <a:ext cx="53625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3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4) </a:t>
            </a:r>
            <a:r>
              <a:rPr lang="en-US" dirty="0" err="1" smtClean="0"/>
              <a:t>Dpkg</a:t>
            </a:r>
            <a:r>
              <a:rPr lang="en-US" dirty="0" smtClean="0"/>
              <a:t> –</a:t>
            </a:r>
            <a:r>
              <a:rPr lang="en-US" sz="3600" dirty="0" smtClean="0"/>
              <a:t> </a:t>
            </a:r>
            <a:r>
              <a:rPr lang="ru-RU" sz="3600" dirty="0" smtClean="0"/>
              <a:t>низкоуровневая реализация </a:t>
            </a:r>
            <a:r>
              <a:rPr lang="en-US" sz="3600" dirty="0" smtClean="0"/>
              <a:t>apt %)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wget</a:t>
            </a:r>
            <a:r>
              <a:rPr lang="en-US" dirty="0"/>
              <a:t> https://nginx.org/packages/ubuntu/pool/nginx/n/nginx/nginx_1.20.2-1~jammy_amd64.deb</a:t>
            </a:r>
            <a:r>
              <a:rPr lang="ru-RU" dirty="0"/>
              <a:t/>
            </a:r>
            <a:br>
              <a:rPr lang="ru-RU" dirty="0"/>
            </a:br>
            <a:r>
              <a:rPr lang="ru-RU" sz="2400" i="1" dirty="0" smtClean="0"/>
              <a:t>потому что надо файл где-то сначала взять</a:t>
            </a:r>
            <a:r>
              <a:rPr lang="ru-RU" i="1" dirty="0" smtClean="0"/>
              <a:t>.</a:t>
            </a:r>
            <a:endParaRPr lang="en-US" i="1" dirty="0" smtClean="0"/>
          </a:p>
          <a:p>
            <a:r>
              <a:rPr lang="en-US" sz="2400" i="1" dirty="0" err="1"/>
              <a:t>dpkg</a:t>
            </a:r>
            <a:r>
              <a:rPr lang="en-US" sz="2400" i="1" dirty="0"/>
              <a:t> --install nginx_1.20.2-1~jammy_amd64.deb</a:t>
            </a:r>
            <a:endParaRPr lang="en-US" sz="2400" i="1" dirty="0" smtClean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33" y="4202561"/>
            <a:ext cx="486727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302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4.1) </a:t>
            </a:r>
            <a:r>
              <a:rPr lang="ru-RU" dirty="0" smtClean="0"/>
              <a:t>Удаляем пакет </a:t>
            </a:r>
            <a:r>
              <a:rPr lang="en-US" dirty="0" err="1" smtClean="0"/>
              <a:t>dpkg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Добро пожаловать в </a:t>
            </a:r>
            <a:r>
              <a:rPr lang="ru-RU" dirty="0" err="1" smtClean="0"/>
              <a:t>низкоуровневость</a:t>
            </a:r>
            <a:r>
              <a:rPr lang="ru-RU" dirty="0" smtClean="0"/>
              <a:t>:</a:t>
            </a:r>
            <a:br>
              <a:rPr lang="ru-RU" dirty="0" smtClean="0"/>
            </a:br>
            <a:r>
              <a:rPr lang="ru-RU" dirty="0" smtClean="0"/>
              <a:t> сразу удалить не получается,</a:t>
            </a:r>
            <a:br>
              <a:rPr lang="ru-RU" dirty="0" smtClean="0"/>
            </a:br>
            <a:r>
              <a:rPr lang="ru-RU" dirty="0" smtClean="0"/>
              <a:t> потому что есть зависимость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…так что сначала удаляем зависимости, а потом и пакет.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1" y="2248192"/>
            <a:ext cx="5118099" cy="11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17" y="4170589"/>
            <a:ext cx="8955088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84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5) </a:t>
            </a:r>
            <a:r>
              <a:rPr lang="ru-RU" dirty="0" smtClean="0"/>
              <a:t>Историю команд?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022" y="1857870"/>
            <a:ext cx="6315956" cy="4286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976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6) </a:t>
            </a:r>
            <a:r>
              <a:rPr lang="ru-RU" dirty="0" smtClean="0"/>
              <a:t>Блок-схема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51" y="2010291"/>
            <a:ext cx="8754697" cy="398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892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7) </a:t>
            </a:r>
            <a:r>
              <a:rPr lang="ru-RU" dirty="0" smtClean="0"/>
              <a:t>В </a:t>
            </a:r>
            <a:r>
              <a:rPr lang="ru-RU" dirty="0" err="1" smtClean="0"/>
              <a:t>репозитории</a:t>
            </a:r>
            <a:r>
              <a:rPr lang="ru-RU" dirty="0" smtClean="0"/>
              <a:t> создаём </a:t>
            </a:r>
            <a:r>
              <a:rPr lang="ru-RU" dirty="0" err="1" smtClean="0"/>
              <a:t>бд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1)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2)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18" y="3348740"/>
            <a:ext cx="3667637" cy="13051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18" y="1829840"/>
            <a:ext cx="4782217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895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177</Words>
  <Application>Microsoft Office PowerPoint</Application>
  <PresentationFormat>Широкоэкранный</PresentationFormat>
  <Paragraphs>64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1,2 – работа с файловой структурой</vt:lpstr>
      <vt:lpstr>#1 Содержание объединенного файла</vt:lpstr>
      <vt:lpstr>3) Работаем с репозиториями</vt:lpstr>
      <vt:lpstr>3.1) устанавливаем пакет из репозитория mysql </vt:lpstr>
      <vt:lpstr>4) Dpkg – низкоуровневая реализация apt %)</vt:lpstr>
      <vt:lpstr>4.1) Удаляем пакет dpkg</vt:lpstr>
      <vt:lpstr>5) Историю команд?</vt:lpstr>
      <vt:lpstr>6) Блок-схема</vt:lpstr>
      <vt:lpstr>7) В репозитории создаём бд</vt:lpstr>
      <vt:lpstr>8) Создать в бд таблицы со схемы</vt:lpstr>
      <vt:lpstr>9)Заполнить таблицы значениями</vt:lpstr>
      <vt:lpstr>9.1) Мммм, по командам немного прозевал</vt:lpstr>
      <vt:lpstr>10) Верблюды уходят в закат весь мир ждёт пока уйдут ослы</vt:lpstr>
      <vt:lpstr>11)Дискриминируем по возрасту</vt:lpstr>
      <vt:lpstr>12. Объединяем таблицы с примечаниями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1,2 – работа с файлами</dc:title>
  <dc:creator>Contab3-14</dc:creator>
  <cp:lastModifiedBy>Contab3-14</cp:lastModifiedBy>
  <cp:revision>38</cp:revision>
  <dcterms:created xsi:type="dcterms:W3CDTF">2023-07-26T09:14:20Z</dcterms:created>
  <dcterms:modified xsi:type="dcterms:W3CDTF">2023-07-28T12:32:06Z</dcterms:modified>
</cp:coreProperties>
</file>