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9" r:id="rId4"/>
    <p:sldId id="261" r:id="rId5"/>
    <p:sldId id="262" r:id="rId6"/>
    <p:sldId id="263" r:id="rId7"/>
    <p:sldId id="264" r:id="rId8"/>
    <p:sldId id="260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378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B7FEF-7406-4DA0-A840-A184022FE48A}" type="datetimeFigureOut">
              <a:rPr lang="ru-RU" smtClean="0"/>
              <a:t>27.07.2023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9F959-220A-4818-BB31-580AF148D2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772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B7FEF-7406-4DA0-A840-A184022FE48A}" type="datetimeFigureOut">
              <a:rPr lang="ru-RU" smtClean="0"/>
              <a:t>27.07.2023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9F959-220A-4818-BB31-580AF148D2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8487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B7FEF-7406-4DA0-A840-A184022FE48A}" type="datetimeFigureOut">
              <a:rPr lang="ru-RU" smtClean="0"/>
              <a:t>27.07.2023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9F959-220A-4818-BB31-580AF148D2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458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B7FEF-7406-4DA0-A840-A184022FE48A}" type="datetimeFigureOut">
              <a:rPr lang="ru-RU" smtClean="0"/>
              <a:t>27.07.2023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9F959-220A-4818-BB31-580AF148D2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0549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B7FEF-7406-4DA0-A840-A184022FE48A}" type="datetimeFigureOut">
              <a:rPr lang="ru-RU" smtClean="0"/>
              <a:t>27.07.2023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9F959-220A-4818-BB31-580AF148D2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7120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B7FEF-7406-4DA0-A840-A184022FE48A}" type="datetimeFigureOut">
              <a:rPr lang="ru-RU" smtClean="0"/>
              <a:t>27.07.2023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9F959-220A-4818-BB31-580AF148D2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2955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B7FEF-7406-4DA0-A840-A184022FE48A}" type="datetimeFigureOut">
              <a:rPr lang="ru-RU" smtClean="0"/>
              <a:t>27.07.2023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9F959-220A-4818-BB31-580AF148D2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1777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B7FEF-7406-4DA0-A840-A184022FE48A}" type="datetimeFigureOut">
              <a:rPr lang="ru-RU" smtClean="0"/>
              <a:t>27.07.2023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9F959-220A-4818-BB31-580AF148D2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0501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B7FEF-7406-4DA0-A840-A184022FE48A}" type="datetimeFigureOut">
              <a:rPr lang="ru-RU" smtClean="0"/>
              <a:t>27.07.2023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9F959-220A-4818-BB31-580AF148D2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0791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B7FEF-7406-4DA0-A840-A184022FE48A}" type="datetimeFigureOut">
              <a:rPr lang="ru-RU" smtClean="0"/>
              <a:t>27.07.2023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9F959-220A-4818-BB31-580AF148D2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8928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B7FEF-7406-4DA0-A840-A184022FE48A}" type="datetimeFigureOut">
              <a:rPr lang="ru-RU" smtClean="0"/>
              <a:t>27.07.2023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9F959-220A-4818-BB31-580AF148D2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8963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4B7FEF-7406-4DA0-A840-A184022FE48A}" type="datetimeFigureOut">
              <a:rPr lang="ru-RU" smtClean="0"/>
              <a:t>27.07.2023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39F959-220A-4818-BB31-580AF148D2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8681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1</a:t>
            </a:r>
            <a:r>
              <a:rPr lang="en-US" dirty="0" smtClean="0"/>
              <a:t>,2 – </a:t>
            </a:r>
            <a:r>
              <a:rPr lang="ru-RU" dirty="0" smtClean="0"/>
              <a:t>работа с файловой структурой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66759" y="2343712"/>
            <a:ext cx="5058481" cy="3315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5356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8) </a:t>
            </a:r>
            <a:r>
              <a:rPr lang="ru-RU" dirty="0" smtClean="0"/>
              <a:t>Создать в </a:t>
            </a:r>
            <a:r>
              <a:rPr lang="ru-RU" dirty="0" err="1" smtClean="0"/>
              <a:t>бд</a:t>
            </a:r>
            <a:r>
              <a:rPr lang="ru-RU" dirty="0" smtClean="0"/>
              <a:t> таблицы со схемы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7319211" cy="4351338"/>
          </a:xfrm>
        </p:spPr>
        <p:txBody>
          <a:bodyPr>
            <a:normAutofit fontScale="92500"/>
          </a:bodyPr>
          <a:lstStyle/>
          <a:p>
            <a:r>
              <a:rPr lang="en-US" sz="1600" dirty="0"/>
              <a:t>DROP SCHEMA IF EXISTS `allies</a:t>
            </a:r>
            <a:r>
              <a:rPr lang="en-US" sz="1600" dirty="0" smtClean="0"/>
              <a:t>`; CREATE </a:t>
            </a:r>
            <a:r>
              <a:rPr lang="en-US" sz="1600" dirty="0"/>
              <a:t>SCHEMA `allies</a:t>
            </a:r>
            <a:r>
              <a:rPr lang="en-US" sz="1600" dirty="0" smtClean="0"/>
              <a:t>`; USE </a:t>
            </a:r>
            <a:r>
              <a:rPr lang="en-US" sz="1600" dirty="0"/>
              <a:t>`allies</a:t>
            </a:r>
            <a:r>
              <a:rPr lang="en-US" sz="1600" dirty="0" smtClean="0"/>
              <a:t>`;</a:t>
            </a:r>
          </a:p>
          <a:p>
            <a:r>
              <a:rPr lang="en-US" sz="1600" dirty="0" smtClean="0"/>
              <a:t>CREATE </a:t>
            </a:r>
            <a:r>
              <a:rPr lang="en-US" sz="1600" dirty="0"/>
              <a:t>TABLE breeds(     id serial,    </a:t>
            </a:r>
            <a:r>
              <a:rPr lang="en-US" sz="1600" dirty="0" err="1"/>
              <a:t>speciesname</a:t>
            </a:r>
            <a:r>
              <a:rPr lang="en-US" sz="1600" dirty="0"/>
              <a:t> </a:t>
            </a:r>
            <a:r>
              <a:rPr lang="en-US" sz="1600" dirty="0" err="1"/>
              <a:t>tinytext</a:t>
            </a:r>
            <a:r>
              <a:rPr lang="en-US" sz="1600" dirty="0"/>
              <a:t>,    food </a:t>
            </a:r>
            <a:r>
              <a:rPr lang="en-US" sz="1600" dirty="0" err="1" smtClean="0"/>
              <a:t>tinytext</a:t>
            </a:r>
            <a:r>
              <a:rPr lang="en-US" sz="1600" dirty="0" smtClean="0"/>
              <a:t>,</a:t>
            </a:r>
            <a:br>
              <a:rPr lang="en-US" sz="1600" dirty="0" smtClean="0"/>
            </a:br>
            <a:r>
              <a:rPr lang="en-US" sz="1600" dirty="0" smtClean="0"/>
              <a:t>primary key(id));</a:t>
            </a:r>
          </a:p>
          <a:p>
            <a:r>
              <a:rPr lang="en-US" sz="1600" dirty="0" smtClean="0"/>
              <a:t>CREATE </a:t>
            </a:r>
            <a:r>
              <a:rPr lang="en-US" sz="1600" dirty="0"/>
              <a:t>TABLE IF NOT EXISTS cats (    name </a:t>
            </a:r>
            <a:r>
              <a:rPr lang="en-US" sz="1600" dirty="0" err="1"/>
              <a:t>tinytext</a:t>
            </a:r>
            <a:r>
              <a:rPr lang="en-US" sz="1600" dirty="0"/>
              <a:t> not null,    </a:t>
            </a:r>
            <a:r>
              <a:rPr lang="en-US" sz="1600" dirty="0" err="1"/>
              <a:t>birthyear</a:t>
            </a:r>
            <a:r>
              <a:rPr lang="en-US" sz="1600" dirty="0"/>
              <a:t> </a:t>
            </a:r>
            <a:r>
              <a:rPr lang="en-US" sz="1600" dirty="0" err="1"/>
              <a:t>smallint</a:t>
            </a:r>
            <a:r>
              <a:rPr lang="en-US" sz="1600" dirty="0"/>
              <a:t> unsigned,    breed serial,        FOREIGN KEY (breed) REFERENCES breeds(id</a:t>
            </a:r>
            <a:r>
              <a:rPr lang="en-US" sz="1600" dirty="0" smtClean="0"/>
              <a:t>));</a:t>
            </a:r>
          </a:p>
          <a:p>
            <a:r>
              <a:rPr lang="en-US" sz="1600" dirty="0" smtClean="0"/>
              <a:t>CREATE </a:t>
            </a:r>
            <a:r>
              <a:rPr lang="en-US" sz="1600" dirty="0"/>
              <a:t>TABLE IF NOT EXISTS dogs (    name </a:t>
            </a:r>
            <a:r>
              <a:rPr lang="en-US" sz="1600" dirty="0" err="1"/>
              <a:t>tinytext</a:t>
            </a:r>
            <a:r>
              <a:rPr lang="en-US" sz="1600" dirty="0"/>
              <a:t> not null,    </a:t>
            </a:r>
            <a:r>
              <a:rPr lang="en-US" sz="1600" dirty="0" err="1"/>
              <a:t>birthyear</a:t>
            </a:r>
            <a:r>
              <a:rPr lang="en-US" sz="1600" dirty="0"/>
              <a:t> </a:t>
            </a:r>
            <a:r>
              <a:rPr lang="en-US" sz="1600" dirty="0" err="1"/>
              <a:t>smallint</a:t>
            </a:r>
            <a:r>
              <a:rPr lang="en-US" sz="1600" dirty="0"/>
              <a:t> unsigned,    breed serial,        FOREIGN KEY (breed) REFERENCES breeds(id</a:t>
            </a:r>
            <a:r>
              <a:rPr lang="en-US" sz="1600" dirty="0" smtClean="0"/>
              <a:t>));</a:t>
            </a:r>
          </a:p>
          <a:p>
            <a:r>
              <a:rPr lang="en-US" sz="1600" dirty="0" smtClean="0"/>
              <a:t>CREATE </a:t>
            </a:r>
            <a:r>
              <a:rPr lang="en-US" sz="1600" dirty="0"/>
              <a:t>TABLE IF NOT EXISTS hamsters (    name </a:t>
            </a:r>
            <a:r>
              <a:rPr lang="en-US" sz="1600" dirty="0" err="1"/>
              <a:t>tinytext</a:t>
            </a:r>
            <a:r>
              <a:rPr lang="en-US" sz="1600" dirty="0"/>
              <a:t> not null,    </a:t>
            </a:r>
            <a:r>
              <a:rPr lang="en-US" sz="1600" dirty="0" err="1"/>
              <a:t>birthyear</a:t>
            </a:r>
            <a:r>
              <a:rPr lang="en-US" sz="1600" dirty="0"/>
              <a:t> </a:t>
            </a:r>
            <a:r>
              <a:rPr lang="en-US" sz="1600" dirty="0" err="1"/>
              <a:t>smallint</a:t>
            </a:r>
            <a:r>
              <a:rPr lang="en-US" sz="1600" dirty="0"/>
              <a:t> unsigned,    breed serial,        FOREIGN KEY (breed) REFERENCES breeds(id));CREATE TABLE IF NOT EXISTS horses (    name </a:t>
            </a:r>
            <a:r>
              <a:rPr lang="en-US" sz="1600" dirty="0" err="1"/>
              <a:t>tinytext</a:t>
            </a:r>
            <a:r>
              <a:rPr lang="en-US" sz="1600" dirty="0"/>
              <a:t> not null,    </a:t>
            </a:r>
            <a:r>
              <a:rPr lang="en-US" sz="1600" dirty="0" err="1"/>
              <a:t>birthyear</a:t>
            </a:r>
            <a:r>
              <a:rPr lang="en-US" sz="1600" dirty="0"/>
              <a:t> </a:t>
            </a:r>
            <a:r>
              <a:rPr lang="en-US" sz="1600" dirty="0" err="1"/>
              <a:t>smallint</a:t>
            </a:r>
            <a:r>
              <a:rPr lang="en-US" sz="1600" dirty="0"/>
              <a:t> unsigned,    breed serial,    </a:t>
            </a:r>
            <a:r>
              <a:rPr lang="en-US" sz="1600" dirty="0" err="1"/>
              <a:t>carryweight</a:t>
            </a:r>
            <a:r>
              <a:rPr lang="en-US" sz="1600" dirty="0"/>
              <a:t> </a:t>
            </a:r>
            <a:r>
              <a:rPr lang="en-US" sz="1600" dirty="0" err="1"/>
              <a:t>tinyint</a:t>
            </a:r>
            <a:r>
              <a:rPr lang="en-US" sz="1600" dirty="0"/>
              <a:t> unsigned,        FOREIGN KEY (breed) REFERENCES breeds(id</a:t>
            </a:r>
            <a:r>
              <a:rPr lang="en-US" sz="1600" dirty="0" smtClean="0"/>
              <a:t>));</a:t>
            </a:r>
          </a:p>
          <a:p>
            <a:r>
              <a:rPr lang="en-US" sz="1600" dirty="0" smtClean="0"/>
              <a:t>CREATE </a:t>
            </a:r>
            <a:r>
              <a:rPr lang="en-US" sz="1600" dirty="0"/>
              <a:t>TABLE IF NOT EXISTS camels (    name </a:t>
            </a:r>
            <a:r>
              <a:rPr lang="en-US" sz="1600" dirty="0" err="1"/>
              <a:t>tinytext</a:t>
            </a:r>
            <a:r>
              <a:rPr lang="en-US" sz="1600" dirty="0"/>
              <a:t> not null,    </a:t>
            </a:r>
            <a:r>
              <a:rPr lang="en-US" sz="1600" dirty="0" err="1"/>
              <a:t>birthyear</a:t>
            </a:r>
            <a:r>
              <a:rPr lang="en-US" sz="1600" dirty="0"/>
              <a:t> </a:t>
            </a:r>
            <a:r>
              <a:rPr lang="en-US" sz="1600" dirty="0" err="1"/>
              <a:t>smallint</a:t>
            </a:r>
            <a:r>
              <a:rPr lang="en-US" sz="1600" dirty="0"/>
              <a:t> unsigned,    breed serial,    </a:t>
            </a:r>
            <a:r>
              <a:rPr lang="en-US" sz="1600" dirty="0" err="1"/>
              <a:t>carryweight</a:t>
            </a:r>
            <a:r>
              <a:rPr lang="en-US" sz="1600" dirty="0"/>
              <a:t> </a:t>
            </a:r>
            <a:r>
              <a:rPr lang="en-US" sz="1600" dirty="0" err="1"/>
              <a:t>tinyint</a:t>
            </a:r>
            <a:r>
              <a:rPr lang="en-US" sz="1600" dirty="0"/>
              <a:t> unsigned,        FOREIGN KEY (breed) REFERENCES breeds(id</a:t>
            </a:r>
            <a:r>
              <a:rPr lang="en-US" sz="1600" dirty="0" smtClean="0"/>
              <a:t>));</a:t>
            </a:r>
          </a:p>
          <a:p>
            <a:r>
              <a:rPr lang="en-US" sz="1600" dirty="0" smtClean="0"/>
              <a:t>CREATE </a:t>
            </a:r>
            <a:r>
              <a:rPr lang="en-US" sz="1600" dirty="0"/>
              <a:t>TABLE IF NOT EXISTS donkeys (    name </a:t>
            </a:r>
            <a:r>
              <a:rPr lang="en-US" sz="1600" dirty="0" err="1"/>
              <a:t>tinytext</a:t>
            </a:r>
            <a:r>
              <a:rPr lang="en-US" sz="1600" dirty="0"/>
              <a:t> not null,    </a:t>
            </a:r>
            <a:r>
              <a:rPr lang="en-US" sz="1600" dirty="0" err="1"/>
              <a:t>birthyear</a:t>
            </a:r>
            <a:r>
              <a:rPr lang="en-US" sz="1600" dirty="0"/>
              <a:t> </a:t>
            </a:r>
            <a:r>
              <a:rPr lang="en-US" sz="1600" dirty="0" err="1"/>
              <a:t>smallint</a:t>
            </a:r>
            <a:r>
              <a:rPr lang="en-US" sz="1600" dirty="0"/>
              <a:t> unsigned,    breed serial,    </a:t>
            </a:r>
            <a:r>
              <a:rPr lang="en-US" sz="1600" dirty="0" err="1"/>
              <a:t>carryweight</a:t>
            </a:r>
            <a:r>
              <a:rPr lang="en-US" sz="1600" dirty="0"/>
              <a:t> </a:t>
            </a:r>
            <a:r>
              <a:rPr lang="en-US" sz="1600" dirty="0" err="1"/>
              <a:t>tinyint</a:t>
            </a:r>
            <a:r>
              <a:rPr lang="en-US" sz="1600" dirty="0"/>
              <a:t> unsigned,        FOREIGN KEY (breed) REFERENCES breeds(id));</a:t>
            </a:r>
            <a:endParaRPr lang="ru-RU" sz="16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7256" y="1825625"/>
            <a:ext cx="2353003" cy="2495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3078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9)Заполнить таблицы значениями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430170"/>
            <a:ext cx="5181600" cy="5199229"/>
          </a:xfrm>
        </p:spPr>
        <p:txBody>
          <a:bodyPr>
            <a:normAutofit lnSpcReduction="10000"/>
          </a:bodyPr>
          <a:lstStyle/>
          <a:p>
            <a:r>
              <a:rPr lang="en-US" sz="1600" dirty="0"/>
              <a:t>INSERT INTO `breeds`(</a:t>
            </a:r>
            <a:r>
              <a:rPr lang="en-US" sz="1600" dirty="0" err="1"/>
              <a:t>speciesname,food</a:t>
            </a:r>
            <a:r>
              <a:rPr lang="en-US" sz="1600" dirty="0"/>
              <a:t>) 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VALUES</a:t>
            </a:r>
            <a:r>
              <a:rPr lang="en-US" sz="1600" dirty="0"/>
              <a:t>	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	(</a:t>
            </a:r>
            <a:r>
              <a:rPr lang="en-US" sz="1600" dirty="0"/>
              <a:t>'</a:t>
            </a:r>
            <a:r>
              <a:rPr lang="en-US" sz="1600" dirty="0" err="1"/>
              <a:t>catbreed</a:t>
            </a:r>
            <a:r>
              <a:rPr lang="en-US" sz="1600" dirty="0"/>
              <a:t> a', 'fish a'),    ('</a:t>
            </a:r>
            <a:r>
              <a:rPr lang="en-US" sz="1600" dirty="0" err="1"/>
              <a:t>catbreed</a:t>
            </a:r>
            <a:r>
              <a:rPr lang="en-US" sz="1600" dirty="0"/>
              <a:t> b', 'fish b'),    ('</a:t>
            </a:r>
            <a:r>
              <a:rPr lang="en-US" sz="1600" dirty="0" err="1"/>
              <a:t>dogbreed</a:t>
            </a:r>
            <a:r>
              <a:rPr lang="en-US" sz="1600" dirty="0"/>
              <a:t> a', </a:t>
            </a:r>
            <a:r>
              <a:rPr lang="en-US" sz="1600" dirty="0" smtClean="0"/>
              <a:t>'meat </a:t>
            </a:r>
            <a:r>
              <a:rPr lang="en-US" sz="1600" dirty="0"/>
              <a:t>a'),    ('</a:t>
            </a:r>
            <a:r>
              <a:rPr lang="en-US" sz="1600" dirty="0" err="1"/>
              <a:t>dogbreed</a:t>
            </a:r>
            <a:r>
              <a:rPr lang="en-US" sz="1600" dirty="0"/>
              <a:t> b', 'meat b'),    ('</a:t>
            </a:r>
            <a:r>
              <a:rPr lang="en-US" sz="1600" dirty="0" err="1"/>
              <a:t>hamsterbreed</a:t>
            </a:r>
            <a:r>
              <a:rPr lang="en-US" sz="1600" dirty="0"/>
              <a:t> a', 'corn a'),    </a:t>
            </a:r>
            <a:r>
              <a:rPr lang="en-US" sz="1600" dirty="0" smtClean="0"/>
              <a:t>(</a:t>
            </a:r>
            <a:r>
              <a:rPr lang="en-US" sz="1600" dirty="0"/>
              <a:t>'</a:t>
            </a:r>
            <a:r>
              <a:rPr lang="en-US" sz="1600" dirty="0" err="1"/>
              <a:t>hamsterbreed</a:t>
            </a:r>
            <a:r>
              <a:rPr lang="en-US" sz="1600" dirty="0"/>
              <a:t> b', 'corn b'),    ('</a:t>
            </a:r>
            <a:r>
              <a:rPr lang="en-US" sz="1600" dirty="0" err="1"/>
              <a:t>horsebreed</a:t>
            </a:r>
            <a:r>
              <a:rPr lang="en-US" sz="1600" dirty="0"/>
              <a:t> a', 'carrot a'),    </a:t>
            </a:r>
            <a:r>
              <a:rPr lang="en-US" sz="1600" dirty="0" smtClean="0"/>
              <a:t>(</a:t>
            </a:r>
            <a:r>
              <a:rPr lang="en-US" sz="1600" dirty="0"/>
              <a:t>'</a:t>
            </a:r>
            <a:r>
              <a:rPr lang="en-US" sz="1600" dirty="0" err="1"/>
              <a:t>horsebreed</a:t>
            </a:r>
            <a:r>
              <a:rPr lang="en-US" sz="1600" dirty="0"/>
              <a:t> b', 'carrot b'),    ('</a:t>
            </a:r>
            <a:r>
              <a:rPr lang="en-US" sz="1600" dirty="0" err="1"/>
              <a:t>camelbreed</a:t>
            </a:r>
            <a:r>
              <a:rPr lang="en-US" sz="1600" dirty="0"/>
              <a:t> a', 'grass a'),    </a:t>
            </a:r>
            <a:r>
              <a:rPr lang="en-US" sz="1600" dirty="0" smtClean="0"/>
              <a:t>('</a:t>
            </a:r>
            <a:r>
              <a:rPr lang="en-US" sz="1600" dirty="0" err="1" smtClean="0"/>
              <a:t>camelbreed</a:t>
            </a:r>
            <a:r>
              <a:rPr lang="en-US" sz="1600" dirty="0" smtClean="0"/>
              <a:t> </a:t>
            </a:r>
            <a:r>
              <a:rPr lang="en-US" sz="1600" dirty="0"/>
              <a:t>b', 'grass b'),    ('</a:t>
            </a:r>
            <a:r>
              <a:rPr lang="en-US" sz="1600" dirty="0" err="1"/>
              <a:t>donkeybreed</a:t>
            </a:r>
            <a:r>
              <a:rPr lang="en-US" sz="1600" dirty="0"/>
              <a:t> a', </a:t>
            </a:r>
            <a:r>
              <a:rPr lang="en-US" sz="1600" dirty="0" smtClean="0"/>
              <a:t>'wheat </a:t>
            </a:r>
            <a:r>
              <a:rPr lang="en-US" sz="1600" dirty="0"/>
              <a:t>a</a:t>
            </a:r>
            <a:r>
              <a:rPr lang="en-US" sz="1600" dirty="0" smtClean="0"/>
              <a:t>'),    (</a:t>
            </a:r>
            <a:r>
              <a:rPr lang="en-US" sz="1600" dirty="0"/>
              <a:t>'</a:t>
            </a:r>
            <a:r>
              <a:rPr lang="en-US" sz="1600" dirty="0" err="1"/>
              <a:t>donkeybreed</a:t>
            </a:r>
            <a:r>
              <a:rPr lang="en-US" sz="1600" dirty="0"/>
              <a:t> b', 'wheat b</a:t>
            </a:r>
            <a:r>
              <a:rPr lang="en-US" sz="1600" dirty="0" smtClean="0"/>
              <a:t>');</a:t>
            </a:r>
          </a:p>
          <a:p>
            <a:pPr marL="0" indent="0">
              <a:buNone/>
            </a:pPr>
            <a:r>
              <a:rPr lang="en-US" sz="1600" dirty="0"/>
              <a:t>insert into `cats`(</a:t>
            </a:r>
            <a:r>
              <a:rPr lang="en-US" sz="1600" dirty="0" err="1"/>
              <a:t>name,birthyear,breed</a:t>
            </a:r>
            <a:r>
              <a:rPr lang="en-US" sz="1600" dirty="0" smtClean="0"/>
              <a:t>) VALUES</a:t>
            </a:r>
            <a:r>
              <a:rPr lang="en-US" sz="1600" dirty="0"/>
              <a:t>		('masik',2015,1),        ('liska',2022,2</a:t>
            </a:r>
            <a:r>
              <a:rPr lang="en-US" sz="1600" dirty="0" smtClean="0"/>
              <a:t>);</a:t>
            </a:r>
          </a:p>
          <a:p>
            <a:pPr marL="0" indent="0">
              <a:buNone/>
            </a:pPr>
            <a:r>
              <a:rPr lang="en-US" sz="1600" dirty="0" smtClean="0"/>
              <a:t>insert </a:t>
            </a:r>
            <a:r>
              <a:rPr lang="en-US" sz="1600" dirty="0"/>
              <a:t>into `dogs`(</a:t>
            </a:r>
            <a:r>
              <a:rPr lang="en-US" sz="1600" dirty="0" err="1"/>
              <a:t>name,birthyear,breed</a:t>
            </a:r>
            <a:r>
              <a:rPr lang="en-US" sz="1600" dirty="0" smtClean="0"/>
              <a:t>) VALUES</a:t>
            </a:r>
            <a:r>
              <a:rPr lang="en-US" sz="1600" dirty="0"/>
              <a:t>		('gavrik',2015,3),        ('jy4ka',2022,4</a:t>
            </a:r>
            <a:r>
              <a:rPr lang="en-US" sz="1600" dirty="0" smtClean="0"/>
              <a:t>);</a:t>
            </a:r>
          </a:p>
          <a:p>
            <a:pPr marL="0" indent="0">
              <a:buNone/>
            </a:pPr>
            <a:r>
              <a:rPr lang="en-US" sz="1600" dirty="0" smtClean="0"/>
              <a:t>insert </a:t>
            </a:r>
            <a:r>
              <a:rPr lang="en-US" sz="1600" dirty="0"/>
              <a:t>into `hamsters`(</a:t>
            </a:r>
            <a:r>
              <a:rPr lang="en-US" sz="1600" dirty="0" err="1"/>
              <a:t>name,birthyear,breed</a:t>
            </a:r>
            <a:r>
              <a:rPr lang="en-US" sz="1600" dirty="0"/>
              <a:t>)VALUES		('boris',2015,5),        ('lapusik',2022,6</a:t>
            </a:r>
            <a:r>
              <a:rPr lang="en-US" sz="1600" dirty="0" smtClean="0"/>
              <a:t>);</a:t>
            </a:r>
          </a:p>
          <a:p>
            <a:pPr marL="0" indent="0">
              <a:buNone/>
            </a:pPr>
            <a:r>
              <a:rPr lang="en-US" sz="1600" dirty="0" smtClean="0"/>
              <a:t>insert </a:t>
            </a:r>
            <a:r>
              <a:rPr lang="en-US" sz="1600" dirty="0"/>
              <a:t>into `horses`(</a:t>
            </a:r>
            <a:r>
              <a:rPr lang="en-US" sz="1600" dirty="0" err="1"/>
              <a:t>name,birthyear,breed</a:t>
            </a:r>
            <a:r>
              <a:rPr lang="en-US" sz="1600" dirty="0"/>
              <a:t>)VALUES		('bucefal',2015,7),        ('invincible',2022,8</a:t>
            </a:r>
            <a:r>
              <a:rPr lang="en-US" sz="1600" dirty="0" smtClean="0"/>
              <a:t>);</a:t>
            </a:r>
          </a:p>
          <a:p>
            <a:pPr marL="0" indent="0">
              <a:buNone/>
            </a:pPr>
            <a:r>
              <a:rPr lang="en-US" sz="1600" dirty="0" smtClean="0"/>
              <a:t>insert </a:t>
            </a:r>
            <a:r>
              <a:rPr lang="en-US" sz="1600" dirty="0"/>
              <a:t>into `camels`(</a:t>
            </a:r>
            <a:r>
              <a:rPr lang="en-US" sz="1600" dirty="0" err="1"/>
              <a:t>name,birthyear,breed</a:t>
            </a:r>
            <a:r>
              <a:rPr lang="en-US" sz="1600" dirty="0"/>
              <a:t>)VALUES		('pasha',2015,9),        ('lesha',2022,10</a:t>
            </a:r>
            <a:r>
              <a:rPr lang="en-US" sz="1600" dirty="0" smtClean="0"/>
              <a:t>);</a:t>
            </a:r>
          </a:p>
          <a:p>
            <a:pPr marL="0" indent="0">
              <a:buNone/>
            </a:pPr>
            <a:r>
              <a:rPr lang="en-US" sz="1600" dirty="0" smtClean="0"/>
              <a:t>insert </a:t>
            </a:r>
            <a:r>
              <a:rPr lang="en-US" sz="1600" dirty="0"/>
              <a:t>into `donkeys`(</a:t>
            </a:r>
            <a:r>
              <a:rPr lang="en-US" sz="1600" dirty="0" err="1"/>
              <a:t>name,birthyear,breed</a:t>
            </a:r>
            <a:r>
              <a:rPr lang="en-US" sz="1600" dirty="0"/>
              <a:t>)VALUES		('vova',2015,11),        ('dima',2022,12);</a:t>
            </a:r>
            <a:endParaRPr lang="ru-RU" sz="1600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sz="1600" dirty="0"/>
              <a:t>SELECT * FROM </a:t>
            </a:r>
            <a:r>
              <a:rPr lang="en-US" sz="1600" dirty="0" smtClean="0"/>
              <a:t>cats UNION </a:t>
            </a:r>
            <a:br>
              <a:rPr lang="en-US" sz="1600" dirty="0" smtClean="0"/>
            </a:br>
            <a:r>
              <a:rPr lang="en-US" sz="1600" dirty="0" smtClean="0"/>
              <a:t>SELECT </a:t>
            </a:r>
            <a:r>
              <a:rPr lang="en-US" sz="1600" dirty="0"/>
              <a:t>* FROM </a:t>
            </a:r>
            <a:r>
              <a:rPr lang="en-US" sz="1600" dirty="0" smtClean="0"/>
              <a:t>dogs UNION </a:t>
            </a:r>
            <a:br>
              <a:rPr lang="en-US" sz="1600" dirty="0" smtClean="0"/>
            </a:br>
            <a:r>
              <a:rPr lang="en-US" sz="1600" dirty="0" smtClean="0"/>
              <a:t>SELECT </a:t>
            </a:r>
            <a:r>
              <a:rPr lang="en-US" sz="1600" dirty="0"/>
              <a:t>* FROM </a:t>
            </a:r>
            <a:r>
              <a:rPr lang="en-US" sz="1600" dirty="0" smtClean="0"/>
              <a:t>hamsters UNION </a:t>
            </a:r>
            <a:br>
              <a:rPr lang="en-US" sz="1600" dirty="0" smtClean="0"/>
            </a:br>
            <a:r>
              <a:rPr lang="en-US" sz="1600" dirty="0" smtClean="0"/>
              <a:t>SELECT </a:t>
            </a:r>
            <a:r>
              <a:rPr lang="en-US" sz="1600" dirty="0"/>
              <a:t>name, </a:t>
            </a:r>
            <a:r>
              <a:rPr lang="en-US" sz="1600" dirty="0" err="1"/>
              <a:t>birthyear</a:t>
            </a:r>
            <a:r>
              <a:rPr lang="en-US" sz="1600" dirty="0"/>
              <a:t>, breed from </a:t>
            </a:r>
            <a:r>
              <a:rPr lang="en-US" sz="1600" dirty="0" smtClean="0"/>
              <a:t>horses UNION</a:t>
            </a:r>
            <a:br>
              <a:rPr lang="en-US" sz="1600" dirty="0" smtClean="0"/>
            </a:br>
            <a:r>
              <a:rPr lang="en-US" sz="1600" dirty="0" smtClean="0"/>
              <a:t>select </a:t>
            </a:r>
            <a:r>
              <a:rPr lang="en-US" sz="1600" dirty="0"/>
              <a:t>name, </a:t>
            </a:r>
            <a:r>
              <a:rPr lang="en-US" sz="1600" dirty="0" err="1"/>
              <a:t>birthyear</a:t>
            </a:r>
            <a:r>
              <a:rPr lang="en-US" sz="1600" dirty="0"/>
              <a:t>, breed from </a:t>
            </a:r>
            <a:r>
              <a:rPr lang="en-US" sz="1600" dirty="0" smtClean="0"/>
              <a:t>camels UNION </a:t>
            </a:r>
            <a:br>
              <a:rPr lang="en-US" sz="1600" dirty="0" smtClean="0"/>
            </a:br>
            <a:r>
              <a:rPr lang="en-US" sz="1600" dirty="0" smtClean="0"/>
              <a:t>select </a:t>
            </a:r>
            <a:r>
              <a:rPr lang="en-US" sz="1600" dirty="0"/>
              <a:t>name, </a:t>
            </a:r>
            <a:r>
              <a:rPr lang="en-US" sz="1600" dirty="0" err="1"/>
              <a:t>birthyear</a:t>
            </a:r>
            <a:r>
              <a:rPr lang="en-US" sz="1600" dirty="0"/>
              <a:t>, breed from donkeys;</a:t>
            </a:r>
            <a:endParaRPr lang="ru-RU" sz="16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3572" y="3199920"/>
            <a:ext cx="2753109" cy="3429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7875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9.1) </a:t>
            </a:r>
            <a:r>
              <a:rPr lang="ru-RU" sz="3200" dirty="0" err="1" smtClean="0"/>
              <a:t>Мммм</a:t>
            </a:r>
            <a:r>
              <a:rPr lang="ru-RU" sz="3200" dirty="0" smtClean="0"/>
              <a:t>, по командам немного прозевал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1600" dirty="0"/>
              <a:t>ALTER TABLE cats ADD </a:t>
            </a:r>
            <a:r>
              <a:rPr lang="en-US" sz="1600" dirty="0" err="1"/>
              <a:t>learned_commands</a:t>
            </a:r>
            <a:r>
              <a:rPr lang="en-US" sz="1600" dirty="0"/>
              <a:t> </a:t>
            </a:r>
            <a:r>
              <a:rPr lang="en-US" sz="1600" dirty="0" err="1" smtClean="0"/>
              <a:t>tinytext</a:t>
            </a:r>
            <a:r>
              <a:rPr lang="en-US" sz="1600" dirty="0" smtClean="0"/>
              <a:t>; </a:t>
            </a:r>
            <a:br>
              <a:rPr lang="en-US" sz="1600" dirty="0" smtClean="0"/>
            </a:br>
            <a:r>
              <a:rPr lang="en-US" sz="1600" dirty="0" smtClean="0"/>
              <a:t>ALTER </a:t>
            </a:r>
            <a:r>
              <a:rPr lang="en-US" sz="1600" dirty="0"/>
              <a:t>TABLE dogs ADD </a:t>
            </a:r>
            <a:r>
              <a:rPr lang="en-US" sz="1600" dirty="0" err="1"/>
              <a:t>learned_commands</a:t>
            </a:r>
            <a:r>
              <a:rPr lang="en-US" sz="1600" dirty="0"/>
              <a:t> </a:t>
            </a:r>
            <a:r>
              <a:rPr lang="en-US" sz="1600" dirty="0" err="1"/>
              <a:t>tinytext</a:t>
            </a:r>
            <a:r>
              <a:rPr lang="en-US" sz="1600" dirty="0" smtClean="0"/>
              <a:t>; </a:t>
            </a:r>
            <a:br>
              <a:rPr lang="en-US" sz="1600" dirty="0" smtClean="0"/>
            </a:br>
            <a:r>
              <a:rPr lang="en-US" sz="1600" dirty="0" smtClean="0"/>
              <a:t>ALTER </a:t>
            </a:r>
            <a:r>
              <a:rPr lang="en-US" sz="1600" dirty="0"/>
              <a:t>TABLE hamsters ADD </a:t>
            </a:r>
            <a:r>
              <a:rPr lang="en-US" sz="1600" dirty="0" err="1"/>
              <a:t>learned_commands</a:t>
            </a:r>
            <a:r>
              <a:rPr lang="en-US" sz="1600" dirty="0"/>
              <a:t> </a:t>
            </a:r>
            <a:r>
              <a:rPr lang="en-US" sz="1600" dirty="0" err="1"/>
              <a:t>tinytext</a:t>
            </a:r>
            <a:r>
              <a:rPr lang="en-US" sz="1600" dirty="0" smtClean="0"/>
              <a:t>; </a:t>
            </a:r>
            <a:br>
              <a:rPr lang="en-US" sz="1600" dirty="0" smtClean="0"/>
            </a:br>
            <a:r>
              <a:rPr lang="en-US" sz="1600" dirty="0" smtClean="0"/>
              <a:t>ALTER </a:t>
            </a:r>
            <a:r>
              <a:rPr lang="en-US" sz="1600" dirty="0"/>
              <a:t>TABLE horses ADD </a:t>
            </a:r>
            <a:r>
              <a:rPr lang="en-US" sz="1600" dirty="0" err="1"/>
              <a:t>learned_commands</a:t>
            </a:r>
            <a:r>
              <a:rPr lang="en-US" sz="1600" dirty="0"/>
              <a:t> </a:t>
            </a:r>
            <a:r>
              <a:rPr lang="en-US" sz="1600" dirty="0" err="1"/>
              <a:t>tinytext</a:t>
            </a:r>
            <a:r>
              <a:rPr lang="en-US" sz="1600" dirty="0" smtClean="0"/>
              <a:t>; </a:t>
            </a:r>
            <a:br>
              <a:rPr lang="en-US" sz="1600" dirty="0" smtClean="0"/>
            </a:br>
            <a:r>
              <a:rPr lang="en-US" sz="1600" dirty="0" smtClean="0"/>
              <a:t>ALTER </a:t>
            </a:r>
            <a:r>
              <a:rPr lang="en-US" sz="1600" dirty="0"/>
              <a:t>TABLE camels ADD </a:t>
            </a:r>
            <a:r>
              <a:rPr lang="en-US" sz="1600" dirty="0" err="1"/>
              <a:t>learned_commands</a:t>
            </a:r>
            <a:r>
              <a:rPr lang="en-US" sz="1600" dirty="0"/>
              <a:t> </a:t>
            </a:r>
            <a:r>
              <a:rPr lang="en-US" sz="1600" dirty="0" err="1"/>
              <a:t>tinytext</a:t>
            </a:r>
            <a:r>
              <a:rPr lang="en-US" sz="1600" dirty="0" smtClean="0"/>
              <a:t>; </a:t>
            </a:r>
            <a:br>
              <a:rPr lang="en-US" sz="1600" dirty="0" smtClean="0"/>
            </a:br>
            <a:r>
              <a:rPr lang="en-US" sz="1600" dirty="0" smtClean="0"/>
              <a:t>ALTER </a:t>
            </a:r>
            <a:r>
              <a:rPr lang="en-US" sz="1600" dirty="0"/>
              <a:t>TABLE donkeys ADD </a:t>
            </a:r>
            <a:r>
              <a:rPr lang="en-US" sz="1600" dirty="0" err="1"/>
              <a:t>learned_commands</a:t>
            </a:r>
            <a:r>
              <a:rPr lang="en-US" sz="1600" dirty="0"/>
              <a:t> </a:t>
            </a:r>
            <a:r>
              <a:rPr lang="en-US" sz="1600" dirty="0" err="1"/>
              <a:t>tinytext</a:t>
            </a:r>
            <a:r>
              <a:rPr lang="en-US" sz="1600" dirty="0" smtClean="0"/>
              <a:t>; </a:t>
            </a:r>
          </a:p>
          <a:p>
            <a:r>
              <a:rPr lang="en-US" sz="1600" dirty="0"/>
              <a:t>update cats set </a:t>
            </a:r>
            <a:r>
              <a:rPr lang="en-US" sz="1600" dirty="0" err="1"/>
              <a:t>learned_commands</a:t>
            </a:r>
            <a:r>
              <a:rPr lang="en-US" sz="1600" dirty="0"/>
              <a:t> = "sit, stay, serve" where breed &gt;0</a:t>
            </a:r>
            <a:r>
              <a:rPr lang="en-US" sz="1600" dirty="0" smtClean="0"/>
              <a:t>; </a:t>
            </a:r>
            <a:br>
              <a:rPr lang="en-US" sz="1600" dirty="0" smtClean="0"/>
            </a:br>
            <a:r>
              <a:rPr lang="en-US" sz="1600" dirty="0" smtClean="0"/>
              <a:t>update </a:t>
            </a:r>
            <a:r>
              <a:rPr lang="en-US" sz="1600" dirty="0"/>
              <a:t>dogs set </a:t>
            </a:r>
            <a:r>
              <a:rPr lang="en-US" sz="1600" dirty="0" err="1"/>
              <a:t>learned_commands</a:t>
            </a:r>
            <a:r>
              <a:rPr lang="en-US" sz="1600" dirty="0"/>
              <a:t> = "sit, stay, serve" where breed &gt;0</a:t>
            </a:r>
            <a:r>
              <a:rPr lang="en-US" sz="1600" dirty="0" smtClean="0"/>
              <a:t>; </a:t>
            </a:r>
            <a:br>
              <a:rPr lang="en-US" sz="1600" dirty="0" smtClean="0"/>
            </a:br>
            <a:r>
              <a:rPr lang="en-US" sz="1600" dirty="0" smtClean="0"/>
              <a:t>update </a:t>
            </a:r>
            <a:r>
              <a:rPr lang="en-US" sz="1600" dirty="0"/>
              <a:t>hamsters set </a:t>
            </a:r>
            <a:r>
              <a:rPr lang="en-US" sz="1600" dirty="0" err="1"/>
              <a:t>learned_commands</a:t>
            </a:r>
            <a:r>
              <a:rPr lang="en-US" sz="1600" dirty="0"/>
              <a:t> = "sit, stay, serve" where breed &gt;0</a:t>
            </a:r>
            <a:r>
              <a:rPr lang="en-US" sz="1600" dirty="0" smtClean="0"/>
              <a:t>; </a:t>
            </a:r>
            <a:br>
              <a:rPr lang="en-US" sz="1600" dirty="0" smtClean="0"/>
            </a:br>
            <a:r>
              <a:rPr lang="en-US" sz="1600" dirty="0" smtClean="0"/>
              <a:t>update </a:t>
            </a:r>
            <a:r>
              <a:rPr lang="en-US" sz="1600" dirty="0"/>
              <a:t>horses set </a:t>
            </a:r>
            <a:r>
              <a:rPr lang="en-US" sz="1600" dirty="0" err="1"/>
              <a:t>learned_commands</a:t>
            </a:r>
            <a:r>
              <a:rPr lang="en-US" sz="1600" dirty="0"/>
              <a:t> = "sit, stay, serve" where breed &gt;</a:t>
            </a:r>
            <a:r>
              <a:rPr lang="en-US" sz="1600" dirty="0" smtClean="0"/>
              <a:t>0; </a:t>
            </a:r>
            <a:br>
              <a:rPr lang="en-US" sz="1600" dirty="0" smtClean="0"/>
            </a:br>
            <a:r>
              <a:rPr lang="en-US" sz="1600" dirty="0" smtClean="0"/>
              <a:t>update </a:t>
            </a:r>
            <a:r>
              <a:rPr lang="en-US" sz="1600" dirty="0"/>
              <a:t>camels set </a:t>
            </a:r>
            <a:r>
              <a:rPr lang="en-US" sz="1600" dirty="0" err="1"/>
              <a:t>learned_commands</a:t>
            </a:r>
            <a:r>
              <a:rPr lang="en-US" sz="1600" dirty="0"/>
              <a:t> = "sit, stay, serve" where breed &gt;0</a:t>
            </a:r>
            <a:r>
              <a:rPr lang="en-US" sz="1600" dirty="0" smtClean="0"/>
              <a:t>; </a:t>
            </a:r>
            <a:br>
              <a:rPr lang="en-US" sz="1600" dirty="0" smtClean="0"/>
            </a:br>
            <a:r>
              <a:rPr lang="en-US" sz="1600" dirty="0" smtClean="0"/>
              <a:t>update </a:t>
            </a:r>
            <a:r>
              <a:rPr lang="en-US" sz="1600" dirty="0"/>
              <a:t>donkeys set </a:t>
            </a:r>
            <a:r>
              <a:rPr lang="en-US" sz="1600" dirty="0" err="1"/>
              <a:t>learned_commands</a:t>
            </a:r>
            <a:r>
              <a:rPr lang="en-US" sz="1600" dirty="0"/>
              <a:t> = "sit, stay, serve" where breed &gt;0;</a:t>
            </a:r>
          </a:p>
          <a:p>
            <a:r>
              <a:rPr lang="en-US" sz="1600" dirty="0" smtClean="0"/>
              <a:t>SELECT </a:t>
            </a:r>
            <a:r>
              <a:rPr lang="en-US" sz="1600" dirty="0"/>
              <a:t>name, </a:t>
            </a:r>
            <a:r>
              <a:rPr lang="en-US" sz="1600" dirty="0" err="1"/>
              <a:t>birthyear</a:t>
            </a:r>
            <a:r>
              <a:rPr lang="en-US" sz="1600" dirty="0"/>
              <a:t>, breed, </a:t>
            </a:r>
            <a:r>
              <a:rPr lang="en-US" sz="1600" dirty="0" err="1"/>
              <a:t>learned_commands</a:t>
            </a:r>
            <a:r>
              <a:rPr lang="en-US" sz="1600" dirty="0"/>
              <a:t> FROM </a:t>
            </a:r>
            <a:r>
              <a:rPr lang="en-US" sz="1600" dirty="0" smtClean="0"/>
              <a:t>cats</a:t>
            </a:r>
            <a:r>
              <a:rPr lang="ru-RU" sz="1600" dirty="0" smtClean="0"/>
              <a:t> </a:t>
            </a:r>
            <a:r>
              <a:rPr lang="en-US" sz="1600" dirty="0" smtClean="0"/>
              <a:t>UNION </a:t>
            </a:r>
            <a:br>
              <a:rPr lang="en-US" sz="1600" dirty="0" smtClean="0"/>
            </a:br>
            <a:r>
              <a:rPr lang="en-US" sz="1600" dirty="0" smtClean="0"/>
              <a:t>SELECT </a:t>
            </a:r>
            <a:r>
              <a:rPr lang="en-US" sz="1600" dirty="0"/>
              <a:t>name, </a:t>
            </a:r>
            <a:r>
              <a:rPr lang="en-US" sz="1600" dirty="0" err="1"/>
              <a:t>birthyear</a:t>
            </a:r>
            <a:r>
              <a:rPr lang="en-US" sz="1600" dirty="0"/>
              <a:t>, breed, </a:t>
            </a:r>
            <a:r>
              <a:rPr lang="en-US" sz="1600" dirty="0" err="1"/>
              <a:t>learned_commands</a:t>
            </a:r>
            <a:r>
              <a:rPr lang="en-US" sz="1600" dirty="0"/>
              <a:t> FROM </a:t>
            </a:r>
            <a:r>
              <a:rPr lang="en-US" sz="1600" dirty="0" smtClean="0"/>
              <a:t>dogs</a:t>
            </a:r>
            <a:r>
              <a:rPr lang="ru-RU" sz="1600" dirty="0" smtClean="0"/>
              <a:t> </a:t>
            </a:r>
            <a:r>
              <a:rPr lang="en-US" sz="1600" dirty="0" smtClean="0"/>
              <a:t>UNION</a:t>
            </a:r>
            <a:r>
              <a:rPr lang="ru-RU" sz="1600" dirty="0" smtClean="0"/>
              <a:t> </a:t>
            </a:r>
            <a:br>
              <a:rPr lang="ru-RU" sz="1600" dirty="0" smtClean="0"/>
            </a:br>
            <a:r>
              <a:rPr lang="en-US" sz="1600" dirty="0" smtClean="0"/>
              <a:t>SELECT </a:t>
            </a:r>
            <a:r>
              <a:rPr lang="en-US" sz="1600" dirty="0"/>
              <a:t>name, </a:t>
            </a:r>
            <a:r>
              <a:rPr lang="en-US" sz="1600" dirty="0" err="1"/>
              <a:t>birthyear</a:t>
            </a:r>
            <a:r>
              <a:rPr lang="en-US" sz="1600" dirty="0"/>
              <a:t>, breed, </a:t>
            </a:r>
            <a:r>
              <a:rPr lang="en-US" sz="1600" dirty="0" err="1"/>
              <a:t>learned_commands</a:t>
            </a:r>
            <a:r>
              <a:rPr lang="en-US" sz="1600" dirty="0"/>
              <a:t> FROM </a:t>
            </a:r>
            <a:r>
              <a:rPr lang="en-US" sz="1600" dirty="0" smtClean="0"/>
              <a:t>hamsters</a:t>
            </a:r>
            <a:r>
              <a:rPr lang="ru-RU" sz="1600" dirty="0" smtClean="0"/>
              <a:t> </a:t>
            </a:r>
            <a:r>
              <a:rPr lang="en-US" sz="1600" dirty="0" smtClean="0"/>
              <a:t>UNION</a:t>
            </a:r>
            <a:r>
              <a:rPr lang="ru-RU" sz="1600" dirty="0" smtClean="0"/>
              <a:t> </a:t>
            </a:r>
            <a:br>
              <a:rPr lang="ru-RU" sz="1600" dirty="0" smtClean="0"/>
            </a:br>
            <a:r>
              <a:rPr lang="en-US" sz="1600" dirty="0" smtClean="0"/>
              <a:t>SELECT </a:t>
            </a:r>
            <a:r>
              <a:rPr lang="en-US" sz="1600" dirty="0"/>
              <a:t>name, </a:t>
            </a:r>
            <a:r>
              <a:rPr lang="en-US" sz="1600" dirty="0" err="1"/>
              <a:t>birthyear</a:t>
            </a:r>
            <a:r>
              <a:rPr lang="en-US" sz="1600" dirty="0"/>
              <a:t>, breed, </a:t>
            </a:r>
            <a:r>
              <a:rPr lang="en-US" sz="1600" dirty="0" err="1"/>
              <a:t>learned_commands</a:t>
            </a:r>
            <a:r>
              <a:rPr lang="en-US" sz="1600" dirty="0"/>
              <a:t> from </a:t>
            </a:r>
            <a:r>
              <a:rPr lang="en-US" sz="1600" dirty="0" smtClean="0"/>
              <a:t>horses</a:t>
            </a:r>
            <a:r>
              <a:rPr lang="ru-RU" sz="1600" dirty="0" smtClean="0"/>
              <a:t> </a:t>
            </a:r>
            <a:r>
              <a:rPr lang="en-US" sz="1600" dirty="0" smtClean="0"/>
              <a:t>UNION</a:t>
            </a:r>
            <a:r>
              <a:rPr lang="ru-RU" sz="1600" dirty="0" smtClean="0"/>
              <a:t> </a:t>
            </a:r>
            <a:br>
              <a:rPr lang="ru-RU" sz="1600" dirty="0" smtClean="0"/>
            </a:br>
            <a:r>
              <a:rPr lang="en-US" sz="1600" dirty="0" smtClean="0"/>
              <a:t>select </a:t>
            </a:r>
            <a:r>
              <a:rPr lang="en-US" sz="1600" dirty="0"/>
              <a:t>name, </a:t>
            </a:r>
            <a:r>
              <a:rPr lang="en-US" sz="1600" dirty="0" err="1"/>
              <a:t>birthyear</a:t>
            </a:r>
            <a:r>
              <a:rPr lang="en-US" sz="1600" dirty="0"/>
              <a:t>, breed, </a:t>
            </a:r>
            <a:r>
              <a:rPr lang="en-US" sz="1600" dirty="0" err="1"/>
              <a:t>learned_commands</a:t>
            </a:r>
            <a:r>
              <a:rPr lang="en-US" sz="1600" dirty="0"/>
              <a:t> from </a:t>
            </a:r>
            <a:r>
              <a:rPr lang="en-US" sz="1600" dirty="0" smtClean="0"/>
              <a:t>camels UNION </a:t>
            </a:r>
            <a:br>
              <a:rPr lang="en-US" sz="1600" dirty="0" smtClean="0"/>
            </a:br>
            <a:r>
              <a:rPr lang="en-US" sz="1600" dirty="0" smtClean="0"/>
              <a:t>select </a:t>
            </a:r>
            <a:r>
              <a:rPr lang="en-US" sz="1600" dirty="0"/>
              <a:t>name, </a:t>
            </a:r>
            <a:r>
              <a:rPr lang="en-US" sz="1600" dirty="0" err="1"/>
              <a:t>birthyear</a:t>
            </a:r>
            <a:r>
              <a:rPr lang="en-US" sz="1600" dirty="0"/>
              <a:t>, breed, </a:t>
            </a:r>
            <a:r>
              <a:rPr lang="en-US" sz="1600" dirty="0" err="1"/>
              <a:t>learned_commands</a:t>
            </a:r>
            <a:r>
              <a:rPr lang="en-US" sz="1600" dirty="0"/>
              <a:t> from donkeys;</a:t>
            </a:r>
            <a:endParaRPr lang="ru-RU" sz="1600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633865" y="2305607"/>
            <a:ext cx="4258269" cy="3391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1558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10) Верблюды уходят в закат</a:t>
            </a:r>
            <a:br>
              <a:rPr lang="ru-RU" dirty="0" smtClean="0"/>
            </a:br>
            <a:r>
              <a:rPr lang="ru-RU" sz="2000" i="1" dirty="0" smtClean="0"/>
              <a:t>весь мир ждёт пока уйдут ослы</a:t>
            </a:r>
            <a:endParaRPr lang="ru-RU" sz="2000" i="1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  <a:p>
            <a:r>
              <a:rPr lang="en-US" dirty="0" smtClean="0"/>
              <a:t>DELETE </a:t>
            </a:r>
            <a:r>
              <a:rPr lang="en-US" dirty="0"/>
              <a:t>from camels where breed &gt; 0</a:t>
            </a:r>
            <a:r>
              <a:rPr lang="en-US" dirty="0" smtClean="0"/>
              <a:t>;</a:t>
            </a:r>
            <a:endParaRPr lang="ru-RU" dirty="0" smtClean="0"/>
          </a:p>
          <a:p>
            <a:r>
              <a:rPr lang="en-US" dirty="0" smtClean="0"/>
              <a:t>SELECT </a:t>
            </a:r>
            <a:r>
              <a:rPr lang="en-US" dirty="0"/>
              <a:t>* from </a:t>
            </a:r>
            <a:r>
              <a:rPr lang="en-US" dirty="0" smtClean="0"/>
              <a:t>horses</a:t>
            </a:r>
            <a:r>
              <a:rPr lang="ru-RU" dirty="0" smtClean="0"/>
              <a:t> </a:t>
            </a:r>
            <a:br>
              <a:rPr lang="ru-RU" dirty="0" smtClean="0"/>
            </a:br>
            <a:r>
              <a:rPr lang="en-US" dirty="0" smtClean="0"/>
              <a:t>UNION</a:t>
            </a:r>
            <a:r>
              <a:rPr lang="ru-RU" dirty="0" smtClean="0"/>
              <a:t> </a:t>
            </a:r>
            <a:br>
              <a:rPr lang="ru-RU" dirty="0" smtClean="0"/>
            </a:br>
            <a:r>
              <a:rPr lang="en-US" dirty="0" smtClean="0"/>
              <a:t>select </a:t>
            </a:r>
            <a:r>
              <a:rPr lang="en-US" dirty="0"/>
              <a:t>* from donkeys;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3218029"/>
            <a:ext cx="5181600" cy="1566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211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#</a:t>
            </a:r>
            <a:r>
              <a:rPr lang="ru-RU" dirty="0" smtClean="0"/>
              <a:t>1 Содержание объединенного файла</a:t>
            </a:r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4468" y="2953398"/>
            <a:ext cx="7983064" cy="2095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032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3)</a:t>
            </a:r>
            <a:r>
              <a:rPr lang="ru-RU" dirty="0" smtClean="0"/>
              <a:t> Работаем с </a:t>
            </a:r>
            <a:r>
              <a:rPr lang="ru-RU" dirty="0" err="1" smtClean="0"/>
              <a:t>репозиториями</a:t>
            </a:r>
            <a:endParaRPr lang="ru-RU" dirty="0"/>
          </a:p>
        </p:txBody>
      </p:sp>
      <p:sp>
        <p:nvSpPr>
          <p:cNvPr id="7" name="Объект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Добавляем </a:t>
            </a:r>
            <a:r>
              <a:rPr lang="ru-RU" dirty="0" err="1" smtClean="0"/>
              <a:t>репозиторий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….</a:t>
            </a:r>
            <a:r>
              <a:rPr lang="ru-RU" i="1" dirty="0" smtClean="0"/>
              <a:t>чтобы что?</a:t>
            </a:r>
            <a:r>
              <a:rPr lang="ru-RU" b="1" dirty="0" smtClean="0"/>
              <a:t> </a:t>
            </a:r>
            <a:r>
              <a:rPr lang="ru-RU" dirty="0" smtClean="0"/>
              <a:t>в </a:t>
            </a:r>
            <a:r>
              <a:rPr lang="ru-RU" dirty="0" err="1" smtClean="0"/>
              <a:t>убунту</a:t>
            </a:r>
            <a:r>
              <a:rPr lang="ru-RU" dirty="0" smtClean="0"/>
              <a:t> даже</a:t>
            </a:r>
            <a:br>
              <a:rPr lang="ru-RU" dirty="0" smtClean="0"/>
            </a:br>
            <a:r>
              <a:rPr lang="ru-RU" dirty="0" smtClean="0"/>
              <a:t>в минимальном </a:t>
            </a:r>
            <a:r>
              <a:rPr lang="ru-RU" dirty="0" err="1" smtClean="0"/>
              <a:t>конфиге</a:t>
            </a:r>
            <a:r>
              <a:rPr lang="ru-RU" dirty="0"/>
              <a:t/>
            </a:r>
            <a:br>
              <a:rPr lang="ru-RU" dirty="0"/>
            </a:br>
            <a:r>
              <a:rPr lang="en-US" dirty="0" err="1" smtClean="0"/>
              <a:t>mysql</a:t>
            </a:r>
            <a:r>
              <a:rPr lang="en-US" dirty="0" smtClean="0"/>
              <a:t> </a:t>
            </a:r>
            <a:r>
              <a:rPr lang="ru-RU" dirty="0" smtClean="0"/>
              <a:t>уже включен. </a:t>
            </a:r>
            <a:r>
              <a:rPr lang="ru-RU" dirty="0" err="1" smtClean="0"/>
              <a:t>Скрин</a:t>
            </a:r>
            <a:r>
              <a:rPr lang="ru-RU" dirty="0" smtClean="0"/>
              <a:t> с</a:t>
            </a:r>
            <a:br>
              <a:rPr lang="ru-RU" dirty="0" smtClean="0"/>
            </a:br>
            <a:r>
              <a:rPr lang="ru-RU" dirty="0" smtClean="0"/>
              <a:t>чистой «минимальной» 2204:</a:t>
            </a:r>
          </a:p>
          <a:p>
            <a:pPr marL="0" indent="0">
              <a:buNone/>
            </a:pPr>
            <a:endParaRPr lang="ru-RU" b="1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7445" y="1825625"/>
            <a:ext cx="5582429" cy="1086002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6006" y="3059946"/>
            <a:ext cx="4311877" cy="2032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69299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3.1) устанавливаем пакет из </a:t>
            </a:r>
            <a:r>
              <a:rPr lang="ru-RU" dirty="0" err="1" smtClean="0"/>
              <a:t>репозитория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err="1" smtClean="0"/>
              <a:t>mysql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до:</a:t>
            </a:r>
          </a:p>
          <a:p>
            <a:endParaRPr lang="ru-RU" dirty="0"/>
          </a:p>
          <a:p>
            <a:endParaRPr lang="ru-RU" dirty="0" smtClean="0"/>
          </a:p>
          <a:p>
            <a:r>
              <a:rPr lang="ru-RU" dirty="0" smtClean="0"/>
              <a:t>после:</a:t>
            </a: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8152" y="1660752"/>
            <a:ext cx="7078662" cy="1038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1383" y="3333070"/>
            <a:ext cx="5362575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92362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4) </a:t>
            </a:r>
            <a:r>
              <a:rPr lang="en-US" dirty="0" err="1" smtClean="0"/>
              <a:t>Dpkg</a:t>
            </a:r>
            <a:r>
              <a:rPr lang="en-US" dirty="0" smtClean="0"/>
              <a:t> –</a:t>
            </a:r>
            <a:r>
              <a:rPr lang="en-US" sz="3600" dirty="0" smtClean="0"/>
              <a:t> </a:t>
            </a:r>
            <a:r>
              <a:rPr lang="ru-RU" sz="3600" dirty="0" smtClean="0"/>
              <a:t>низкоуровневая реализация </a:t>
            </a:r>
            <a:r>
              <a:rPr lang="en-US" sz="3600" dirty="0" smtClean="0"/>
              <a:t>apt %)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wget</a:t>
            </a:r>
            <a:r>
              <a:rPr lang="en-US" dirty="0"/>
              <a:t> https://nginx.org/packages/ubuntu/pool/nginx/n/nginx/nginx_1.20.2-1~jammy_amd64.deb</a:t>
            </a:r>
            <a:r>
              <a:rPr lang="ru-RU" dirty="0"/>
              <a:t/>
            </a:r>
            <a:br>
              <a:rPr lang="ru-RU" dirty="0"/>
            </a:br>
            <a:r>
              <a:rPr lang="ru-RU" sz="2400" i="1" dirty="0" smtClean="0"/>
              <a:t>потому что надо файл где-то сначала взять</a:t>
            </a:r>
            <a:r>
              <a:rPr lang="ru-RU" i="1" dirty="0" smtClean="0"/>
              <a:t>.</a:t>
            </a:r>
            <a:endParaRPr lang="en-US" i="1" dirty="0" smtClean="0"/>
          </a:p>
          <a:p>
            <a:r>
              <a:rPr lang="en-US" sz="2400" i="1" dirty="0" err="1"/>
              <a:t>dpkg</a:t>
            </a:r>
            <a:r>
              <a:rPr lang="en-US" sz="2400" i="1" dirty="0"/>
              <a:t> --install nginx_1.20.2-1~jammy_amd64.deb</a:t>
            </a:r>
            <a:endParaRPr lang="en-US" sz="2400" i="1" dirty="0" smtClean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033" y="4202561"/>
            <a:ext cx="4867275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04302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4.1) </a:t>
            </a:r>
            <a:r>
              <a:rPr lang="ru-RU" dirty="0" smtClean="0"/>
              <a:t>Удаляем пакет </a:t>
            </a:r>
            <a:r>
              <a:rPr lang="en-US" dirty="0" err="1" smtClean="0"/>
              <a:t>dpkg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Добро пожаловать в </a:t>
            </a:r>
            <a:r>
              <a:rPr lang="ru-RU" dirty="0" err="1" smtClean="0"/>
              <a:t>низкоуровневость</a:t>
            </a:r>
            <a:r>
              <a:rPr lang="ru-RU" dirty="0" smtClean="0"/>
              <a:t>:</a:t>
            </a:r>
            <a:br>
              <a:rPr lang="ru-RU" dirty="0" smtClean="0"/>
            </a:br>
            <a:r>
              <a:rPr lang="ru-RU" dirty="0" smtClean="0"/>
              <a:t> сразу удалить не получается,</a:t>
            </a:r>
            <a:br>
              <a:rPr lang="ru-RU" dirty="0" smtClean="0"/>
            </a:br>
            <a:r>
              <a:rPr lang="ru-RU" dirty="0" smtClean="0"/>
              <a:t> потому что есть зависимость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…так что сначала удаляем зависимости, а потом и пакет.</a:t>
            </a:r>
            <a:endParaRPr lang="en-US" dirty="0" smtClean="0"/>
          </a:p>
          <a:p>
            <a:pPr marL="0" indent="0">
              <a:buNone/>
            </a:pPr>
            <a:endParaRPr lang="ru-RU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7551" y="2248192"/>
            <a:ext cx="5118099" cy="113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917" y="4170589"/>
            <a:ext cx="8955088" cy="161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84845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5) </a:t>
            </a:r>
            <a:r>
              <a:rPr lang="ru-RU" dirty="0" smtClean="0"/>
              <a:t>Историю команд?</a:t>
            </a:r>
            <a:endParaRPr lang="ru-RU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8022" y="1857870"/>
            <a:ext cx="6315956" cy="4286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89762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6) </a:t>
            </a:r>
            <a:r>
              <a:rPr lang="ru-RU" dirty="0" smtClean="0"/>
              <a:t>Блок-схема</a:t>
            </a:r>
            <a:endParaRPr lang="ru-RU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8651" y="2010291"/>
            <a:ext cx="8754697" cy="39820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489204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7) </a:t>
            </a:r>
            <a:r>
              <a:rPr lang="ru-RU" dirty="0" smtClean="0"/>
              <a:t>В </a:t>
            </a:r>
            <a:r>
              <a:rPr lang="ru-RU" dirty="0" err="1" smtClean="0"/>
              <a:t>репозитории</a:t>
            </a:r>
            <a:r>
              <a:rPr lang="ru-RU" dirty="0" smtClean="0"/>
              <a:t> создаём </a:t>
            </a:r>
            <a:r>
              <a:rPr lang="ru-RU" dirty="0" err="1" smtClean="0"/>
              <a:t>бд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1)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2)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4918" y="3348740"/>
            <a:ext cx="3667637" cy="1305107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4918" y="1829840"/>
            <a:ext cx="4782217" cy="50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48953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611</TotalTime>
  <Words>150</Words>
  <Application>Microsoft Office PowerPoint</Application>
  <PresentationFormat>Широкоэкранный</PresentationFormat>
  <Paragraphs>54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Тема Office</vt:lpstr>
      <vt:lpstr>1,2 – работа с файловой структурой</vt:lpstr>
      <vt:lpstr>#1 Содержание объединенного файла</vt:lpstr>
      <vt:lpstr>3) Работаем с репозиториями</vt:lpstr>
      <vt:lpstr>3.1) устанавливаем пакет из репозитория mysql </vt:lpstr>
      <vt:lpstr>4) Dpkg – низкоуровневая реализация apt %)</vt:lpstr>
      <vt:lpstr>4.1) Удаляем пакет dpkg</vt:lpstr>
      <vt:lpstr>5) Историю команд?</vt:lpstr>
      <vt:lpstr>6) Блок-схема</vt:lpstr>
      <vt:lpstr>7) В репозитории создаём бд</vt:lpstr>
      <vt:lpstr>8) Создать в бд таблицы со схемы</vt:lpstr>
      <vt:lpstr>9)Заполнить таблицы значениями</vt:lpstr>
      <vt:lpstr>9.1) Мммм, по командам немного прозевал</vt:lpstr>
      <vt:lpstr>10) Верблюды уходят в закат весь мир ждёт пока уйдут ослы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1,2 – работа с файлами</dc:title>
  <dc:creator>Contab3-14</dc:creator>
  <cp:lastModifiedBy>Contab3-14</cp:lastModifiedBy>
  <cp:revision>30</cp:revision>
  <dcterms:created xsi:type="dcterms:W3CDTF">2023-07-26T09:14:20Z</dcterms:created>
  <dcterms:modified xsi:type="dcterms:W3CDTF">2023-07-27T12:34:34Z</dcterms:modified>
</cp:coreProperties>
</file>