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bg2">
                    <a:lumMod val="10000"/>
                  </a:schemeClr>
                </a:solidFill>
                <a:latin typeface="Arial"/>
                <a:cs typeface="Arial"/>
              </a:rPr>
              <a:t>KEYLOGGERS &amp; SECURITY IMPLEMENTATION</a:t>
            </a:r>
            <a:endParaRPr lang="en-US" b="1" dirty="0">
              <a:solidFill>
                <a:schemeClr val="bg2">
                  <a:lumMod val="1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3768947"/>
            <a:ext cx="7980183" cy="1631216"/>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r>
              <a:rPr lang="en-US" sz="2000" b="1" dirty="0" smtClean="0">
                <a:solidFill>
                  <a:schemeClr val="bg2"/>
                </a:solidFill>
                <a:latin typeface="Arial" pitchFamily="34" charset="0"/>
                <a:cs typeface="Arial" pitchFamily="34" charset="0"/>
              </a:rPr>
              <a:t>:</a:t>
            </a:r>
          </a:p>
          <a:p>
            <a:endParaRPr lang="en-US" sz="2000" b="1" dirty="0">
              <a:solidFill>
                <a:schemeClr val="bg2"/>
              </a:solidFill>
              <a:latin typeface="Arial" pitchFamily="34" charset="0"/>
              <a:cs typeface="Arial" pitchFamily="34" charset="0"/>
            </a:endParaRPr>
          </a:p>
          <a:p>
            <a:r>
              <a:rPr lang="en-US" sz="2000" b="1" dirty="0" smtClean="0">
                <a:solidFill>
                  <a:schemeClr val="bg2"/>
                </a:solidFill>
                <a:latin typeface="Arial"/>
                <a:cs typeface="Arial"/>
              </a:rPr>
              <a:t>-</a:t>
            </a:r>
            <a:r>
              <a:rPr lang="en-US" sz="2000" b="1" dirty="0" smtClean="0">
                <a:solidFill>
                  <a:schemeClr val="bg2"/>
                </a:solidFill>
                <a:latin typeface="Arial"/>
                <a:cs typeface="Arial"/>
              </a:rPr>
              <a:t>ANAND JAGANATHAN</a:t>
            </a:r>
            <a:endParaRPr lang="en-US" sz="2000" b="1" dirty="0">
              <a:solidFill>
                <a:schemeClr val="bg2"/>
              </a:solidFill>
              <a:latin typeface="Arial"/>
              <a:cs typeface="Arial"/>
            </a:endParaRPr>
          </a:p>
          <a:p>
            <a:r>
              <a:rPr lang="en-US" sz="2000" b="1" dirty="0">
                <a:solidFill>
                  <a:schemeClr val="bg2"/>
                </a:solidFill>
                <a:latin typeface="Arial"/>
                <a:cs typeface="Arial"/>
              </a:rPr>
              <a:t>-APOLLO ENGINEERING COLLEGE</a:t>
            </a:r>
            <a:endParaRPr lang="en-US" dirty="0">
              <a:solidFill>
                <a:schemeClr val="bg2"/>
              </a:solidFill>
              <a:latin typeface="Franklin Gothic Book" panose="020B0502020104020203"/>
              <a:cs typeface="Arial"/>
            </a:endParaRPr>
          </a:p>
          <a:p>
            <a:r>
              <a:rPr lang="en-US" sz="2000" b="1" dirty="0">
                <a:solidFill>
                  <a:schemeClr val="bg2"/>
                </a:solidFill>
                <a:latin typeface="Arial"/>
                <a:cs typeface="Arial"/>
              </a:rPr>
              <a:t>-COMPUTER SCIENCE ENGINEERING</a:t>
            </a:r>
            <a:endParaRPr lang="en-US" dirty="0">
              <a:solidFill>
                <a:schemeClr val="bg2"/>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Calibri"/>
                <a:cs typeface="Calibri"/>
              </a:rPr>
              <a:t>Data Input:</a:t>
            </a:r>
            <a:r>
              <a:rPr lang="en-US" sz="2000" dirty="0">
                <a:latin typeface="Calibri"/>
              </a:rPr>
              <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73" y="1315605"/>
            <a:ext cx="6331527" cy="537614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017" y="1814945"/>
            <a:ext cx="3879273" cy="36298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7755" b="17755"/>
          <a:stretch>
            <a:fillRect/>
          </a:stretch>
        </p:blipFill>
        <p:spPr>
          <a:xfrm>
            <a:off x="447818" y="641350"/>
            <a:ext cx="9375056" cy="4207741"/>
          </a:xfr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6" y="641350"/>
            <a:ext cx="8423564" cy="4207741"/>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a:xfrm>
            <a:off x="708359" y="5413825"/>
            <a:ext cx="11029616" cy="566738"/>
          </a:xfrm>
        </p:spPr>
        <p:txBody>
          <a:bodyPr/>
          <a:lstStyle/>
          <a:p>
            <a:r>
              <a:rPr lang="en-US" dirty="0" err="1"/>
              <a:t>Keylog.json</a:t>
            </a:r>
          </a:p>
        </p:txBody>
      </p:sp>
      <p:pic>
        <p:nvPicPr>
          <p:cNvPr id="8"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3328" b="3328"/>
          <a:stretch>
            <a:fillRect/>
          </a:stretch>
        </p:blipFill>
        <p:spPr>
          <a:xfrm>
            <a:off x="447675" y="641351"/>
            <a:ext cx="11290300" cy="4193886"/>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2600</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574</cp:revision>
  <dcterms:created xsi:type="dcterms:W3CDTF">2021-05-26T16:50:10Z</dcterms:created>
  <dcterms:modified xsi:type="dcterms:W3CDTF">2024-04-04T07:26:45Z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