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direction, magnitude, and significance.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</a:t>
            </a:r>
            <a:r>
              <a:rPr lang="en-US" sz="2400">
                <a:ea typeface="Calibri" panose="020F0502020204030204" pitchFamily="34" charset="0"/>
                <a:cs typeface="Arial" panose="020B0604020202020204" pitchFamily="34" charset="0"/>
              </a:rPr>
              <a:t>your findings. What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test for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771787" y="998290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7" name="Shape 126">
            <a:extLst>
              <a:ext uri="{FF2B5EF4-FFF2-40B4-BE49-F238E27FC236}">
                <a16:creationId xmlns:a16="http://schemas.microsoft.com/office/drawing/2014/main" id="{8ACCE241-816D-4D02-9BBD-5626FCD5B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0" y="2852256"/>
            <a:ext cx="5268285" cy="375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125">
            <a:extLst>
              <a:ext uri="{FF2B5EF4-FFF2-40B4-BE49-F238E27FC236}">
                <a16:creationId xmlns:a16="http://schemas.microsoft.com/office/drawing/2014/main" id="{A025F2F4-73A9-4D96-ADA4-F78FEEAA80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301" y="2852256"/>
            <a:ext cx="5268285" cy="375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test for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59" y="1576480"/>
            <a:ext cx="7346740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2334" y="176854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if the data are </a:t>
            </a:r>
            <a:r>
              <a:rPr lang="en-US" sz="4000" b="1" u="sng" dirty="0">
                <a:latin typeface="+mj-lt"/>
                <a:ea typeface="Gill Sans MT"/>
                <a:cs typeface="Gill Sans MT"/>
                <a:sym typeface="Gill Sans MT"/>
              </a:rPr>
              <a:t>NOT </a:t>
            </a: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 normal?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559750" y="1084384"/>
            <a:ext cx="6635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Wilcoxon tests use </a:t>
            </a:r>
            <a:r>
              <a:rPr lang="en-US" sz="3600" b="1" i="1" dirty="0">
                <a:solidFill>
                  <a:srgbClr val="FFC000"/>
                </a:solidFill>
              </a:rPr>
              <a:t>ranks</a:t>
            </a:r>
            <a:r>
              <a:rPr lang="en-US" sz="3600" dirty="0"/>
              <a:t> rather than </a:t>
            </a:r>
            <a:r>
              <a:rPr lang="en-US" sz="3600" b="1" i="1" dirty="0">
                <a:solidFill>
                  <a:srgbClr val="FFC000"/>
                </a:solidFill>
              </a:rPr>
              <a:t>values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805352"/>
              </p:ext>
            </p:extLst>
          </p:nvPr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850</Words>
  <Application>Microsoft Office PowerPoint</Application>
  <PresentationFormat>Widescreen</PresentationFormat>
  <Paragraphs>219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 Symbols</vt:lpstr>
      <vt:lpstr>Arial</vt:lpstr>
      <vt:lpstr>Calibri</vt:lpstr>
      <vt:lpstr>Calisto MT</vt:lpstr>
      <vt:lpstr>Gill Sans MT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69</cp:revision>
  <dcterms:created xsi:type="dcterms:W3CDTF">2021-09-02T15:10:57Z</dcterms:created>
  <dcterms:modified xsi:type="dcterms:W3CDTF">2021-10-19T16:31:39Z</dcterms:modified>
</cp:coreProperties>
</file>