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83" r:id="rId6"/>
    <p:sldId id="284" r:id="rId7"/>
    <p:sldId id="285" r:id="rId8"/>
    <p:sldId id="286" r:id="rId9"/>
    <p:sldId id="278" r:id="rId10"/>
    <p:sldId id="279" r:id="rId11"/>
    <p:sldId id="280" r:id="rId12"/>
    <p:sldId id="281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20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has been used by other researchers?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Open the county census data CSV spreadsheet in Excel/Google Sheets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are the mean, median and standard deviation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LessHS_pct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HS_Grad_pct</a:t>
            </a:r>
            <a:r>
              <a:rPr lang="en-US" sz="2800" dirty="0">
                <a:ea typeface="Calibri"/>
                <a:cs typeface="Calibri"/>
                <a:sym typeface="Calibri"/>
              </a:rPr>
              <a:t> nationally?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=AVERAGE, =MEDIAN,=STDEV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values determines the 25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and 75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values?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=QUARTILE(range,1) and =QUARTILE(range,3)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Which are the better measures of central tendency/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counties in Georgia are above the 75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variables?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are two or more standard deviations above the mean?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would you classify a “low-education county” based on these data? What might that miss?</a:t>
            </a:r>
          </a:p>
        </p:txBody>
      </p:sp>
    </p:spTree>
    <p:extLst>
      <p:ext uri="{BB962C8B-B14F-4D97-AF65-F5344CB8AC3E}">
        <p14:creationId xmlns:p14="http://schemas.microsoft.com/office/powerpoint/2010/main" val="242593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measure of central tendency should we use for the number of UGA football games we have attended?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31153"/>
              </p:ext>
            </p:extLst>
          </p:nvPr>
        </p:nvGraphicFramePr>
        <p:xfrm>
          <a:off x="4395019" y="1696570"/>
          <a:ext cx="2739056" cy="4627138"/>
        </p:xfrm>
        <a:graphic>
          <a:graphicData uri="http://schemas.openxmlformats.org/drawingml/2006/table">
            <a:tbl>
              <a:tblPr/>
              <a:tblGrid>
                <a:gridCol w="1693115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1045941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exactly 1 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NA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8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 as of now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~15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22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Measuring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/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mean of all your rolls? (X bar)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difference between the mean and each of your individual rolls? (Squared and summed/absolute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rolls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1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roll!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500851" y="707396"/>
            <a:ext cx="9689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Roll your dice 10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mean (sum of all rolls/10), median (average of two middle values), and standard deviation? What’s the IQR?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97FE-7D01-4229-A8C8-8E33680D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1" y="2586682"/>
            <a:ext cx="5123037" cy="41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6535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>
                <a:ea typeface="Calibri"/>
                <a:cs typeface="Calibri"/>
                <a:sym typeface="Calibri"/>
              </a:rPr>
              <a:t>), </a:t>
            </a:r>
            <a:r>
              <a:rPr lang="en-US" sz="3200" dirty="0">
                <a:ea typeface="Calibri"/>
                <a:cs typeface="Calibri"/>
                <a:sym typeface="Calibri"/>
              </a:rPr>
              <a:t>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Desriptive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 states in action: </a:t>
            </a:r>
          </a:p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90" y="1674535"/>
            <a:ext cx="7852271" cy="50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</TotalTime>
  <Words>644</Words>
  <Application>Microsoft Office PowerPoint</Application>
  <PresentationFormat>Widescreen</PresentationFormat>
  <Paragraphs>99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28</cp:revision>
  <dcterms:created xsi:type="dcterms:W3CDTF">2021-09-02T15:10:57Z</dcterms:created>
  <dcterms:modified xsi:type="dcterms:W3CDTF">2022-09-13T16:32:48Z</dcterms:modified>
</cp:coreProperties>
</file>