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312" r:id="rId5"/>
    <p:sldId id="313" r:id="rId6"/>
    <p:sldId id="315" r:id="rId7"/>
    <p:sldId id="316" r:id="rId8"/>
    <p:sldId id="317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28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342041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328600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change in x is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with a change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866" y="3543589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18393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Calculating residuals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177553" y="1193592"/>
            <a:ext cx="118516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We will try to guess which one.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</TotalTime>
  <Words>279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Gerald Shannon</cp:lastModifiedBy>
  <cp:revision>140</cp:revision>
  <dcterms:created xsi:type="dcterms:W3CDTF">2021-09-02T15:10:57Z</dcterms:created>
  <dcterms:modified xsi:type="dcterms:W3CDTF">2021-11-02T16:35:14Z</dcterms:modified>
</cp:coreProperties>
</file>