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6" r:id="rId23"/>
    <p:sldId id="279" r:id="rId24"/>
    <p:sldId id="280" r:id="rId25"/>
    <p:sldId id="294" r:id="rId26"/>
    <p:sldId id="281" r:id="rId27"/>
    <p:sldId id="295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218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81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50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these different?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distribution, differing means. Together would be a bi-modal distribution.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spread--variation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a-Negative-skewness-b-Normal-curve-c-Positive-skewness-Durkhure-and-Lodwal-2014_fig5_294890337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97" y="152400"/>
            <a:ext cx="8915400" cy="6599144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828800" y="1524000"/>
            <a:ext cx="5486399" cy="13715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deviation, skew, and variance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09600" y="1066800"/>
            <a:ext cx="83073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Not all normal distributions are created equal.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8200" y="302350"/>
            <a:ext cx="6077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 of the dispersion</a:t>
            </a:r>
          </a:p>
        </p:txBody>
      </p:sp>
      <p:pic>
        <p:nvPicPr>
          <p:cNvPr id="187" name="Shape 187" descr="C:\Courses\495_Spring2002\0004\dispers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05000"/>
            <a:ext cx="8305799" cy="44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68202" y="228600"/>
            <a:ext cx="190379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Kurtosis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05372" y="936486"/>
            <a:ext cx="32340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flat a distribution is</a:t>
            </a:r>
          </a:p>
        </p:txBody>
      </p:sp>
      <p:pic>
        <p:nvPicPr>
          <p:cNvPr id="387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3945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855045" y="5867400"/>
            <a:ext cx="11459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bogleheads.org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8200" y="302342"/>
            <a:ext cx="21516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Dispersion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62000" y="963541"/>
            <a:ext cx="5333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Two poker hands: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eights: 2, 4, 8, 8, Q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57400" y="3352800"/>
            <a:ext cx="586756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has the greater dispersion?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measure this?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High value – low value</a:t>
            </a:r>
          </a:p>
        </p:txBody>
      </p:sp>
      <p:pic>
        <p:nvPicPr>
          <p:cNvPr id="202" name="Shape 202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88962" y="424933"/>
            <a:ext cx="53339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Could take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  [High value] – [low value]</a:t>
            </a:r>
          </a:p>
        </p:txBody>
      </p:sp>
      <p:pic>
        <p:nvPicPr>
          <p:cNvPr id="210" name="Shape 210" descr="http://chipdays.com/wp-content/uploads/2009/04/poker-table-seat-selec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810000"/>
            <a:ext cx="5902325" cy="27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9878" y="1537462"/>
            <a:ext cx="384624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Full house: 6 -4=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Pair of 8s: Q (12) – 2 = </a:t>
            </a:r>
            <a:r>
              <a:rPr lang="en-US" sz="28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12" name="Shape 212"/>
          <p:cNvSpPr/>
          <p:nvPr/>
        </p:nvSpPr>
        <p:spPr>
          <a:xfrm>
            <a:off x="381000" y="2491569"/>
            <a:ext cx="8610599" cy="108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BUT…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large samples have greater ranges than small samples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this only measures two observations (ignoring many more)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38200" y="965775"/>
            <a:ext cx="69341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a five card poker hand from your deck. Find the mean.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Subtract the mean value from each of your cards (find the </a:t>
            </a:r>
            <a:r>
              <a:rPr lang="en-US" sz="28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deviation</a:t>
            </a: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Add up these deviations. Explain what you find.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962400" y="3886200"/>
            <a:ext cx="4265911" cy="1938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hand of 2, 5, 8, 8, and Q (12)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(35/5) = 7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 = -5, 5 - 7 = -2,…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-6 + -2 + 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37735" y="381000"/>
            <a:ext cx="55456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about the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38200" y="965775"/>
            <a:ext cx="8153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solution: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sum the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 those 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then divide by 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7735" y="2819400"/>
            <a:ext cx="3411510" cy="3416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7= -5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7= -2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7=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– 7= 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deviation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+ 2 + 1 + 1 + 5) / 5 =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04800" y="3810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4800" y="1981200"/>
            <a:ext cx="7926388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32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Fact: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absolute values are hard to deal with algebraically.  How else can we get all those deviations positive?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828800" y="3810000"/>
            <a:ext cx="5181600" cy="1671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the square root of the mean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deviations… </a:t>
            </a:r>
          </a:p>
          <a:p>
            <a:pPr marL="0" marR="0" lvl="0" indent="0" algn="l" rtl="0">
              <a:spcBef>
                <a:spcPts val="90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652128" y="1198091"/>
            <a:ext cx="344837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house: 4, 4, 4, 6,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4.8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-.8, -.8, -.8, 1.2, 1.2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52128" y="3657600"/>
            <a:ext cx="35205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.64, .64, .64, 1.44, 1.44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652128" y="4766642"/>
            <a:ext cx="409105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4.8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1.2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0" y="2585099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52128" y="1198091"/>
            <a:ext cx="403847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Pair of eights: 2, 5, 8, 8, 12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Mean: 7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8200" y="2380446"/>
            <a:ext cx="361938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Differences from mean: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-5, -2, 1, 1, 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52128" y="3657600"/>
            <a:ext cx="336874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of differences: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25, 4, 1, 1, 25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52128" y="4766642"/>
            <a:ext cx="399968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of squares: 56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Sum divided by n-1 (4): 14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48200" y="5738155"/>
            <a:ext cx="334488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Square root (s.d.): 3.7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4800" y="5738155"/>
            <a:ext cx="323498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S.D. of full house: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5" y="2300893"/>
                <a:ext cx="39210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875" y="30480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 doesn’t tell us everything…</a:t>
            </a:r>
          </a:p>
        </p:txBody>
      </p:sp>
      <p:pic>
        <p:nvPicPr>
          <p:cNvPr id="105" name="Shape 105" descr="http://upload.wikimedia.org/wikipedia/commons/thumb/f/f9/Comparison_standard_deviations.svg/612px-Comparison_standard_deviation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7577100" cy="560850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4400" y="956196"/>
            <a:ext cx="59548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Draw a hand from your poker deck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Calculate its standard deviation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85800" y="54102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Statistical aside: the </a:t>
            </a:r>
            <a:r>
              <a:rPr lang="en-US" sz="2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is the square of the standard deviation. It’s sometimes used in inferential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1" y="2298357"/>
                <a:ext cx="4588374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68202" y="228600"/>
            <a:ext cx="100059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914400" y="956196"/>
            <a:ext cx="770461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the “sd” function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Draw 5 poker hands and enter each into r.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Hand1&lt;-c(2, 5, 6, 2, 6) 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Hand2&lt;-c(5, 12, 7, 1, 9)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are the mean and standard deviations?</a:t>
            </a:r>
          </a:p>
          <a:p>
            <a:pPr marL="914400" marR="0" lvl="1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Relevant functions are mean() and sd()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071200" y="2721114"/>
            <a:ext cx="64900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Lecture break</a:t>
            </a:r>
          </a:p>
        </p:txBody>
      </p:sp>
    </p:spTree>
    <p:extLst>
      <p:ext uri="{BB962C8B-B14F-4D97-AF65-F5344CB8AC3E}">
        <p14:creationId xmlns:p14="http://schemas.microsoft.com/office/powerpoint/2010/main" val="233670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68202" y="228600"/>
            <a:ext cx="50895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standard deviation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94524" y="1097340"/>
            <a:ext cx="795901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Varies based on sample size and actual values: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scores (10-36):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5.2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scores (900-2400):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116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13000" y="4191000"/>
            <a:ext cx="56378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can we compare them?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coefficient of variation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compare the spread of data sets with different means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800600" y="1905000"/>
            <a:ext cx="34722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21, SD: 5.2 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00600" y="3048000"/>
            <a:ext cx="370633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SAT (Math)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Average score: 516, SD: 116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800600" y="4267200"/>
            <a:ext cx="30526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Coefficient of Variation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ACT: .25, SAT: 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0" y="2578906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68202" y="22860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05372" y="936486"/>
            <a:ext cx="79083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data from lab 1 and calculate the mean, standard deviation, and cv for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by county (see q4 of lab 3). How does standard deviation compare to cv?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0092" y="3213387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92" y="3213387"/>
                <a:ext cx="2352887" cy="1422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4D8CBA-DEDD-4C2B-AF56-D6D6FAB1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17" y="3309730"/>
            <a:ext cx="3252691" cy="32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1613156" y="590938"/>
            <a:ext cx="591768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Skewed: Median ≠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234DC-4949-4396-BF85-4448B7BA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948"/>
            <a:ext cx="9152417" cy="3150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FA9BE-8C32-4B2E-930A-4994B1E3F2A4}"/>
              </a:ext>
            </a:extLst>
          </p:cNvPr>
          <p:cNvSpPr txBox="1"/>
          <p:nvPr/>
        </p:nvSpPr>
        <p:spPr>
          <a:xfrm>
            <a:off x="7408506" y="543974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Link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4944D-60A0-4CE4-96D1-0AC96C5D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89" y="289249"/>
            <a:ext cx="5761011" cy="6279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29" name="Shape 329"/>
          <p:cNvSpPr txBox="1"/>
          <p:nvPr/>
        </p:nvSpPr>
        <p:spPr>
          <a:xfrm>
            <a:off x="306870" y="180391"/>
            <a:ext cx="320144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Interquartile range (IQR): Best for skewed data</a:t>
            </a:r>
          </a:p>
        </p:txBody>
      </p:sp>
    </p:spTree>
    <p:extLst>
      <p:ext uri="{BB962C8B-B14F-4D97-AF65-F5344CB8AC3E}">
        <p14:creationId xmlns:p14="http://schemas.microsoft.com/office/powerpoint/2010/main" val="19470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4867" y="304800"/>
            <a:ext cx="47414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do these compare?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5273" y="35052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371600"/>
            <a:ext cx="44958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4867" y="304800"/>
            <a:ext cx="57467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Now, how do these compare?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429000"/>
            <a:ext cx="4457700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4867" y="304800"/>
            <a:ext cx="50123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Using a similar range for x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54863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867" y="304800"/>
            <a:ext cx="470680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symmetry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3200400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1422400"/>
            <a:ext cx="4495800" cy="2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4867" y="304800"/>
            <a:ext cx="39697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Differences in 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7" y="1385849"/>
            <a:ext cx="4495800" cy="29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04800" y="152400"/>
            <a:ext cx="75366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Many kinds of </a:t>
            </a:r>
            <a:r>
              <a:rPr lang="en-US" sz="36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multimodal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distributions</a:t>
            </a:r>
          </a:p>
        </p:txBody>
      </p:sp>
      <p:pic>
        <p:nvPicPr>
          <p:cNvPr id="177" name="Shape 177" descr="Pink tissue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4114800"/>
            <a:ext cx="2942942" cy="2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ink tissue pap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75" y="1066799"/>
            <a:ext cx="2563425" cy="25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Pink tissue pap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2344969"/>
            <a:ext cx="2467413" cy="245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832</Words>
  <Application>Microsoft Office PowerPoint</Application>
  <PresentationFormat>On-screen Show (4:3)</PresentationFormat>
  <Paragraphs>145</Paragraphs>
  <Slides>27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Standard deviation, skew,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skew, and variance</dc:title>
  <dc:creator>Gerald Shannon</dc:creator>
  <cp:lastModifiedBy>Jerry Shannon</cp:lastModifiedBy>
  <cp:revision>15</cp:revision>
  <dcterms:modified xsi:type="dcterms:W3CDTF">2020-09-02T19:56:42Z</dcterms:modified>
</cp:coreProperties>
</file>