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94" r:id="rId11"/>
    <p:sldId id="296" r:id="rId12"/>
    <p:sldId id="29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44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55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73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51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249228" y="2574524"/>
            <a:ext cx="5666172" cy="1694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Video break</a:t>
            </a:r>
          </a:p>
        </p:txBody>
      </p:sp>
    </p:spTree>
    <p:extLst>
      <p:ext uri="{BB962C8B-B14F-4D97-AF65-F5344CB8AC3E}">
        <p14:creationId xmlns:p14="http://schemas.microsoft.com/office/powerpoint/2010/main" val="184344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57200" y="299014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a “parametric test”?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where you assume the data is normally distributed.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parametric tests transform the data in order to calculate a test statistic.</a:t>
            </a:r>
          </a:p>
        </p:txBody>
      </p:sp>
    </p:spTree>
    <p:extLst>
      <p:ext uri="{BB962C8B-B14F-4D97-AF65-F5344CB8AC3E}">
        <p14:creationId xmlns:p14="http://schemas.microsoft.com/office/powerpoint/2010/main" val="192685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https://www.aea267.k12.ia.us/system/assets/uploads/images/1617/parametric-tabl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25" y="991801"/>
            <a:ext cx="8737200" cy="4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3295056905"/>
              </p:ext>
            </p:extLst>
          </p:nvPr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29250" y="221932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9250" y="528637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9250" y="30194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9250" y="41243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00502" y="2678710"/>
            <a:ext cx="5984335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171449" y="228600"/>
            <a:ext cx="785812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and normality tests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49" y="4572000"/>
            <a:ext cx="8820150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075" y="1583099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11F83-1EBD-4C5C-A7FB-F61C1EDBE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" t="781"/>
          <a:stretch/>
        </p:blipFill>
        <p:spPr>
          <a:xfrm>
            <a:off x="2323322" y="933060"/>
            <a:ext cx="6820678" cy="59249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</p:cNvCxnSpPr>
          <p:nvPr/>
        </p:nvCxnSpPr>
        <p:spPr>
          <a:xfrm>
            <a:off x="1922106" y="2939143"/>
            <a:ext cx="1716833" cy="150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4273422" cy="1366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5924940"/>
            <a:ext cx="3460561" cy="1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>
            <a:off x="2225809" y="4959774"/>
            <a:ext cx="1413130" cy="395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The EARNWEEK variable distribution</a:t>
            </a:r>
            <a:endParaRPr lang="en-US" sz="30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163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9B41A-530A-4C4F-8247-C7E9CF5B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2" y="1197878"/>
            <a:ext cx="6471961" cy="50174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2714" y="2831287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4161453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 flipV="1">
            <a:off x="2225809" y="3858433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an equivalent normal distribution</a:t>
            </a:r>
            <a:endParaRPr lang="en-US" sz="28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F1C61-EEC6-4023-A117-448518752AA8}"/>
              </a:ext>
            </a:extLst>
          </p:cNvPr>
          <p:cNvCxnSpPr>
            <a:cxnSpLocks/>
          </p:cNvCxnSpPr>
          <p:nvPr/>
        </p:nvCxnSpPr>
        <p:spPr>
          <a:xfrm>
            <a:off x="2014689" y="1034506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1FA259-E8E2-4461-B93E-0A76D23C870E}"/>
              </a:ext>
            </a:extLst>
          </p:cNvPr>
          <p:cNvCxnSpPr>
            <a:cxnSpLocks/>
          </p:cNvCxnSpPr>
          <p:nvPr/>
        </p:nvCxnSpPr>
        <p:spPr>
          <a:xfrm>
            <a:off x="2066271" y="2968144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6FAF61-4443-427A-839E-DC45D7A204B0}"/>
              </a:ext>
            </a:extLst>
          </p:cNvPr>
          <p:cNvCxnSpPr>
            <a:cxnSpLocks/>
          </p:cNvCxnSpPr>
          <p:nvPr/>
        </p:nvCxnSpPr>
        <p:spPr>
          <a:xfrm flipV="1">
            <a:off x="2336596" y="3921985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C726CA-83C4-4286-91BC-AE8A547DA8BC}"/>
              </a:ext>
            </a:extLst>
          </p:cNvPr>
          <p:cNvCxnSpPr>
            <a:cxnSpLocks/>
          </p:cNvCxnSpPr>
          <p:nvPr/>
        </p:nvCxnSpPr>
        <p:spPr>
          <a:xfrm flipV="1">
            <a:off x="2271740" y="4870580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in a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measuring the gap between them at multiple points.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other normality test, but this one has more power when compared to other tests, especially with smaller (&lt;50)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1395</Words>
  <Application>Microsoft Office PowerPoint</Application>
  <PresentationFormat>On-screen Show (4:3)</PresentationFormat>
  <Paragraphs>466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Gill Sans MT</vt:lpstr>
      <vt:lpstr>Times New Roman</vt:lpstr>
      <vt:lpstr>Arial</vt:lpstr>
      <vt:lpstr>Calibri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Jerry Shannon</cp:lastModifiedBy>
  <cp:revision>14</cp:revision>
  <dcterms:modified xsi:type="dcterms:W3CDTF">2020-10-16T14:48:51Z</dcterms:modified>
</cp:coreProperties>
</file>