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  <p:sldId id="324" r:id="rId12"/>
    <p:sldId id="326" r:id="rId13"/>
    <p:sldId id="327" r:id="rId14"/>
    <p:sldId id="32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286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946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374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9977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70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2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52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5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11:Clustering and the final take home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2" descr="K-Means Plot">
            <a:extLst>
              <a:ext uri="{FF2B5EF4-FFF2-40B4-BE49-F238E27FC236}">
                <a16:creationId xmlns:a16="http://schemas.microsoft.com/office/drawing/2014/main" id="{DD2CA3D7-E14E-4F7D-8989-1CE99473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8" y="325630"/>
            <a:ext cx="4440603" cy="35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132E9-7ACE-4A9F-8662-0706D3AC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09" y="325630"/>
            <a:ext cx="4736643" cy="3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Clusters are different from spatial autocorrelation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Clusters: </a:t>
            </a:r>
          </a:p>
          <a:p>
            <a:r>
              <a:rPr lang="en-US" sz="2800" dirty="0"/>
              <a:t>Observations grouped by similarities across </a:t>
            </a:r>
            <a:r>
              <a:rPr lang="en-US" sz="2800" dirty="0">
                <a:solidFill>
                  <a:srgbClr val="FFC000"/>
                </a:solidFill>
              </a:rPr>
              <a:t>multiple variables </a:t>
            </a:r>
          </a:p>
          <a:p>
            <a:endParaRPr lang="en-US" sz="1400" dirty="0"/>
          </a:p>
          <a:p>
            <a:r>
              <a:rPr lang="en-US" sz="2800" b="1" dirty="0"/>
              <a:t>Spatial autocorrelation: </a:t>
            </a:r>
          </a:p>
          <a:p>
            <a:r>
              <a:rPr lang="en-US" sz="2800" dirty="0"/>
              <a:t>Neighboring areas with similar values for the </a:t>
            </a:r>
            <a:r>
              <a:rPr lang="en-US" sz="2800" b="1" dirty="0">
                <a:solidFill>
                  <a:srgbClr val="FFC000"/>
                </a:solidFill>
              </a:rPr>
              <a:t>same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8F6A4-45FB-44E5-ADE5-8E089D91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3201592"/>
            <a:ext cx="4775942" cy="347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D36868-C362-4711-AA77-7CC4A38D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56" y="3201592"/>
            <a:ext cx="5771308" cy="3455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FEBFF-65C0-4D2B-BDA0-096E3ADA1046}"/>
              </a:ext>
            </a:extLst>
          </p:cNvPr>
          <p:cNvSpPr txBox="1"/>
          <p:nvPr/>
        </p:nvSpPr>
        <p:spPr>
          <a:xfrm>
            <a:off x="6665464" y="2863038"/>
            <a:ext cx="514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HS Graduation is highest ed. attainment</a:t>
            </a:r>
          </a:p>
        </p:txBody>
      </p:sp>
    </p:spTree>
    <p:extLst>
      <p:ext uri="{BB962C8B-B14F-4D97-AF65-F5344CB8AC3E}">
        <p14:creationId xmlns:p14="http://schemas.microsoft.com/office/powerpoint/2010/main" val="1730199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Your final project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EBF40-8BA2-437B-B2D9-D31092D35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60" y="104003"/>
            <a:ext cx="7087037" cy="65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questions could you ask?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B4994-8F39-4101-8326-59F81658EA01}"/>
              </a:ext>
            </a:extLst>
          </p:cNvPr>
          <p:cNvSpPr txBox="1"/>
          <p:nvPr/>
        </p:nvSpPr>
        <p:spPr>
          <a:xfrm>
            <a:off x="597310" y="1045350"/>
            <a:ext cx="65232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County-level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Yelp data for Charlotte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Daymet</a:t>
            </a:r>
            <a:r>
              <a:rPr lang="en-US" sz="2800" dirty="0"/>
              <a:t> climate data (county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Presidential election data (county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 population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Pollen data in the Midwest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Date of last spring frost in the Southeast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Tornado locations in the Southeast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157E-0169-41E2-A5C0-4F833E2C7DFB}"/>
              </a:ext>
            </a:extLst>
          </p:cNvPr>
          <p:cNvSpPr txBox="1"/>
          <p:nvPr/>
        </p:nvSpPr>
        <p:spPr>
          <a:xfrm>
            <a:off x="5470177" y="5113091"/>
            <a:ext cx="6114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Brainstorm at least </a:t>
            </a:r>
            <a:r>
              <a:rPr lang="en-US" sz="2400" b="1" u="sng" dirty="0"/>
              <a:t>FIVE</a:t>
            </a:r>
            <a:r>
              <a:rPr lang="en-US" sz="2400" b="1" dirty="0"/>
              <a:t> </a:t>
            </a:r>
            <a:r>
              <a:rPr lang="en-US" sz="2400" dirty="0"/>
              <a:t>potential research questions.</a:t>
            </a:r>
          </a:p>
        </p:txBody>
      </p:sp>
    </p:spTree>
    <p:extLst>
      <p:ext uri="{BB962C8B-B14F-4D97-AF65-F5344CB8AC3E}">
        <p14:creationId xmlns:p14="http://schemas.microsoft.com/office/powerpoint/2010/main" val="596115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questions could you ask?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B4994-8F39-4101-8326-59F81658EA01}"/>
              </a:ext>
            </a:extLst>
          </p:cNvPr>
          <p:cNvSpPr txBox="1"/>
          <p:nvPr/>
        </p:nvSpPr>
        <p:spPr>
          <a:xfrm>
            <a:off x="597310" y="1045350"/>
            <a:ext cx="65232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County-level census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Yelp data for Charlotte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Daymet</a:t>
            </a:r>
            <a:r>
              <a:rPr lang="en-US" sz="2800" dirty="0"/>
              <a:t> climate data (county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Presidential election data (county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Current population survey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Pollen data in the Midwest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Date of last spring frost in the Southeast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Tornado locations in the Southeast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6157E-0169-41E2-A5C0-4F833E2C7DFB}"/>
              </a:ext>
            </a:extLst>
          </p:cNvPr>
          <p:cNvSpPr txBox="1"/>
          <p:nvPr/>
        </p:nvSpPr>
        <p:spPr>
          <a:xfrm>
            <a:off x="4377321" y="5113091"/>
            <a:ext cx="72075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Pick one question. What steps would you need to follow to answer that question?</a:t>
            </a:r>
          </a:p>
        </p:txBody>
      </p:sp>
    </p:spTree>
    <p:extLst>
      <p:ext uri="{BB962C8B-B14F-4D97-AF65-F5344CB8AC3E}">
        <p14:creationId xmlns:p14="http://schemas.microsoft.com/office/powerpoint/2010/main" val="919093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For next Tuesday: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B4994-8F39-4101-8326-59F81658EA01}"/>
              </a:ext>
            </a:extLst>
          </p:cNvPr>
          <p:cNvSpPr txBox="1"/>
          <p:nvPr/>
        </p:nvSpPr>
        <p:spPr>
          <a:xfrm>
            <a:off x="597310" y="1045350"/>
            <a:ext cx="109418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Write a “proposal” that covers the first three sections of the final project. Tag me on </a:t>
            </a:r>
            <a:r>
              <a:rPr lang="en-US" sz="2800" dirty="0" err="1"/>
              <a:t>Github</a:t>
            </a:r>
            <a:r>
              <a:rPr lang="en-US" sz="2800" dirty="0"/>
              <a:t> when posted I will respond with feedback.</a:t>
            </a:r>
          </a:p>
        </p:txBody>
      </p:sp>
    </p:spTree>
    <p:extLst>
      <p:ext uri="{BB962C8B-B14F-4D97-AF65-F5344CB8AC3E}">
        <p14:creationId xmlns:p14="http://schemas.microsoft.com/office/powerpoint/2010/main" val="41394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Wrapping up!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Two final topics this week not used in labs: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Clustering: k-means/hierarchical cluster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2" descr="K-Means Plot">
            <a:extLst>
              <a:ext uri="{FF2B5EF4-FFF2-40B4-BE49-F238E27FC236}">
                <a16:creationId xmlns:a16="http://schemas.microsoft.com/office/drawing/2014/main" id="{59E1DC3C-85DB-4BED-A3B0-9C3B5C49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8" y="2383401"/>
            <a:ext cx="5342622" cy="42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F4BE-8E13-4CE7-B983-DB752848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3" y="2306254"/>
            <a:ext cx="4863102" cy="273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Picks a set number of “seeds” and then groups based on similarity.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Highly dependent on the initial “seeds”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D698-1AF3-4195-A226-93377220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8" y="2039150"/>
            <a:ext cx="6674036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Two cluster maps just based on the race/ethnicity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5" y="2246930"/>
            <a:ext cx="5300847" cy="3854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4BC4A5-11C8-4F7F-848F-3760AA51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7" y="224693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education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" y="2305924"/>
            <a:ext cx="5300847" cy="385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1725345" y="1769370"/>
            <a:ext cx="258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76528" y="1782704"/>
            <a:ext cx="534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8" y="229259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nativity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3527765"/>
            <a:ext cx="4303147" cy="312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4651780" y="3845146"/>
            <a:ext cx="258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4957052" y="5966438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47" y="3527765"/>
            <a:ext cx="4303147" cy="3128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E058C-C586-4FED-AC82-854099CA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5" b="10302"/>
          <a:stretch/>
        </p:blipFill>
        <p:spPr>
          <a:xfrm>
            <a:off x="7086902" y="254185"/>
            <a:ext cx="4927545" cy="32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D62B4-C0ED-48AF-BB3C-C0E41239B386}"/>
              </a:ext>
            </a:extLst>
          </p:cNvPr>
          <p:cNvSpPr txBox="1"/>
          <p:nvPr/>
        </p:nvSpPr>
        <p:spPr>
          <a:xfrm>
            <a:off x="4319339" y="2606439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 + nativity</a:t>
            </a:r>
          </a:p>
        </p:txBody>
      </p:sp>
    </p:spTree>
    <p:extLst>
      <p:ext uri="{BB962C8B-B14F-4D97-AF65-F5344CB8AC3E}">
        <p14:creationId xmlns:p14="http://schemas.microsoft.com/office/powerpoint/2010/main" val="346861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do these clusters mean?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C41C-0BF7-4851-B9C8-BE66B422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18" y="1072691"/>
            <a:ext cx="9308013" cy="558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D68AA-A98E-4029-98F2-5EE50C7E3510}"/>
              </a:ext>
            </a:extLst>
          </p:cNvPr>
          <p:cNvSpPr txBox="1"/>
          <p:nvPr/>
        </p:nvSpPr>
        <p:spPr>
          <a:xfrm>
            <a:off x="94391" y="1411550"/>
            <a:ext cx="25249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 + ethnicity</a:t>
            </a:r>
          </a:p>
          <a:p>
            <a:endParaRPr lang="en-US" sz="2400" dirty="0"/>
          </a:p>
          <a:p>
            <a:r>
              <a:rPr lang="en-US" sz="2400" dirty="0"/>
              <a:t>In groups:</a:t>
            </a:r>
          </a:p>
          <a:p>
            <a:r>
              <a:rPr lang="en-US" sz="2400" dirty="0"/>
              <a:t>Take one of these clusters and identify what makes it distinctive compared to the three others.</a:t>
            </a:r>
          </a:p>
          <a:p>
            <a:endParaRPr lang="en-US" sz="2400" dirty="0"/>
          </a:p>
          <a:p>
            <a:r>
              <a:rPr lang="en-US" sz="2400" dirty="0"/>
              <a:t>How would you title it?</a:t>
            </a:r>
          </a:p>
        </p:txBody>
      </p:sp>
    </p:spTree>
    <p:extLst>
      <p:ext uri="{BB962C8B-B14F-4D97-AF65-F5344CB8AC3E}">
        <p14:creationId xmlns:p14="http://schemas.microsoft.com/office/powerpoint/2010/main" val="27887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Do these clusters make sense?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10117" y="1447705"/>
            <a:ext cx="514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3" y="1259370"/>
            <a:ext cx="7555570" cy="549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7BA1-6B61-414D-9EA7-3C0406B2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7" y="3800202"/>
            <a:ext cx="4921190" cy="29527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16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519</TotalTime>
  <Words>511</Words>
  <Application>Microsoft Office PowerPoint</Application>
  <PresentationFormat>Widescreen</PresentationFormat>
  <Paragraphs>86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 2</vt:lpstr>
      <vt:lpstr>Slate</vt:lpstr>
      <vt:lpstr>Week 11:Clustering and the final take home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227</cp:revision>
  <dcterms:created xsi:type="dcterms:W3CDTF">2021-09-02T15:10:57Z</dcterms:created>
  <dcterms:modified xsi:type="dcterms:W3CDTF">2021-11-16T17:31:58Z</dcterms:modified>
</cp:coreProperties>
</file>