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96" r:id="rId4"/>
    <p:sldId id="309" r:id="rId5"/>
    <p:sldId id="311" r:id="rId6"/>
    <p:sldId id="310" r:id="rId7"/>
    <p:sldId id="312" r:id="rId8"/>
    <p:sldId id="300" r:id="rId9"/>
    <p:sldId id="308" r:id="rId10"/>
    <p:sldId id="297" r:id="rId11"/>
    <p:sldId id="299" r:id="rId12"/>
    <p:sldId id="298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35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29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81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95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4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59" y="1576480"/>
            <a:ext cx="7346740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</a:t>
            </a:r>
            <a:r>
              <a:rPr lang="en-US" sz="2400" b="1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direction, magnitude, and significance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your findings. What 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771787" y="998290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7" name="Shape 126">
            <a:extLst>
              <a:ext uri="{FF2B5EF4-FFF2-40B4-BE49-F238E27FC236}">
                <a16:creationId xmlns:a16="http://schemas.microsoft.com/office/drawing/2014/main" id="{8ACCE241-816D-4D02-9BBD-5626FCD5B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0" y="2852256"/>
            <a:ext cx="5268285" cy="375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125">
            <a:extLst>
              <a:ext uri="{FF2B5EF4-FFF2-40B4-BE49-F238E27FC236}">
                <a16:creationId xmlns:a16="http://schemas.microsoft.com/office/drawing/2014/main" id="{A025F2F4-73A9-4D96-ADA4-F78FEEAA80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301" y="2852256"/>
            <a:ext cx="5268285" cy="375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comparing one sample against a predetermined mean, identifying difference between two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CBBC7-4D61-25A5-1ECB-8936DB90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2" y="2364513"/>
            <a:ext cx="8051578" cy="4239720"/>
          </a:xfrm>
          <a:prstGeom prst="rect">
            <a:avLst/>
          </a:prstGeom>
        </p:spPr>
      </p:pic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43" y="353187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  <a:endParaRPr lang="en-US" sz="3200" dirty="0"/>
          </a:p>
        </p:txBody>
      </p:sp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22" y="2454655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" name="Picture 5" descr="Chart, histogram">
            <a:extLst>
              <a:ext uri="{FF2B5EF4-FFF2-40B4-BE49-F238E27FC236}">
                <a16:creationId xmlns:a16="http://schemas.microsoft.com/office/drawing/2014/main" id="{D8849F51-31C1-5AF6-FE25-A0ECDBE1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82" y="1907274"/>
            <a:ext cx="6600968" cy="4950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C2A6E-AAB8-F6F6-4775-13209DC4D873}"/>
              </a:ext>
            </a:extLst>
          </p:cNvPr>
          <p:cNvSpPr/>
          <p:nvPr/>
        </p:nvSpPr>
        <p:spPr>
          <a:xfrm>
            <a:off x="1616765" y="3429000"/>
            <a:ext cx="2001078" cy="930654"/>
          </a:xfrm>
          <a:prstGeom prst="rect">
            <a:avLst/>
          </a:prstGeom>
          <a:solidFill>
            <a:srgbClr val="BC451B">
              <a:alpha val="902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442250" y="384091"/>
            <a:ext cx="1048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</a:p>
          <a:p>
            <a:endParaRPr lang="en-US" sz="3200" b="1" i="1" dirty="0"/>
          </a:p>
          <a:p>
            <a:r>
              <a:rPr lang="en-US" sz="3200" dirty="0"/>
              <a:t>Look at the 2019 census data and compute the standard deviation for two categories of racial classification. How do those compare?</a:t>
            </a:r>
          </a:p>
          <a:p>
            <a:endParaRPr lang="en-US" sz="3200" dirty="0"/>
          </a:p>
          <a:p>
            <a:r>
              <a:rPr lang="en-US" sz="3200" dirty="0"/>
              <a:t>Variance = Standard deviation^2</a:t>
            </a:r>
          </a:p>
        </p:txBody>
      </p:sp>
    </p:spTree>
    <p:extLst>
      <p:ext uri="{BB962C8B-B14F-4D97-AF65-F5344CB8AC3E}">
        <p14:creationId xmlns:p14="http://schemas.microsoft.com/office/powerpoint/2010/main" val="375048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1004977"/>
            <a:ext cx="1048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333665"/>
            <a:ext cx="9733539" cy="35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341961" y="403243"/>
            <a:ext cx="1048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On a sheet of paper, write down two research questions for your area of interest. One should use two independent samples and one should use a paired sample.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01" y="5268247"/>
            <a:ext cx="3837519" cy="13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805352"/>
              </p:ext>
            </p:extLst>
          </p:nvPr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432C8125-4C54-E7FD-FF3F-95EA976D241B}"/>
              </a:ext>
            </a:extLst>
          </p:cNvPr>
          <p:cNvSpPr txBox="1"/>
          <p:nvPr/>
        </p:nvSpPr>
        <p:spPr>
          <a:xfrm>
            <a:off x="536895" y="253767"/>
            <a:ext cx="662423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5B8-8E53-C962-3A6B-CF4E5A68D96E}"/>
              </a:ext>
            </a:extLst>
          </p:cNvPr>
          <p:cNvSpPr txBox="1"/>
          <p:nvPr/>
        </p:nvSpPr>
        <p:spPr>
          <a:xfrm>
            <a:off x="695922" y="1004977"/>
            <a:ext cx="734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#3: Are the samples </a:t>
            </a:r>
            <a:r>
              <a:rPr lang="en-US" sz="3200" b="1" i="1" dirty="0">
                <a:solidFill>
                  <a:srgbClr val="FFC000"/>
                </a:solidFill>
              </a:rPr>
              <a:t>parametric (normal)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non-parametric</a:t>
            </a:r>
            <a:r>
              <a:rPr lang="en-US" sz="3200" dirty="0"/>
              <a:t>?</a:t>
            </a:r>
          </a:p>
        </p:txBody>
      </p:sp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C5ADD4AD-5FFD-CA89-CF5B-1B5EE3D6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5" y="2248705"/>
            <a:ext cx="5153142" cy="43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63440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1044</Words>
  <Application>Microsoft Office PowerPoint</Application>
  <PresentationFormat>Widescreen</PresentationFormat>
  <Paragraphs>243</Paragraphs>
  <Slides>19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Calisto MT</vt:lpstr>
      <vt:lpstr>Gill Sans MT</vt:lpstr>
      <vt:lpstr>Noto Sans Symbols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74</cp:revision>
  <dcterms:created xsi:type="dcterms:W3CDTF">2021-09-02T15:10:57Z</dcterms:created>
  <dcterms:modified xsi:type="dcterms:W3CDTF">2022-10-18T16:12:52Z</dcterms:modified>
</cp:coreProperties>
</file>