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Point pattern analysis and MAUP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</a:t>
            </a:r>
            <a:r>
              <a:rPr lang="en-US" sz="2800" dirty="0" err="1"/>
              <a:t>quadrad</a:t>
            </a:r>
            <a:r>
              <a:rPr lang="en-US" sz="2800" dirty="0"/>
              <a:t> grid of 1, 1.5, or 2 inch squares</a:t>
            </a:r>
          </a:p>
          <a:p>
            <a:r>
              <a:rPr lang="en-US" sz="2800" dirty="0"/>
              <a:t>Count the total stores in each grid cell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C1C1C-D58B-4C89-A946-8BAAECE2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7" y="2199106"/>
            <a:ext cx="6427450" cy="45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C1C1C-D58B-4C89-A946-8BAAECE2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5" y="2199106"/>
            <a:ext cx="6427450" cy="4596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427839" y="2535252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average X/Y coordinate of each point?</a:t>
            </a:r>
          </a:p>
          <a:p>
            <a:r>
              <a:rPr lang="en-US" sz="2800" dirty="0"/>
              <a:t>Open the </a:t>
            </a:r>
            <a:r>
              <a:rPr lang="en-US" sz="2800" dirty="0" err="1"/>
              <a:t>dollarstores_atlcore</a:t>
            </a:r>
            <a:r>
              <a:rPr lang="en-US" sz="2800" dirty="0"/>
              <a:t> CSV file on Github</a:t>
            </a:r>
          </a:p>
          <a:p>
            <a:r>
              <a:rPr lang="en-US" sz="2800" dirty="0"/>
              <a:t>What’s the mean X and Y coordinate for each store chain?</a:t>
            </a:r>
          </a:p>
          <a:p>
            <a:r>
              <a:rPr lang="en-US" sz="2800" dirty="0"/>
              <a:t>Where are each of those points located?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a kernel density/hot spot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60</TotalTime>
  <Words>268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Calisto MT</vt:lpstr>
      <vt:lpstr>Trebuchet MS</vt:lpstr>
      <vt:lpstr>Wingdings 2</vt:lpstr>
      <vt:lpstr>Slate</vt:lpstr>
      <vt:lpstr>Week 4: Point pattern analysis and MAUP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10</cp:revision>
  <dcterms:created xsi:type="dcterms:W3CDTF">2021-09-02T15:10:57Z</dcterms:created>
  <dcterms:modified xsi:type="dcterms:W3CDTF">2021-09-09T21:07:30Z</dcterms:modified>
</cp:coreProperties>
</file>