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5897"/>
  </p:normalViewPr>
  <p:slideViewPr>
    <p:cSldViewPr snapToGrid="0" showGuides="1">
      <p:cViewPr varScale="1">
        <p:scale>
          <a:sx n="109" d="100"/>
          <a:sy n="109" d="100"/>
        </p:scale>
        <p:origin x="712" y="18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DS022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19 – 11 – 24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191                                             Name of Student Presenting: Farhan Tauqeer</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 191           Names of Student Attendees: </a:t>
            </a:r>
            <a:r>
              <a:rPr lang="en-GB" dirty="0" err="1"/>
              <a:t>Abhinash</a:t>
            </a:r>
            <a:r>
              <a:rPr lang="en-GB" dirty="0"/>
              <a:t> Mehra, Muhammad Abdullah Khan, Muhammad Zeeshan Yousaf, Muhammad Hamza </a:t>
            </a:r>
            <a:r>
              <a:rPr lang="en-GB" dirty="0" err="1"/>
              <a:t>Shoukat</a:t>
            </a:r>
            <a:r>
              <a:rPr lang="en-GB" dirty="0"/>
              <a:t>, Farhan Tauqeer</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US"/>
              <a:t>Research Question – Tutorial Presentation for Feedback</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0" name="TextBox 9">
            <a:extLst>
              <a:ext uri="{FF2B5EF4-FFF2-40B4-BE49-F238E27FC236}">
                <a16:creationId xmlns:a16="http://schemas.microsoft.com/office/drawing/2014/main" id="{9B2BC5F5-8FB5-A5D4-2DA3-0D0E6FC86C3A}"/>
              </a:ext>
            </a:extLst>
          </p:cNvPr>
          <p:cNvSpPr txBox="1"/>
          <p:nvPr/>
        </p:nvSpPr>
        <p:spPr>
          <a:xfrm>
            <a:off x="2727960" y="4206240"/>
            <a:ext cx="6050280" cy="523220"/>
          </a:xfrm>
          <a:prstGeom prst="rect">
            <a:avLst/>
          </a:prstGeom>
          <a:noFill/>
        </p:spPr>
        <p:txBody>
          <a:bodyPr wrap="square" rtlCol="0">
            <a:spAutoFit/>
          </a:bodyPr>
          <a:lstStyle/>
          <a:p>
            <a:r>
              <a:rPr lang="en-US" sz="2800" dirty="0"/>
              <a:t>Original dataset: approx. 54000 rows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292" y="1452255"/>
            <a:ext cx="10342907" cy="275398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DS022 usa_state_vaccinations.csv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 191</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800" b="0" dirty="0">
                <a:latin typeface="Calibri"/>
                <a:cs typeface="Calibri"/>
              </a:rPr>
              <a:t>This data shows if higher vaccine distribution leads to better vaccination coverage across states.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a:t>
            </a:r>
            <a:r>
              <a:rPr lang="en-US" sz="2800" b="0" dirty="0">
                <a:solidFill>
                  <a:srgbClr val="FF0000"/>
                </a:solidFill>
                <a:latin typeface="Calibri"/>
                <a:cs typeface="Calibri"/>
              </a:rPr>
              <a:t>locations.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a:t>
            </a:r>
            <a:r>
              <a:rPr lang="en-US" sz="2800" b="0" dirty="0">
                <a:solidFill>
                  <a:srgbClr val="FF0000"/>
                </a:solidFill>
                <a:latin typeface="Calibri"/>
                <a:cs typeface="Calibri"/>
              </a:rPr>
              <a:t>Nominal/categorial</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a:t>
            </a:r>
            <a:r>
              <a:rPr lang="en-US" sz="2800" b="0" dirty="0" err="1">
                <a:solidFill>
                  <a:srgbClr val="FF0000"/>
                </a:solidFill>
                <a:latin typeface="Calibri"/>
                <a:cs typeface="Calibri"/>
              </a:rPr>
              <a:t>daily_vaccinations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191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80037" y="1628443"/>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b="0" dirty="0">
                <a:latin typeface="Calibri" panose="020F0502020204030204" pitchFamily="34" charset="0"/>
                <a:ea typeface="Calibri" panose="020F0502020204030204" pitchFamily="34" charset="0"/>
                <a:cs typeface="Times New Roman" panose="02020603050405020304" pitchFamily="18" charset="0"/>
              </a:rPr>
              <a:t>"Is there a difference in the mean number of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daily COVID-19 vaccinations</a:t>
            </a:r>
            <a:r>
              <a:rPr lang="en-US" sz="4000" b="0" dirty="0">
                <a:latin typeface="Calibri" panose="020F0502020204030204" pitchFamily="34" charset="0"/>
                <a:ea typeface="Calibri" panose="020F0502020204030204" pitchFamily="34" charset="0"/>
                <a:cs typeface="Times New Roman" panose="02020603050405020304" pitchFamily="18" charset="0"/>
              </a:rPr>
              <a:t> between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ALASKA </a:t>
            </a:r>
            <a:r>
              <a:rPr lang="en-US" sz="4000" b="0" dirty="0">
                <a:latin typeface="Calibri" panose="020F0502020204030204" pitchFamily="34" charset="0"/>
                <a:ea typeface="Calibri" panose="020F0502020204030204" pitchFamily="34" charset="0"/>
                <a:cs typeface="Times New Roman" panose="02020603050405020304" pitchFamily="18" charset="0"/>
              </a:rPr>
              <a:t>and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DISTRICT OF COLUMBIA </a:t>
            </a:r>
            <a:r>
              <a:rPr lang="en-US" sz="4000" b="0" dirty="0">
                <a:latin typeface="Calibri" panose="020F0502020204030204" pitchFamily="34" charset="0"/>
                <a:ea typeface="Calibri" panose="020F0502020204030204" pitchFamily="34" charset="0"/>
                <a:cs typeface="Times New Roman" panose="02020603050405020304" pitchFamily="18" charset="0"/>
              </a:rPr>
              <a:t> in 2021 and 2023?</a:t>
            </a:r>
            <a:r>
              <a:rPr lang="en-IE" sz="40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89929" y="1316762"/>
            <a:ext cx="10406581" cy="1391600"/>
          </a:xfrm>
        </p:spPr>
        <p:txBody>
          <a:bodyPr vert="horz" lIns="0" tIns="0" rIns="0" bIns="0" rtlCol="0" anchor="t">
            <a:noAutofit/>
          </a:bodyPr>
          <a:lstStyle/>
          <a:p>
            <a:pPr>
              <a:lnSpc>
                <a:spcPct val="100000"/>
              </a:lnSpc>
            </a:pPr>
            <a:r>
              <a:rPr lang="en-GB" sz="2800" b="0" dirty="0">
                <a:solidFill>
                  <a:srgbClr val="FF0000"/>
                </a:solidFill>
                <a:latin typeface="Arial"/>
                <a:cs typeface="Arial"/>
              </a:rPr>
              <a:t>Null hypothesis (H</a:t>
            </a:r>
            <a:r>
              <a:rPr lang="en-GB" sz="2800" b="0" baseline="-25000" dirty="0">
                <a:solidFill>
                  <a:srgbClr val="FF0000"/>
                </a:solidFill>
                <a:latin typeface="Arial"/>
                <a:cs typeface="Arial"/>
              </a:rPr>
              <a:t>0</a:t>
            </a:r>
            <a:r>
              <a:rPr lang="en-GB" sz="2800" b="0" dirty="0">
                <a:solidFill>
                  <a:srgbClr val="FF0000"/>
                </a:solidFill>
                <a:latin typeface="Arial"/>
                <a:cs typeface="Arial"/>
              </a:rPr>
              <a:t>): There is no difference in the mean of daily vaccinations between </a:t>
            </a:r>
            <a:r>
              <a:rPr lang="en-US"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ALASKA and DISTRICT OF COLUMBIA in 2021 </a:t>
            </a:r>
            <a:r>
              <a:rPr lang="en-US" sz="2800" b="0">
                <a:solidFill>
                  <a:srgbClr val="FF0000"/>
                </a:solidFill>
                <a:latin typeface="Calibri" panose="020F0502020204030204" pitchFamily="34" charset="0"/>
                <a:ea typeface="Calibri" panose="020F0502020204030204" pitchFamily="34" charset="0"/>
                <a:cs typeface="Times New Roman" panose="02020603050405020304" pitchFamily="18" charset="0"/>
              </a:rPr>
              <a:t>and 2023.</a:t>
            </a:r>
            <a:endParaRPr lang="en-GB" sz="2800" b="0" dirty="0">
              <a:solidFill>
                <a:srgbClr val="FF0000"/>
              </a:solidFill>
              <a:latin typeface="Arial"/>
              <a:cs typeface="Arial"/>
            </a:endParaRPr>
          </a:p>
          <a:p>
            <a:pPr>
              <a:lnSpc>
                <a:spcPct val="100000"/>
              </a:lnSpc>
            </a:pPr>
            <a:endParaRPr lang="en-GB" sz="2800" b="0" dirty="0">
              <a:solidFill>
                <a:srgbClr val="FF0000"/>
              </a:solidFill>
              <a:latin typeface="Arial"/>
              <a:cs typeface="Arial"/>
            </a:endParaRPr>
          </a:p>
          <a:p>
            <a:pPr>
              <a:lnSpc>
                <a:spcPct val="100000"/>
              </a:lnSpc>
            </a:pPr>
            <a:r>
              <a:rPr lang="en-GB" sz="2800" b="0" dirty="0">
                <a:solidFill>
                  <a:srgbClr val="FF0000"/>
                </a:solidFill>
                <a:latin typeface="Arial"/>
                <a:cs typeface="Arial"/>
              </a:rPr>
              <a:t>Alt hypothesis (H</a:t>
            </a:r>
            <a:r>
              <a:rPr lang="en-GB" sz="2800" b="0" baseline="-25000" dirty="0">
                <a:solidFill>
                  <a:srgbClr val="FF0000"/>
                </a:solidFill>
                <a:latin typeface="Arial"/>
                <a:cs typeface="Arial"/>
              </a:rPr>
              <a:t>1</a:t>
            </a:r>
            <a:r>
              <a:rPr lang="en-GB" sz="2800" b="0" dirty="0">
                <a:solidFill>
                  <a:srgbClr val="FF0000"/>
                </a:solidFill>
                <a:latin typeface="Arial"/>
                <a:cs typeface="Arial"/>
              </a:rPr>
              <a:t>): </a:t>
            </a:r>
            <a:r>
              <a:rPr lang="en-GB" sz="2800" b="0" dirty="0">
                <a:solidFill>
                  <a:srgbClr val="FF0000"/>
                </a:solidFill>
                <a:cs typeface="Arial"/>
              </a:rPr>
              <a:t>There is a difference in the mean of daily vaccinations between </a:t>
            </a:r>
            <a:r>
              <a:rPr lang="en-US"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ALASKA and DISTRICT OF COLUMBIA in 2021 and 2023.</a:t>
            </a:r>
            <a:endParaRPr lang="en-GB" sz="2800" b="0" dirty="0">
              <a:solidFill>
                <a:srgbClr val="FF0000"/>
              </a:solidFill>
              <a:cs typeface="Arial"/>
            </a:endParaRPr>
          </a:p>
          <a:p>
            <a:pPr>
              <a:lnSpc>
                <a:spcPct val="100000"/>
              </a:lnSpc>
            </a:pPr>
            <a:endParaRPr lang="en-GB"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purl.org/dc/elements/1.1/"/>
    <ds:schemaRef ds:uri="http://purl.org/dc/dcmitype/"/>
    <ds:schemaRef ds:uri="http://www.w3.org/XML/1998/namespace"/>
    <ds:schemaRef ds:uri="4ad138b4-2b68-4b70-945d-07f8f18b1c9a"/>
    <ds:schemaRef ds:uri="http://schemas.microsoft.com/office/2006/documentManagement/types"/>
    <ds:schemaRef ds:uri="3c474641-ec36-472f-b125-6b1b0910eaa4"/>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12100</TotalTime>
  <Words>682</Words>
  <Application>Microsoft Macintosh PowerPoint</Application>
  <PresentationFormat>Widescreen</PresentationFormat>
  <Paragraphs>33</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19 – 11 – 24  </vt:lpstr>
      <vt:lpstr>PowerPoint Presentation</vt:lpstr>
      <vt:lpstr>This data shows if higher vaccine distribution leads to better vaccination coverage across states.  Our  Independent variable: locations.                    This  Independent variable datatype: Nominal/categorial Our Dependent variable: daily_vaccinations                    This Dependent variable datatype: Interval/measurement data</vt:lpstr>
      <vt:lpstr>  "Is there a difference in the mean number of daily COVID-19 vaccinations between ALASKA and DISTRICT OF COLUMBIA  in 2021 and 2023?”.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Hamza X Awan</cp:lastModifiedBy>
  <cp:revision>241</cp:revision>
  <dcterms:created xsi:type="dcterms:W3CDTF">2019-10-01T08:37:56Z</dcterms:created>
  <dcterms:modified xsi:type="dcterms:W3CDTF">2024-11-19T21:27:48Z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