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1" r:id="rId17"/>
    <p:sldId id="282" r:id="rId18"/>
    <p:sldId id="272" r:id="rId19"/>
    <p:sldId id="283" r:id="rId20"/>
    <p:sldId id="274" r:id="rId21"/>
    <p:sldId id="285" r:id="rId22"/>
    <p:sldId id="275" r:id="rId23"/>
    <p:sldId id="286" r:id="rId24"/>
    <p:sldId id="276" r:id="rId25"/>
    <p:sldId id="287" r:id="rId26"/>
    <p:sldId id="277" r:id="rId27"/>
    <p:sldId id="288" r:id="rId28"/>
    <p:sldId id="278" r:id="rId29"/>
    <p:sldId id="290" r:id="rId30"/>
    <p:sldId id="279" r:id="rId31"/>
    <p:sldId id="289" r:id="rId32"/>
    <p:sldId id="292" r:id="rId33"/>
    <p:sldId id="293" r:id="rId34"/>
    <p:sldId id="294" r:id="rId35"/>
    <p:sldId id="295" r:id="rId36"/>
    <p:sldId id="29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Dennis Ritchie &amp; Ken Thompson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Global Organization of Oriented Group Language of Earth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Global Organization of Oriented Group Language of Earth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URL (Universal Resource Locator)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WAN (Wide Area Network)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LAN (Local Area Network)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World Wide Web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WAN (Wide Area Network)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1976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1984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1972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Steve Case &amp; Jeff Bezos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1980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1972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"lo"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"cyberspace, the final frontier"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"hello world"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"</a:t>
          </a:r>
          <a:r>
            <a:rPr lang="en-US" b="1" dirty="0" err="1"/>
            <a:t>mary</a:t>
          </a:r>
          <a:r>
            <a:rPr lang="en-US" b="1" dirty="0"/>
            <a:t> had a little lamb"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"lo"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To provide power to essential equipment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To control lighting and power systems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To monitor building electricity use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David Filo &amp; Jerry Yang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To carry messages between departments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To provide power to essential equipment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74 mins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90 mins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56 mins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60 mins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74 mins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endParaRPr lang="en-US" b="1" dirty="0"/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Tomorrow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You Kill the Shark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Wait for </a:t>
          </a:r>
          <a:r>
            <a:rPr lang="en-US" b="1" dirty="0" err="1"/>
            <a:t>Merical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 err="1"/>
            <a:t>Vint</a:t>
          </a:r>
          <a:r>
            <a:rPr lang="en-US" b="1" dirty="0"/>
            <a:t> Cerf &amp; Robert Kahn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Leave boat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Stop imagining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B9BAA898-7F39-45ED-88BF-5A2CC934D46A}">
      <dgm:prSet/>
      <dgm:spPr/>
      <dgm:t>
        <a:bodyPr/>
        <a:lstStyle/>
        <a:p>
          <a:pPr>
            <a:buNone/>
          </a:pPr>
          <a:r>
            <a:rPr lang="en-US" b="1"/>
            <a:t>Stop imagining</a:t>
          </a:r>
          <a:endParaRPr lang="en-US" b="1" dirty="0"/>
        </a:p>
      </dgm:t>
    </dgm:pt>
    <dgm:pt modelId="{51347275-1614-4D1D-BEF4-E70377948AB5}" type="parTrans" cxnId="{13B4616E-0FEB-4C16-B58C-215D958EDC30}">
      <dgm:prSet/>
      <dgm:spPr/>
      <dgm:t>
        <a:bodyPr/>
        <a:lstStyle/>
        <a:p>
          <a:endParaRPr lang="en-US"/>
        </a:p>
      </dgm:t>
    </dgm:pt>
    <dgm:pt modelId="{D072281A-8BBA-47FE-B23B-DB9C5CFC4CD8}" type="sibTrans" cxnId="{13B4616E-0FEB-4C16-B58C-215D958EDC30}">
      <dgm:prSet/>
      <dgm:spPr/>
      <dgm:t>
        <a:bodyPr/>
        <a:lstStyle/>
        <a:p>
          <a:endParaRPr lang="en-US"/>
        </a:p>
      </dgm:t>
    </dgm:pt>
    <dgm:pt modelId="{05A38102-E9A5-44F8-8D2B-DB7A5EF947DE}">
      <dgm:prSet phldrT="[Text]"/>
      <dgm:spPr/>
      <dgm:t>
        <a:bodyPr/>
        <a:lstStyle/>
        <a:p>
          <a:pPr>
            <a:buNone/>
          </a:pPr>
          <a:endParaRPr lang="en-US" b="1" dirty="0"/>
        </a:p>
      </dgm:t>
    </dgm:pt>
    <dgm:pt modelId="{10C29CB1-2B89-4B1C-A6AA-5A7F58BCF43B}" type="parTrans" cxnId="{A2BE09DD-836C-473C-85AD-C19F0BFD2AD6}">
      <dgm:prSet/>
      <dgm:spPr/>
    </dgm:pt>
    <dgm:pt modelId="{6474D102-574E-4C8D-82FC-7C5563BEF32C}" type="sibTrans" cxnId="{A2BE09DD-836C-473C-85AD-C19F0BFD2AD6}">
      <dgm:prSet/>
      <dgm:spPr/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FD3D82F-60FD-477E-A2AC-E20885D4E113}" type="presOf" srcId="{05A38102-E9A5-44F8-8D2B-DB7A5EF947DE}" destId="{89137BC5-ABDF-4F72-9BBC-FA20140F5E02}" srcOrd="0" destOrd="2" presId="urn:microsoft.com/office/officeart/2005/8/layout/chevron2"/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13B4616E-0FEB-4C16-B58C-215D958EDC30}" srcId="{75682F87-6BE7-4DEA-BB08-4846751E69A2}" destId="{B9BAA898-7F39-45ED-88BF-5A2CC934D46A}" srcOrd="1" destOrd="0" parTransId="{51347275-1614-4D1D-BEF4-E70377948AB5}" sibTransId="{D072281A-8BBA-47FE-B23B-DB9C5CFC4CD8}"/>
    <dgm:cxn modelId="{D781A86E-AF03-47F1-8CC7-FE55FA488A9F}" type="presOf" srcId="{B9BAA898-7F39-45ED-88BF-5A2CC934D46A}" destId="{89137BC5-ABDF-4F72-9BBC-FA20140F5E02}" srcOrd="0" destOrd="1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A2BE09DD-836C-473C-85AD-C19F0BFD2AD6}" srcId="{75682F87-6BE7-4DEA-BB08-4846751E69A2}" destId="{05A38102-E9A5-44F8-8D2B-DB7A5EF947DE}" srcOrd="2" destOrd="0" parTransId="{10C29CB1-2B89-4B1C-A6AA-5A7F58BCF43B}" sibTransId="{6474D102-574E-4C8D-82FC-7C5563BEF32C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endParaRPr lang="en-US" b="1" dirty="0"/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Soap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Star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Black hole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Moon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79C47B1E-90BD-46D3-B05E-47A426E19F42}">
      <dgm:prSet/>
      <dgm:spPr/>
      <dgm:t>
        <a:bodyPr/>
        <a:lstStyle/>
        <a:p>
          <a:pPr>
            <a:buNone/>
          </a:pPr>
          <a:r>
            <a:rPr lang="en-US" b="1" dirty="0"/>
            <a:t>sun</a:t>
          </a:r>
        </a:p>
      </dgm:t>
    </dgm:pt>
    <dgm:pt modelId="{6A6F8F3D-976F-4E92-A90B-6D22938BF03F}" type="parTrans" cxnId="{41BA157B-2E60-40A2-A129-83BE79FA9F43}">
      <dgm:prSet/>
      <dgm:spPr/>
      <dgm:t>
        <a:bodyPr/>
        <a:lstStyle/>
        <a:p>
          <a:endParaRPr lang="en-US"/>
        </a:p>
      </dgm:t>
    </dgm:pt>
    <dgm:pt modelId="{B2A293E1-52BD-4B83-ACDD-339991BFB955}" type="sibTrans" cxnId="{41BA157B-2E60-40A2-A129-83BE79FA9F43}">
      <dgm:prSet/>
      <dgm:spPr/>
      <dgm:t>
        <a:bodyPr/>
        <a:lstStyle/>
        <a:p>
          <a:endParaRPr lang="en-US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41BA157B-2E60-40A2-A129-83BE79FA9F43}" srcId="{75682F87-6BE7-4DEA-BB08-4846751E69A2}" destId="{79C47B1E-90BD-46D3-B05E-47A426E19F42}" srcOrd="0" destOrd="0" parTransId="{6A6F8F3D-976F-4E92-A90B-6D22938BF03F}" sibTransId="{B2A293E1-52BD-4B83-ACDD-339991BFB955}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2CCFE9F1-6E76-47DD-ADB4-FE6AD19A1CBD}" type="presOf" srcId="{79C47B1E-90BD-46D3-B05E-47A426E19F42}" destId="{89137BC5-ABDF-4F72-9BBC-FA20140F5E02}" srcOrd="0" destOrd="0" presId="urn:microsoft.com/office/officeart/2005/8/layout/chevron2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Sun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2760778-3C62-44A8-9D8C-00BFAB4921E6}" type="presOf" srcId="{B742F868-F411-4FC7-AE48-67A633FD9E80}" destId="{294175AF-6DA6-4658-9A2E-1EB83174CF13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David Filo &amp; Jerry Yang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endParaRPr lang="en-US" b="1" dirty="0"/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365 1/4 days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it-IT" b="1" dirty="0"/>
            <a:t>senorita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897A9E63-AD0C-4594-9D13-C2A8BE904258}">
      <dgm:prSet phldrT="[Text]"/>
      <dgm:spPr/>
      <dgm:t>
        <a:bodyPr/>
        <a:lstStyle/>
        <a:p>
          <a:pPr>
            <a:buNone/>
          </a:pPr>
          <a:r>
            <a:rPr lang="it-IT" b="1" dirty="0"/>
            <a:t>sunita </a:t>
          </a:r>
          <a:endParaRPr lang="en-US" b="1" dirty="0"/>
        </a:p>
      </dgm:t>
    </dgm:pt>
    <dgm:pt modelId="{4FA160FA-AA75-4FC5-B5C6-9B894B47BEB4}" type="parTrans" cxnId="{DE973616-2058-440C-AEFC-65F4F7DDABC2}">
      <dgm:prSet/>
      <dgm:spPr/>
      <dgm:t>
        <a:bodyPr/>
        <a:lstStyle/>
        <a:p>
          <a:endParaRPr lang="en-US"/>
        </a:p>
      </dgm:t>
    </dgm:pt>
    <dgm:pt modelId="{5BD34E73-1C06-4559-BB6B-D46D827C50CB}" type="sibTrans" cxnId="{DE973616-2058-440C-AEFC-65F4F7DDABC2}">
      <dgm:prSet/>
      <dgm:spPr/>
      <dgm:t>
        <a:bodyPr/>
        <a:lstStyle/>
        <a:p>
          <a:endParaRPr lang="en-US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DE973616-2058-440C-AEFC-65F4F7DDABC2}" srcId="{75682F87-6BE7-4DEA-BB08-4846751E69A2}" destId="{897A9E63-AD0C-4594-9D13-C2A8BE904258}" srcOrd="0" destOrd="0" parTransId="{4FA160FA-AA75-4FC5-B5C6-9B894B47BEB4}" sibTransId="{5BD34E73-1C06-4559-BB6B-D46D827C50CB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0F0B9B8C-1A22-483F-AC8C-7B738922D94D}" type="presOf" srcId="{897A9E63-AD0C-4594-9D13-C2A8BE904258}" destId="{89137BC5-ABDF-4F72-9BBC-FA20140F5E02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it-IT" b="1" dirty="0"/>
            <a:t>simran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 custLinFactNeighborX="453" custLinFactNeighborY="1577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it-IT" b="1" dirty="0"/>
            <a:t>pooja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Simran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 err="1"/>
            <a:t>Chanchad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 custT="1"/>
      <dgm:spPr/>
      <dgm:t>
        <a:bodyPr/>
        <a:lstStyle/>
        <a:p>
          <a:pPr>
            <a:buNone/>
          </a:pPr>
          <a:r>
            <a:rPr lang="en-US" sz="2800" b="1" dirty="0" err="1"/>
            <a:t>Phunsukh</a:t>
          </a:r>
          <a:endParaRPr lang="en-US" sz="2800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9F88A3CA-2571-4554-BF1C-6730F92DDBEC}">
      <dgm:prSet phldrT="[Text]" custT="1"/>
      <dgm:spPr/>
      <dgm:t>
        <a:bodyPr/>
        <a:lstStyle/>
        <a:p>
          <a:pPr>
            <a:buNone/>
          </a:pPr>
          <a:r>
            <a:rPr lang="en-US" sz="2800" b="1" dirty="0"/>
            <a:t>      </a:t>
          </a:r>
          <a:r>
            <a:rPr lang="en-US" sz="2800" b="1" dirty="0" err="1"/>
            <a:t>Wangdu</a:t>
          </a:r>
          <a:endParaRPr lang="en-US" sz="2800" b="1" dirty="0"/>
        </a:p>
      </dgm:t>
    </dgm:pt>
    <dgm:pt modelId="{0B6EDC50-612B-40EE-96AB-965F429F6F66}" type="parTrans" cxnId="{AE35DE20-29B9-4ACA-A374-A25F71521C26}">
      <dgm:prSet/>
      <dgm:spPr/>
      <dgm:t>
        <a:bodyPr/>
        <a:lstStyle/>
        <a:p>
          <a:endParaRPr lang="en-IN"/>
        </a:p>
      </dgm:t>
    </dgm:pt>
    <dgm:pt modelId="{51F50B9A-5871-423F-815C-94DBE9400126}" type="sibTrans" cxnId="{AE35DE20-29B9-4ACA-A374-A25F71521C26}">
      <dgm:prSet/>
      <dgm:spPr/>
      <dgm:t>
        <a:bodyPr/>
        <a:lstStyle/>
        <a:p>
          <a:endParaRPr lang="en-IN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 custScaleY="100000">
        <dgm:presLayoutVars>
          <dgm:bulletEnabled val="1"/>
        </dgm:presLayoutVars>
      </dgm:prSet>
      <dgm:spPr/>
    </dgm:pt>
  </dgm:ptLst>
  <dgm:cxnLst>
    <dgm:cxn modelId="{AE35DE20-29B9-4ACA-A374-A25F71521C26}" srcId="{75682F87-6BE7-4DEA-BB08-4846751E69A2}" destId="{9F88A3CA-2571-4554-BF1C-6730F92DDBEC}" srcOrd="1" destOrd="0" parTransId="{0B6EDC50-612B-40EE-96AB-965F429F6F66}" sibTransId="{51F50B9A-5871-423F-815C-94DBE9400126}"/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CB24E4B6-9307-4602-99BD-C4B17917DC61}" type="presOf" srcId="{9F88A3CA-2571-4554-BF1C-6730F92DDBEC}" destId="{89137BC5-ABDF-4F72-9BBC-FA20140F5E02}" srcOrd="0" destOrd="1" presId="urn:microsoft.com/office/officeart/2005/8/layout/chevron2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Virus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Amir khan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2760778-3C62-44A8-9D8C-00BFAB4921E6}" type="presOf" srcId="{B742F868-F411-4FC7-AE48-67A633FD9E80}" destId="{294175AF-6DA6-4658-9A2E-1EB83174CF13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 custT="1"/>
      <dgm:spPr/>
      <dgm:t>
        <a:bodyPr/>
        <a:lstStyle/>
        <a:p>
          <a:pPr>
            <a:buNone/>
          </a:pPr>
          <a:r>
            <a:rPr lang="en-US" sz="6000" b="1" dirty="0" err="1"/>
            <a:t>Phunsukh</a:t>
          </a:r>
          <a:r>
            <a:rPr lang="en-US" sz="6000" b="1" dirty="0"/>
            <a:t> </a:t>
          </a:r>
          <a:r>
            <a:rPr lang="en-US" sz="6000" b="1" dirty="0" err="1"/>
            <a:t>Wangdu</a:t>
          </a:r>
          <a:endParaRPr lang="en-US" sz="6000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 err="1"/>
            <a:t>Deewar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 err="1"/>
            <a:t>Guzaarish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 custLinFactNeighborY="0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Maa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 err="1"/>
            <a:t>Bazigaar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 err="1"/>
            <a:t>Deewar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 err="1"/>
            <a:t>Mogambo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Mr. India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3 idiots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 custLinFactNeighborY="0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C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 err="1"/>
            <a:t>Aladin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A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Global Organization of Oriented Group Language of Economy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Mr. India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endParaRPr lang="en-US" b="1" dirty="0"/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 err="1"/>
            <a:t>Chal</a:t>
          </a:r>
          <a:r>
            <a:rPr lang="en-US" b="1" dirty="0"/>
            <a:t>, </a:t>
          </a:r>
          <a:r>
            <a:rPr lang="en-US" b="1" dirty="0" err="1"/>
            <a:t>Chal</a:t>
          </a:r>
          <a:r>
            <a:rPr lang="en-US" b="1" dirty="0"/>
            <a:t>, </a:t>
          </a:r>
          <a:r>
            <a:rPr lang="en-US" b="1" dirty="0" err="1"/>
            <a:t>Chal</a:t>
          </a:r>
          <a:r>
            <a:rPr lang="en-US" b="1" dirty="0"/>
            <a:t> </a:t>
          </a:r>
          <a:r>
            <a:rPr lang="en-US" b="1" dirty="0" err="1"/>
            <a:t>mera</a:t>
          </a:r>
          <a:r>
            <a:rPr lang="en-US" b="1" dirty="0"/>
            <a:t> </a:t>
          </a:r>
          <a:r>
            <a:rPr lang="en-US" b="1" dirty="0" err="1"/>
            <a:t>haati</a:t>
          </a:r>
          <a:endParaRPr lang="en-US" b="1" dirty="0"/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Y="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D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Global Organization of Oriented Goal Language of Earth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 custLinFactNeighborX="0" custLinFactNeighborY="-2050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42F868-F411-4FC7-AE48-67A633FD9E8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2F87-6BE7-4DEA-BB08-4846751E69A2}">
      <dgm:prSet phldrT="[Text]"/>
      <dgm:spPr/>
      <dgm:t>
        <a:bodyPr/>
        <a:lstStyle/>
        <a:p>
          <a:r>
            <a:rPr lang="en-US" b="1" dirty="0"/>
            <a:t>B</a:t>
          </a:r>
        </a:p>
      </dgm:t>
    </dgm:pt>
    <dgm:pt modelId="{1E3A14F8-620A-480E-A84B-A1BBCB1ED727}" type="parTrans" cxnId="{8F8E8CA7-BE5B-4D90-A877-9D1BBC2AA524}">
      <dgm:prSet/>
      <dgm:spPr/>
      <dgm:t>
        <a:bodyPr/>
        <a:lstStyle/>
        <a:p>
          <a:endParaRPr lang="en-US" b="1"/>
        </a:p>
      </dgm:t>
    </dgm:pt>
    <dgm:pt modelId="{E163F902-C57B-4F02-9A94-2DB229120F4A}" type="sibTrans" cxnId="{8F8E8CA7-BE5B-4D90-A877-9D1BBC2AA524}">
      <dgm:prSet/>
      <dgm:spPr/>
      <dgm:t>
        <a:bodyPr/>
        <a:lstStyle/>
        <a:p>
          <a:endParaRPr lang="en-US" b="1"/>
        </a:p>
      </dgm:t>
    </dgm:pt>
    <dgm:pt modelId="{C00A111C-3998-486F-BED5-82BFAF0A4247}">
      <dgm:prSet phldrT="[Text]"/>
      <dgm:spPr/>
      <dgm:t>
        <a:bodyPr/>
        <a:lstStyle/>
        <a:p>
          <a:pPr>
            <a:buNone/>
          </a:pPr>
          <a:r>
            <a:rPr lang="en-US" b="1" dirty="0"/>
            <a:t>Global Organization of Orientation Group Language of Earth</a:t>
          </a:r>
        </a:p>
      </dgm:t>
    </dgm:pt>
    <dgm:pt modelId="{DDE8F55B-71D3-44B7-A3A1-36E0E71B9F77}" type="parTrans" cxnId="{F87FC151-BFDE-44C2-B840-EC2B1B4C7C05}">
      <dgm:prSet/>
      <dgm:spPr/>
      <dgm:t>
        <a:bodyPr/>
        <a:lstStyle/>
        <a:p>
          <a:endParaRPr lang="en-US" b="1"/>
        </a:p>
      </dgm:t>
    </dgm:pt>
    <dgm:pt modelId="{06431497-A77D-4DDA-A86D-299DE7C876DC}" type="sibTrans" cxnId="{F87FC151-BFDE-44C2-B840-EC2B1B4C7C05}">
      <dgm:prSet/>
      <dgm:spPr/>
      <dgm:t>
        <a:bodyPr/>
        <a:lstStyle/>
        <a:p>
          <a:endParaRPr lang="en-US" b="1"/>
        </a:p>
      </dgm:t>
    </dgm:pt>
    <dgm:pt modelId="{294175AF-6DA6-4658-9A2E-1EB83174CF13}" type="pres">
      <dgm:prSet presAssocID="{B742F868-F411-4FC7-AE48-67A633FD9E80}" presName="linearFlow" presStyleCnt="0">
        <dgm:presLayoutVars>
          <dgm:dir/>
          <dgm:animLvl val="lvl"/>
          <dgm:resizeHandles val="exact"/>
        </dgm:presLayoutVars>
      </dgm:prSet>
      <dgm:spPr/>
    </dgm:pt>
    <dgm:pt modelId="{68B8C660-55AC-4A24-82F8-B0E9711D5146}" type="pres">
      <dgm:prSet presAssocID="{75682F87-6BE7-4DEA-BB08-4846751E69A2}" presName="composite" presStyleCnt="0"/>
      <dgm:spPr/>
    </dgm:pt>
    <dgm:pt modelId="{FCFC7499-7A10-4B33-9766-4E3D1C60754F}" type="pres">
      <dgm:prSet presAssocID="{75682F87-6BE7-4DEA-BB08-4846751E69A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9137BC5-ABDF-4F72-9BBC-FA20140F5E02}" type="pres">
      <dgm:prSet presAssocID="{75682F87-6BE7-4DEA-BB08-4846751E69A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BFA566B-F72A-4D60-BBE6-86E76FDAD056}" type="presOf" srcId="{C00A111C-3998-486F-BED5-82BFAF0A4247}" destId="{89137BC5-ABDF-4F72-9BBC-FA20140F5E02}" srcOrd="0" destOrd="0" presId="urn:microsoft.com/office/officeart/2005/8/layout/chevron2"/>
    <dgm:cxn modelId="{F87FC151-BFDE-44C2-B840-EC2B1B4C7C05}" srcId="{75682F87-6BE7-4DEA-BB08-4846751E69A2}" destId="{C00A111C-3998-486F-BED5-82BFAF0A4247}" srcOrd="0" destOrd="0" parTransId="{DDE8F55B-71D3-44B7-A3A1-36E0E71B9F77}" sibTransId="{06431497-A77D-4DDA-A86D-299DE7C876DC}"/>
    <dgm:cxn modelId="{E2760778-3C62-44A8-9D8C-00BFAB4921E6}" type="presOf" srcId="{B742F868-F411-4FC7-AE48-67A633FD9E80}" destId="{294175AF-6DA6-4658-9A2E-1EB83174CF13}" srcOrd="0" destOrd="0" presId="urn:microsoft.com/office/officeart/2005/8/layout/chevron2"/>
    <dgm:cxn modelId="{EC3BDE8E-7ACC-42F1-A802-B0E4DE763446}" type="presOf" srcId="{75682F87-6BE7-4DEA-BB08-4846751E69A2}" destId="{FCFC7499-7A10-4B33-9766-4E3D1C60754F}" srcOrd="0" destOrd="0" presId="urn:microsoft.com/office/officeart/2005/8/layout/chevron2"/>
    <dgm:cxn modelId="{8F8E8CA7-BE5B-4D90-A877-9D1BBC2AA524}" srcId="{B742F868-F411-4FC7-AE48-67A633FD9E80}" destId="{75682F87-6BE7-4DEA-BB08-4846751E69A2}" srcOrd="0" destOrd="0" parTransId="{1E3A14F8-620A-480E-A84B-A1BBCB1ED727}" sibTransId="{E163F902-C57B-4F02-9A94-2DB229120F4A}"/>
    <dgm:cxn modelId="{5B57C4A9-2CB6-41CE-912F-C8DEE96B2C72}" type="presParOf" srcId="{294175AF-6DA6-4658-9A2E-1EB83174CF13}" destId="{68B8C660-55AC-4A24-82F8-B0E9711D5146}" srcOrd="0" destOrd="0" presId="urn:microsoft.com/office/officeart/2005/8/layout/chevron2"/>
    <dgm:cxn modelId="{588130A2-AB30-45E7-8390-D31879172EB3}" type="presParOf" srcId="{68B8C660-55AC-4A24-82F8-B0E9711D5146}" destId="{FCFC7499-7A10-4B33-9766-4E3D1C60754F}" srcOrd="0" destOrd="0" presId="urn:microsoft.com/office/officeart/2005/8/layout/chevron2"/>
    <dgm:cxn modelId="{C292F509-1C79-4357-84B9-C784B2BF145E}" type="presParOf" srcId="{68B8C660-55AC-4A24-82F8-B0E9711D5146}" destId="{89137BC5-ABDF-4F72-9BBC-FA20140F5E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1" kern="1200" dirty="0"/>
            <a:t>Dennis Ritchie &amp; Ken Thompson</a:t>
          </a:r>
        </a:p>
      </dsp:txBody>
      <dsp:txXfrm rot="-5400000">
        <a:off x="904847" y="41016"/>
        <a:ext cx="2881252" cy="7581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 dirty="0"/>
            <a:t>Global Organization of Oriented Group Language of Earth</a:t>
          </a:r>
        </a:p>
      </dsp:txBody>
      <dsp:txXfrm rot="-5400000">
        <a:off x="904847" y="41016"/>
        <a:ext cx="2881252" cy="7581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436327" y="436327"/>
          <a:ext cx="2908850" cy="20361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1" kern="1200" dirty="0"/>
            <a:t>C</a:t>
          </a:r>
        </a:p>
      </dsp:txBody>
      <dsp:txXfrm rot="-5400000">
        <a:off x="1" y="1018098"/>
        <a:ext cx="2036195" cy="872655"/>
      </dsp:txXfrm>
    </dsp:sp>
    <dsp:sp modelId="{89137BC5-ABDF-4F72-9BBC-FA20140F5E02}">
      <dsp:nvSpPr>
        <dsp:cNvPr id="0" name=""/>
        <dsp:cNvSpPr/>
      </dsp:nvSpPr>
      <dsp:spPr>
        <a:xfrm rot="5400000">
          <a:off x="4679784" y="-2643589"/>
          <a:ext cx="1890752" cy="71779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900" b="1" kern="1200" dirty="0"/>
            <a:t>Global Organization of Oriented Group Language of Earth</a:t>
          </a:r>
        </a:p>
      </dsp:txBody>
      <dsp:txXfrm rot="-5400000">
        <a:off x="2036195" y="92299"/>
        <a:ext cx="7085633" cy="17061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1" kern="1200" dirty="0"/>
            <a:t>URL (Universal Resource Locator)</a:t>
          </a:r>
        </a:p>
      </dsp:txBody>
      <dsp:txXfrm rot="-5400000">
        <a:off x="904847" y="41016"/>
        <a:ext cx="2881252" cy="75818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1" kern="1200" dirty="0"/>
            <a:t>WAN (Wide Area Network)</a:t>
          </a:r>
        </a:p>
      </dsp:txBody>
      <dsp:txXfrm rot="-5400000">
        <a:off x="904847" y="41016"/>
        <a:ext cx="2881252" cy="75818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1" kern="1200" dirty="0"/>
            <a:t>LAN (Local Area Network)</a:t>
          </a:r>
        </a:p>
      </dsp:txBody>
      <dsp:txXfrm rot="-5400000">
        <a:off x="904847" y="41016"/>
        <a:ext cx="2881252" cy="75818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b="1" kern="1200" dirty="0"/>
            <a:t>World Wide Web</a:t>
          </a:r>
        </a:p>
      </dsp:txBody>
      <dsp:txXfrm rot="-5400000">
        <a:off x="904847" y="41016"/>
        <a:ext cx="2881252" cy="75818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408497" y="408497"/>
          <a:ext cx="2723319" cy="190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D</a:t>
          </a:r>
        </a:p>
      </dsp:txBody>
      <dsp:txXfrm rot="-5400000">
        <a:off x="2" y="953161"/>
        <a:ext cx="1906323" cy="816996"/>
      </dsp:txXfrm>
    </dsp:sp>
    <dsp:sp modelId="{89137BC5-ABDF-4F72-9BBC-FA20140F5E02}">
      <dsp:nvSpPr>
        <dsp:cNvPr id="0" name=""/>
        <dsp:cNvSpPr/>
      </dsp:nvSpPr>
      <dsp:spPr>
        <a:xfrm rot="5400000">
          <a:off x="4348535" y="-2442212"/>
          <a:ext cx="1770157" cy="66545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400" b="1" kern="1200" dirty="0"/>
            <a:t>WAN (Wide Area Network)</a:t>
          </a:r>
        </a:p>
      </dsp:txBody>
      <dsp:txXfrm rot="-5400000">
        <a:off x="1906323" y="86412"/>
        <a:ext cx="6568170" cy="159733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1976</a:t>
          </a:r>
        </a:p>
      </dsp:txBody>
      <dsp:txXfrm rot="-5400000">
        <a:off x="904847" y="41016"/>
        <a:ext cx="2881252" cy="75818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1984</a:t>
          </a:r>
        </a:p>
      </dsp:txBody>
      <dsp:txXfrm rot="-5400000">
        <a:off x="904847" y="41016"/>
        <a:ext cx="2881252" cy="75818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1972</a:t>
          </a:r>
        </a:p>
      </dsp:txBody>
      <dsp:txXfrm rot="-5400000">
        <a:off x="904847" y="41016"/>
        <a:ext cx="2881252" cy="758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1" kern="1200" dirty="0"/>
            <a:t>Steve Case &amp; Jeff Bezos</a:t>
          </a:r>
        </a:p>
      </dsp:txBody>
      <dsp:txXfrm rot="-5400000">
        <a:off x="904847" y="41016"/>
        <a:ext cx="2881252" cy="75818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1980</a:t>
          </a:r>
        </a:p>
      </dsp:txBody>
      <dsp:txXfrm rot="-5400000">
        <a:off x="904847" y="41016"/>
        <a:ext cx="2881252" cy="75818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03996" y="503996"/>
          <a:ext cx="3359977" cy="23519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B</a:t>
          </a:r>
        </a:p>
      </dsp:txBody>
      <dsp:txXfrm rot="-5400000">
        <a:off x="2" y="1175991"/>
        <a:ext cx="2351983" cy="1007994"/>
      </dsp:txXfrm>
    </dsp:sp>
    <dsp:sp modelId="{89137BC5-ABDF-4F72-9BBC-FA20140F5E02}">
      <dsp:nvSpPr>
        <dsp:cNvPr id="0" name=""/>
        <dsp:cNvSpPr/>
      </dsp:nvSpPr>
      <dsp:spPr>
        <a:xfrm rot="5400000">
          <a:off x="4549982" y="-2197999"/>
          <a:ext cx="2183985" cy="65799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500" b="1" kern="1200" dirty="0"/>
            <a:t>1972</a:t>
          </a:r>
        </a:p>
      </dsp:txBody>
      <dsp:txXfrm rot="-5400000">
        <a:off x="2351984" y="106612"/>
        <a:ext cx="6473370" cy="19707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"lo"</a:t>
          </a:r>
        </a:p>
      </dsp:txBody>
      <dsp:txXfrm rot="-5400000">
        <a:off x="904847" y="41016"/>
        <a:ext cx="2881252" cy="75818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1" kern="1200" dirty="0"/>
            <a:t>"cyberspace, the final frontier"</a:t>
          </a:r>
        </a:p>
      </dsp:txBody>
      <dsp:txXfrm rot="-5400000">
        <a:off x="904847" y="41016"/>
        <a:ext cx="2881252" cy="75818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400" b="1" kern="1200" dirty="0"/>
            <a:t>"hello world"</a:t>
          </a:r>
        </a:p>
      </dsp:txBody>
      <dsp:txXfrm rot="-5400000">
        <a:off x="904847" y="41016"/>
        <a:ext cx="2881252" cy="75818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1" kern="1200" dirty="0"/>
            <a:t>"</a:t>
          </a:r>
          <a:r>
            <a:rPr lang="en-US" sz="2500" b="1" kern="1200" dirty="0" err="1"/>
            <a:t>mary</a:t>
          </a:r>
          <a:r>
            <a:rPr lang="en-US" sz="2500" b="1" kern="1200" dirty="0"/>
            <a:t> had a little lamb"</a:t>
          </a:r>
        </a:p>
      </dsp:txBody>
      <dsp:txXfrm rot="-5400000">
        <a:off x="904847" y="41016"/>
        <a:ext cx="2881252" cy="75818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61643" y="561643"/>
          <a:ext cx="3744291" cy="2621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A</a:t>
          </a:r>
        </a:p>
      </dsp:txBody>
      <dsp:txXfrm rot="-5400000">
        <a:off x="2" y="1310501"/>
        <a:ext cx="2621003" cy="1123288"/>
      </dsp:txXfrm>
    </dsp:sp>
    <dsp:sp modelId="{89137BC5-ABDF-4F72-9BBC-FA20140F5E02}">
      <dsp:nvSpPr>
        <dsp:cNvPr id="0" name=""/>
        <dsp:cNvSpPr/>
      </dsp:nvSpPr>
      <dsp:spPr>
        <a:xfrm rot="5400000">
          <a:off x="5240695" y="-2619692"/>
          <a:ext cx="2433789" cy="7673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500" b="1" kern="1200" dirty="0"/>
            <a:t>"lo"</a:t>
          </a:r>
        </a:p>
      </dsp:txBody>
      <dsp:txXfrm rot="-5400000">
        <a:off x="2621003" y="118808"/>
        <a:ext cx="7554365" cy="219617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To provide power to essential equipment</a:t>
          </a:r>
        </a:p>
      </dsp:txBody>
      <dsp:txXfrm rot="-5400000">
        <a:off x="904847" y="41016"/>
        <a:ext cx="2881252" cy="75818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b="1" kern="1200" dirty="0"/>
            <a:t>To control lighting and power systems</a:t>
          </a:r>
        </a:p>
      </dsp:txBody>
      <dsp:txXfrm rot="-5400000">
        <a:off x="904847" y="41016"/>
        <a:ext cx="2881252" cy="75818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b="1" kern="1200" dirty="0"/>
            <a:t>To monitor building electricity use</a:t>
          </a:r>
        </a:p>
      </dsp:txBody>
      <dsp:txXfrm rot="-5400000">
        <a:off x="904847" y="41016"/>
        <a:ext cx="2881252" cy="75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1" kern="1200" dirty="0"/>
            <a:t>David Filo &amp; Jerry Yang</a:t>
          </a:r>
        </a:p>
      </dsp:txBody>
      <dsp:txXfrm rot="-5400000">
        <a:off x="904847" y="41016"/>
        <a:ext cx="2881252" cy="75818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1" kern="1200" dirty="0"/>
            <a:t>To carry messages between departments</a:t>
          </a:r>
        </a:p>
      </dsp:txBody>
      <dsp:txXfrm rot="-5400000">
        <a:off x="904847" y="41016"/>
        <a:ext cx="2881252" cy="75818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35801" y="535801"/>
          <a:ext cx="3572013" cy="25004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A</a:t>
          </a:r>
        </a:p>
      </dsp:txBody>
      <dsp:txXfrm rot="-5400000">
        <a:off x="2" y="1250204"/>
        <a:ext cx="2500409" cy="1071604"/>
      </dsp:txXfrm>
    </dsp:sp>
    <dsp:sp modelId="{89137BC5-ABDF-4F72-9BBC-FA20140F5E02}">
      <dsp:nvSpPr>
        <dsp:cNvPr id="0" name=""/>
        <dsp:cNvSpPr/>
      </dsp:nvSpPr>
      <dsp:spPr>
        <a:xfrm rot="5400000">
          <a:off x="5090988" y="-2590579"/>
          <a:ext cx="2321808" cy="7502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3655" rIns="33655" bIns="3365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300" b="1" kern="1200" dirty="0"/>
            <a:t>To provide power to essential equipment</a:t>
          </a:r>
        </a:p>
      </dsp:txBody>
      <dsp:txXfrm rot="-5400000">
        <a:off x="2500410" y="113340"/>
        <a:ext cx="7389625" cy="209512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74 mins</a:t>
          </a:r>
        </a:p>
      </dsp:txBody>
      <dsp:txXfrm rot="-5400000">
        <a:off x="904847" y="41016"/>
        <a:ext cx="2881252" cy="758183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90 mins</a:t>
          </a:r>
        </a:p>
      </dsp:txBody>
      <dsp:txXfrm rot="-5400000">
        <a:off x="904847" y="41016"/>
        <a:ext cx="2881252" cy="75818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56 mins</a:t>
          </a:r>
        </a:p>
      </dsp:txBody>
      <dsp:txXfrm rot="-5400000">
        <a:off x="904847" y="41016"/>
        <a:ext cx="2881252" cy="75818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60 mins</a:t>
          </a:r>
        </a:p>
      </dsp:txBody>
      <dsp:txXfrm rot="-5400000">
        <a:off x="904847" y="41016"/>
        <a:ext cx="2881252" cy="75818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17911" y="517911"/>
          <a:ext cx="3452743" cy="2416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A</a:t>
          </a:r>
        </a:p>
      </dsp:txBody>
      <dsp:txXfrm rot="-5400000">
        <a:off x="1" y="1208459"/>
        <a:ext cx="2416920" cy="1035823"/>
      </dsp:txXfrm>
    </dsp:sp>
    <dsp:sp modelId="{89137BC5-ABDF-4F72-9BBC-FA20140F5E02}">
      <dsp:nvSpPr>
        <dsp:cNvPr id="0" name=""/>
        <dsp:cNvSpPr/>
      </dsp:nvSpPr>
      <dsp:spPr>
        <a:xfrm rot="5400000">
          <a:off x="5160520" y="-2743599"/>
          <a:ext cx="2244282" cy="7731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500" b="1" kern="1200" dirty="0"/>
            <a:t>74 mins</a:t>
          </a:r>
        </a:p>
      </dsp:txBody>
      <dsp:txXfrm rot="-5400000">
        <a:off x="2416921" y="109557"/>
        <a:ext cx="7621925" cy="2025168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17911" y="517911"/>
          <a:ext cx="3452743" cy="2416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b="1" kern="1200" dirty="0"/>
        </a:p>
      </dsp:txBody>
      <dsp:txXfrm rot="-5400000">
        <a:off x="1" y="1208459"/>
        <a:ext cx="2416920" cy="1035823"/>
      </dsp:txXfrm>
    </dsp:sp>
    <dsp:sp modelId="{89137BC5-ABDF-4F72-9BBC-FA20140F5E02}">
      <dsp:nvSpPr>
        <dsp:cNvPr id="0" name=""/>
        <dsp:cNvSpPr/>
      </dsp:nvSpPr>
      <dsp:spPr>
        <a:xfrm rot="5400000">
          <a:off x="5160520" y="-2743599"/>
          <a:ext cx="2244282" cy="7731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500" b="1" kern="1200" dirty="0"/>
            <a:t>Tomorrow</a:t>
          </a:r>
        </a:p>
      </dsp:txBody>
      <dsp:txXfrm rot="-5400000">
        <a:off x="2416921" y="109557"/>
        <a:ext cx="7621925" cy="2025168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1" kern="1200" dirty="0"/>
            <a:t>You Kill the Shark</a:t>
          </a:r>
        </a:p>
      </dsp:txBody>
      <dsp:txXfrm rot="-5400000">
        <a:off x="904847" y="41016"/>
        <a:ext cx="2881252" cy="758183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/>
            <a:t>Wait for </a:t>
          </a:r>
          <a:r>
            <a:rPr lang="en-US" sz="2700" b="1" kern="1200" dirty="0" err="1"/>
            <a:t>Merical</a:t>
          </a:r>
          <a:endParaRPr lang="en-US" sz="2700" b="1" kern="1200" dirty="0"/>
        </a:p>
      </dsp:txBody>
      <dsp:txXfrm rot="-5400000">
        <a:off x="904847" y="41016"/>
        <a:ext cx="2881252" cy="758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500" b="1" kern="1200" dirty="0" err="1"/>
            <a:t>Vint</a:t>
          </a:r>
          <a:r>
            <a:rPr lang="en-US" sz="2500" b="1" kern="1200" dirty="0"/>
            <a:t> Cerf &amp; Robert Kahn</a:t>
          </a:r>
        </a:p>
      </dsp:txBody>
      <dsp:txXfrm rot="-5400000">
        <a:off x="904847" y="41016"/>
        <a:ext cx="2881252" cy="75818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700" b="1" kern="1200" dirty="0"/>
            <a:t>Leave boat</a:t>
          </a:r>
        </a:p>
      </dsp:txBody>
      <dsp:txXfrm rot="-5400000">
        <a:off x="904847" y="41016"/>
        <a:ext cx="2881252" cy="75818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 dirty="0"/>
            <a:t>Stop imagining</a:t>
          </a:r>
        </a:p>
      </dsp:txBody>
      <dsp:txXfrm rot="-5400000">
        <a:off x="904847" y="41016"/>
        <a:ext cx="2881252" cy="758183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17911" y="517911"/>
          <a:ext cx="3452743" cy="2416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C</a:t>
          </a:r>
        </a:p>
      </dsp:txBody>
      <dsp:txXfrm rot="-5400000">
        <a:off x="1" y="1208459"/>
        <a:ext cx="2416920" cy="1035823"/>
      </dsp:txXfrm>
    </dsp:sp>
    <dsp:sp modelId="{89137BC5-ABDF-4F72-9BBC-FA20140F5E02}">
      <dsp:nvSpPr>
        <dsp:cNvPr id="0" name=""/>
        <dsp:cNvSpPr/>
      </dsp:nvSpPr>
      <dsp:spPr>
        <a:xfrm rot="5400000">
          <a:off x="5160520" y="-2743599"/>
          <a:ext cx="2244282" cy="7731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6670" rIns="26670" bIns="2667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4200" b="1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b="1" kern="1200"/>
            <a:t>Stop imagining</a:t>
          </a:r>
          <a:endParaRPr lang="en-US" sz="4200" b="1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4200" b="1" kern="1200" dirty="0"/>
        </a:p>
      </dsp:txBody>
      <dsp:txXfrm rot="-5400000">
        <a:off x="2416921" y="109557"/>
        <a:ext cx="7621925" cy="2025168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17911" y="517911"/>
          <a:ext cx="3452743" cy="2416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b="1" kern="1200" dirty="0"/>
        </a:p>
      </dsp:txBody>
      <dsp:txXfrm rot="-5400000">
        <a:off x="1" y="1208459"/>
        <a:ext cx="2416920" cy="1035823"/>
      </dsp:txXfrm>
    </dsp:sp>
    <dsp:sp modelId="{89137BC5-ABDF-4F72-9BBC-FA20140F5E02}">
      <dsp:nvSpPr>
        <dsp:cNvPr id="0" name=""/>
        <dsp:cNvSpPr/>
      </dsp:nvSpPr>
      <dsp:spPr>
        <a:xfrm rot="5400000">
          <a:off x="5160520" y="-2743599"/>
          <a:ext cx="2244282" cy="7731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500" b="1" kern="1200" dirty="0"/>
            <a:t>Soap</a:t>
          </a:r>
        </a:p>
      </dsp:txBody>
      <dsp:txXfrm rot="-5400000">
        <a:off x="2416921" y="109557"/>
        <a:ext cx="7621925" cy="2025168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Star</a:t>
          </a:r>
        </a:p>
      </dsp:txBody>
      <dsp:txXfrm rot="-5400000">
        <a:off x="904847" y="41016"/>
        <a:ext cx="2881252" cy="758183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900" b="1" kern="1200" dirty="0"/>
            <a:t>Black hole</a:t>
          </a:r>
        </a:p>
      </dsp:txBody>
      <dsp:txXfrm rot="-5400000">
        <a:off x="904847" y="41016"/>
        <a:ext cx="2881252" cy="758183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Moon</a:t>
          </a:r>
        </a:p>
      </dsp:txBody>
      <dsp:txXfrm rot="-5400000">
        <a:off x="904847" y="41016"/>
        <a:ext cx="2881252" cy="75818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sun</a:t>
          </a:r>
        </a:p>
      </dsp:txBody>
      <dsp:txXfrm rot="-5400000">
        <a:off x="904847" y="41016"/>
        <a:ext cx="2881252" cy="758183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17911" y="517911"/>
          <a:ext cx="3452743" cy="2416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C</a:t>
          </a:r>
        </a:p>
      </dsp:txBody>
      <dsp:txXfrm rot="-5400000">
        <a:off x="1" y="1208459"/>
        <a:ext cx="2416920" cy="1035823"/>
      </dsp:txXfrm>
    </dsp:sp>
    <dsp:sp modelId="{89137BC5-ABDF-4F72-9BBC-FA20140F5E02}">
      <dsp:nvSpPr>
        <dsp:cNvPr id="0" name=""/>
        <dsp:cNvSpPr/>
      </dsp:nvSpPr>
      <dsp:spPr>
        <a:xfrm rot="5400000">
          <a:off x="5160520" y="-2743599"/>
          <a:ext cx="2244282" cy="7731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500" b="1" kern="1200" dirty="0"/>
            <a:t>Sun</a:t>
          </a:r>
        </a:p>
      </dsp:txBody>
      <dsp:txXfrm rot="-5400000">
        <a:off x="2416921" y="109557"/>
        <a:ext cx="7621925" cy="2025168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440386" y="440386"/>
          <a:ext cx="2935908" cy="20551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1" kern="1200" dirty="0"/>
            <a:t>B</a:t>
          </a:r>
        </a:p>
      </dsp:txBody>
      <dsp:txXfrm rot="-5400000">
        <a:off x="1" y="1027568"/>
        <a:ext cx="2055135" cy="880773"/>
      </dsp:txXfrm>
    </dsp:sp>
    <dsp:sp modelId="{89137BC5-ABDF-4F72-9BBC-FA20140F5E02}">
      <dsp:nvSpPr>
        <dsp:cNvPr id="0" name=""/>
        <dsp:cNvSpPr/>
      </dsp:nvSpPr>
      <dsp:spPr>
        <a:xfrm rot="5400000">
          <a:off x="4068928" y="-2013793"/>
          <a:ext cx="1908340" cy="5935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36830" rIns="36830" bIns="36830" numCol="1" spcCol="1270" anchor="ctr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5800" b="1" kern="1200" dirty="0"/>
            <a:t>David Filo &amp; Jerry Yang</a:t>
          </a:r>
        </a:p>
      </dsp:txBody>
      <dsp:txXfrm rot="-5400000">
        <a:off x="2055136" y="93156"/>
        <a:ext cx="5842769" cy="1722026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17911" y="517911"/>
          <a:ext cx="3452743" cy="2416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b="1" kern="1200" dirty="0"/>
        </a:p>
      </dsp:txBody>
      <dsp:txXfrm rot="-5400000">
        <a:off x="1" y="1208459"/>
        <a:ext cx="2416920" cy="1035823"/>
      </dsp:txXfrm>
    </dsp:sp>
    <dsp:sp modelId="{89137BC5-ABDF-4F72-9BBC-FA20140F5E02}">
      <dsp:nvSpPr>
        <dsp:cNvPr id="0" name=""/>
        <dsp:cNvSpPr/>
      </dsp:nvSpPr>
      <dsp:spPr>
        <a:xfrm rot="5400000">
          <a:off x="5160520" y="-2743599"/>
          <a:ext cx="2244282" cy="7731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500" b="1" kern="1200" dirty="0"/>
            <a:t>365 1/4 days</a:t>
          </a:r>
        </a:p>
      </dsp:txBody>
      <dsp:txXfrm rot="-5400000">
        <a:off x="2416921" y="109557"/>
        <a:ext cx="7621925" cy="2025168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4900" b="1" kern="1200" dirty="0"/>
            <a:t>senorita</a:t>
          </a:r>
          <a:endParaRPr lang="en-US" sz="4900" b="1" kern="1200" dirty="0"/>
        </a:p>
      </dsp:txBody>
      <dsp:txXfrm rot="-5400000">
        <a:off x="904847" y="41016"/>
        <a:ext cx="2881252" cy="758183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4900" b="1" kern="1200" dirty="0"/>
            <a:t>sunita </a:t>
          </a:r>
          <a:endParaRPr lang="en-US" sz="4900" b="1" kern="1200" dirty="0"/>
        </a:p>
      </dsp:txBody>
      <dsp:txXfrm rot="-5400000">
        <a:off x="904847" y="41016"/>
        <a:ext cx="2881252" cy="758183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2777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4900" b="1" kern="1200" dirty="0"/>
            <a:t>simran</a:t>
          </a:r>
          <a:endParaRPr lang="en-US" sz="4900" b="1" kern="1200" dirty="0"/>
        </a:p>
      </dsp:txBody>
      <dsp:txXfrm rot="-5400000">
        <a:off x="904847" y="54266"/>
        <a:ext cx="2881252" cy="758183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4900" b="1" kern="1200" dirty="0"/>
            <a:t>pooja</a:t>
          </a:r>
          <a:endParaRPr lang="en-US" sz="4900" b="1" kern="1200" dirty="0"/>
        </a:p>
      </dsp:txBody>
      <dsp:txXfrm rot="-5400000">
        <a:off x="904847" y="41016"/>
        <a:ext cx="2881252" cy="758183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17911" y="517911"/>
          <a:ext cx="3452743" cy="2416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B</a:t>
          </a:r>
        </a:p>
      </dsp:txBody>
      <dsp:txXfrm rot="-5400000">
        <a:off x="1" y="1208459"/>
        <a:ext cx="2416920" cy="1035823"/>
      </dsp:txXfrm>
    </dsp:sp>
    <dsp:sp modelId="{89137BC5-ABDF-4F72-9BBC-FA20140F5E02}">
      <dsp:nvSpPr>
        <dsp:cNvPr id="0" name=""/>
        <dsp:cNvSpPr/>
      </dsp:nvSpPr>
      <dsp:spPr>
        <a:xfrm rot="5400000">
          <a:off x="5160520" y="-2743599"/>
          <a:ext cx="2244282" cy="7731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500" b="1" kern="1200" dirty="0"/>
            <a:t>Simran</a:t>
          </a:r>
        </a:p>
      </dsp:txBody>
      <dsp:txXfrm rot="-5400000">
        <a:off x="2416921" y="109557"/>
        <a:ext cx="7621925" cy="2025168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800" b="1" kern="1200" dirty="0" err="1"/>
            <a:t>Chanchad</a:t>
          </a:r>
          <a:endParaRPr lang="en-US" sz="3800" b="1" kern="1200" dirty="0"/>
        </a:p>
      </dsp:txBody>
      <dsp:txXfrm rot="-5400000">
        <a:off x="904847" y="41016"/>
        <a:ext cx="2881252" cy="758183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706" y="193706"/>
          <a:ext cx="1291376" cy="9039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1" y="451982"/>
        <a:ext cx="903963" cy="387413"/>
      </dsp:txXfrm>
    </dsp:sp>
    <dsp:sp modelId="{89137BC5-ABDF-4F72-9BBC-FA20140F5E02}">
      <dsp:nvSpPr>
        <dsp:cNvPr id="0" name=""/>
        <dsp:cNvSpPr/>
      </dsp:nvSpPr>
      <dsp:spPr>
        <a:xfrm rot="5400000">
          <a:off x="1945842" y="-1041247"/>
          <a:ext cx="839394" cy="29231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 dirty="0" err="1"/>
            <a:t>Phunsukh</a:t>
          </a:r>
          <a:endParaRPr 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 dirty="0"/>
            <a:t>      </a:t>
          </a:r>
          <a:r>
            <a:rPr lang="en-US" sz="2800" b="1" kern="1200" dirty="0" err="1"/>
            <a:t>Wangdu</a:t>
          </a:r>
          <a:endParaRPr lang="en-US" sz="2800" b="1" kern="1200" dirty="0"/>
        </a:p>
      </dsp:txBody>
      <dsp:txXfrm rot="-5400000">
        <a:off x="903963" y="41608"/>
        <a:ext cx="2882176" cy="757442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Virus</a:t>
          </a:r>
        </a:p>
      </dsp:txBody>
      <dsp:txXfrm rot="-5400000">
        <a:off x="904847" y="41016"/>
        <a:ext cx="2881252" cy="758183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1" kern="1200" dirty="0"/>
            <a:t>Amir khan</a:t>
          </a:r>
        </a:p>
      </dsp:txBody>
      <dsp:txXfrm rot="-5400000">
        <a:off x="904847" y="41016"/>
        <a:ext cx="2881252" cy="7581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17911" y="517911"/>
          <a:ext cx="3452743" cy="2416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D</a:t>
          </a:r>
        </a:p>
      </dsp:txBody>
      <dsp:txXfrm rot="-5400000">
        <a:off x="1" y="1208459"/>
        <a:ext cx="2416920" cy="1035823"/>
      </dsp:txXfrm>
    </dsp:sp>
    <dsp:sp modelId="{89137BC5-ABDF-4F72-9BBC-FA20140F5E02}">
      <dsp:nvSpPr>
        <dsp:cNvPr id="0" name=""/>
        <dsp:cNvSpPr/>
      </dsp:nvSpPr>
      <dsp:spPr>
        <a:xfrm rot="5400000">
          <a:off x="5160520" y="-2743599"/>
          <a:ext cx="2244282" cy="7731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000" b="1" kern="1200" dirty="0" err="1"/>
            <a:t>Phunsukh</a:t>
          </a:r>
          <a:r>
            <a:rPr lang="en-US" sz="6000" b="1" kern="1200" dirty="0"/>
            <a:t> </a:t>
          </a:r>
          <a:r>
            <a:rPr lang="en-US" sz="6000" b="1" kern="1200" dirty="0" err="1"/>
            <a:t>Wangdu</a:t>
          </a:r>
          <a:endParaRPr lang="en-US" sz="6000" b="1" kern="1200" dirty="0"/>
        </a:p>
      </dsp:txBody>
      <dsp:txXfrm rot="-5400000">
        <a:off x="2416921" y="109557"/>
        <a:ext cx="7621925" cy="2025168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 err="1"/>
            <a:t>Deewar</a:t>
          </a:r>
          <a:endParaRPr lang="en-US" sz="4900" b="1" kern="1200" dirty="0"/>
        </a:p>
      </dsp:txBody>
      <dsp:txXfrm rot="-5400000">
        <a:off x="904847" y="41016"/>
        <a:ext cx="2881252" cy="758183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100" b="1" kern="1200" dirty="0" err="1"/>
            <a:t>Guzaarish</a:t>
          </a:r>
          <a:endParaRPr lang="en-US" sz="4100" b="1" kern="1200" dirty="0"/>
        </a:p>
      </dsp:txBody>
      <dsp:txXfrm rot="-5400000">
        <a:off x="904847" y="41016"/>
        <a:ext cx="2881252" cy="758183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Maa</a:t>
          </a:r>
        </a:p>
      </dsp:txBody>
      <dsp:txXfrm rot="-5400000">
        <a:off x="904847" y="41016"/>
        <a:ext cx="2881252" cy="758183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600" b="1" kern="1200" dirty="0" err="1"/>
            <a:t>Bazigaar</a:t>
          </a:r>
          <a:endParaRPr lang="en-US" sz="4600" b="1" kern="1200" dirty="0"/>
        </a:p>
      </dsp:txBody>
      <dsp:txXfrm rot="-5400000">
        <a:off x="904847" y="41016"/>
        <a:ext cx="2881252" cy="758183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17911" y="517911"/>
          <a:ext cx="3452743" cy="2416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A</a:t>
          </a:r>
        </a:p>
      </dsp:txBody>
      <dsp:txXfrm rot="-5400000">
        <a:off x="1" y="1208459"/>
        <a:ext cx="2416920" cy="1035823"/>
      </dsp:txXfrm>
    </dsp:sp>
    <dsp:sp modelId="{89137BC5-ABDF-4F72-9BBC-FA20140F5E02}">
      <dsp:nvSpPr>
        <dsp:cNvPr id="0" name=""/>
        <dsp:cNvSpPr/>
      </dsp:nvSpPr>
      <dsp:spPr>
        <a:xfrm rot="5400000">
          <a:off x="5160520" y="-2743599"/>
          <a:ext cx="2244282" cy="7731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500" b="1" kern="1200" dirty="0" err="1"/>
            <a:t>Deewar</a:t>
          </a:r>
          <a:endParaRPr lang="en-US" sz="6500" b="1" kern="1200" dirty="0"/>
        </a:p>
      </dsp:txBody>
      <dsp:txXfrm rot="-5400000">
        <a:off x="2416921" y="109557"/>
        <a:ext cx="7621925" cy="2025168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900" b="1" kern="1200" dirty="0" err="1"/>
            <a:t>Mogambo</a:t>
          </a:r>
          <a:endParaRPr lang="en-US" sz="3900" b="1" kern="1200" dirty="0"/>
        </a:p>
      </dsp:txBody>
      <dsp:txXfrm rot="-5400000">
        <a:off x="904847" y="41016"/>
        <a:ext cx="2881252" cy="758183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600" b="1" kern="1200" dirty="0"/>
            <a:t>Mr. India</a:t>
          </a:r>
        </a:p>
      </dsp:txBody>
      <dsp:txXfrm rot="-5400000">
        <a:off x="904847" y="41016"/>
        <a:ext cx="2881252" cy="758183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/>
            <a:t>3 idiots</a:t>
          </a:r>
        </a:p>
      </dsp:txBody>
      <dsp:txXfrm rot="-5400000">
        <a:off x="904847" y="41016"/>
        <a:ext cx="2881252" cy="758183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1115" rIns="31115" bIns="3111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900" b="1" kern="1200" dirty="0" err="1"/>
            <a:t>Aladin</a:t>
          </a:r>
          <a:endParaRPr lang="en-US" sz="4900" b="1" kern="1200" dirty="0"/>
        </a:p>
      </dsp:txBody>
      <dsp:txXfrm rot="-5400000">
        <a:off x="904847" y="41016"/>
        <a:ext cx="2881252" cy="7581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 dirty="0"/>
            <a:t>Global Organization of Oriented Group Language of Economy</a:t>
          </a:r>
        </a:p>
      </dsp:txBody>
      <dsp:txXfrm rot="-5400000">
        <a:off x="904847" y="41016"/>
        <a:ext cx="2881252" cy="758183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17911" y="517911"/>
          <a:ext cx="3452743" cy="2416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D</a:t>
          </a:r>
        </a:p>
      </dsp:txBody>
      <dsp:txXfrm rot="-5400000">
        <a:off x="1" y="1208459"/>
        <a:ext cx="2416920" cy="1035823"/>
      </dsp:txXfrm>
    </dsp:sp>
    <dsp:sp modelId="{89137BC5-ABDF-4F72-9BBC-FA20140F5E02}">
      <dsp:nvSpPr>
        <dsp:cNvPr id="0" name=""/>
        <dsp:cNvSpPr/>
      </dsp:nvSpPr>
      <dsp:spPr>
        <a:xfrm rot="5400000">
          <a:off x="5160520" y="-2743599"/>
          <a:ext cx="2244282" cy="7731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500" b="1" kern="1200" dirty="0"/>
            <a:t>Mr. India</a:t>
          </a:r>
        </a:p>
      </dsp:txBody>
      <dsp:txXfrm rot="-5400000">
        <a:off x="2416921" y="109557"/>
        <a:ext cx="7621925" cy="2025168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517911" y="517911"/>
          <a:ext cx="3452743" cy="2416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b="1" kern="1200" dirty="0"/>
        </a:p>
      </dsp:txBody>
      <dsp:txXfrm rot="-5400000">
        <a:off x="1" y="1208459"/>
        <a:ext cx="2416920" cy="1035823"/>
      </dsp:txXfrm>
    </dsp:sp>
    <dsp:sp modelId="{89137BC5-ABDF-4F72-9BBC-FA20140F5E02}">
      <dsp:nvSpPr>
        <dsp:cNvPr id="0" name=""/>
        <dsp:cNvSpPr/>
      </dsp:nvSpPr>
      <dsp:spPr>
        <a:xfrm rot="5400000">
          <a:off x="5160520" y="-2743599"/>
          <a:ext cx="2244282" cy="77314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6500" b="1" kern="1200" dirty="0" err="1"/>
            <a:t>Chal</a:t>
          </a:r>
          <a:r>
            <a:rPr lang="en-US" sz="6500" b="1" kern="1200" dirty="0"/>
            <a:t>, </a:t>
          </a:r>
          <a:r>
            <a:rPr lang="en-US" sz="6500" b="1" kern="1200" dirty="0" err="1"/>
            <a:t>Chal</a:t>
          </a:r>
          <a:r>
            <a:rPr lang="en-US" sz="6500" b="1" kern="1200" dirty="0"/>
            <a:t>, </a:t>
          </a:r>
          <a:r>
            <a:rPr lang="en-US" sz="6500" b="1" kern="1200" dirty="0" err="1"/>
            <a:t>Chal</a:t>
          </a:r>
          <a:r>
            <a:rPr lang="en-US" sz="6500" b="1" kern="1200" dirty="0"/>
            <a:t> </a:t>
          </a:r>
          <a:r>
            <a:rPr lang="en-US" sz="6500" b="1" kern="1200" dirty="0" err="1"/>
            <a:t>mera</a:t>
          </a:r>
          <a:r>
            <a:rPr lang="en-US" sz="6500" b="1" kern="1200" dirty="0"/>
            <a:t> </a:t>
          </a:r>
          <a:r>
            <a:rPr lang="en-US" sz="6500" b="1" kern="1200" dirty="0" err="1"/>
            <a:t>haati</a:t>
          </a:r>
          <a:endParaRPr lang="en-US" sz="6500" b="1" kern="1200" dirty="0"/>
        </a:p>
      </dsp:txBody>
      <dsp:txXfrm rot="-5400000">
        <a:off x="2416921" y="109557"/>
        <a:ext cx="7621925" cy="20251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 dirty="0"/>
            <a:t>Global Organization of Oriented Goal Language of Earth</a:t>
          </a:r>
        </a:p>
      </dsp:txBody>
      <dsp:txXfrm rot="-5400000">
        <a:off x="904847" y="41016"/>
        <a:ext cx="2881252" cy="7581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7499-7A10-4B33-9766-4E3D1C60754F}">
      <dsp:nvSpPr>
        <dsp:cNvPr id="0" name=""/>
        <dsp:cNvSpPr/>
      </dsp:nvSpPr>
      <dsp:spPr>
        <a:xfrm rot="5400000">
          <a:off x="-193895" y="193895"/>
          <a:ext cx="1292639" cy="9048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</a:t>
          </a:r>
        </a:p>
      </dsp:txBody>
      <dsp:txXfrm rot="-5400000">
        <a:off x="2" y="452423"/>
        <a:ext cx="904847" cy="387792"/>
      </dsp:txXfrm>
    </dsp:sp>
    <dsp:sp modelId="{89137BC5-ABDF-4F72-9BBC-FA20140F5E02}">
      <dsp:nvSpPr>
        <dsp:cNvPr id="0" name=""/>
        <dsp:cNvSpPr/>
      </dsp:nvSpPr>
      <dsp:spPr>
        <a:xfrm rot="5400000">
          <a:off x="1945873" y="-1041026"/>
          <a:ext cx="840215" cy="29222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 dirty="0"/>
            <a:t>Global Organization of Orientation Group Language of Earth</a:t>
          </a:r>
        </a:p>
      </dsp:txBody>
      <dsp:txXfrm rot="-5400000">
        <a:off x="904847" y="41016"/>
        <a:ext cx="2881252" cy="758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5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8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4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1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3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2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D69084C-B09D-4AE3-8365-B2EFED13814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F24966-BE04-4D80-947D-1065EDAD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18" Type="http://schemas.openxmlformats.org/officeDocument/2006/relationships/diagramLayout" Target="../diagrams/layout25.xml"/><Relationship Id="rId3" Type="http://schemas.openxmlformats.org/officeDocument/2006/relationships/diagramLayout" Target="../diagrams/layout22.xml"/><Relationship Id="rId21" Type="http://schemas.microsoft.com/office/2007/relationships/diagramDrawing" Target="../diagrams/drawing25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17" Type="http://schemas.openxmlformats.org/officeDocument/2006/relationships/diagramData" Target="../diagrams/data25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20" Type="http://schemas.openxmlformats.org/officeDocument/2006/relationships/diagramColors" Target="../diagrams/colors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10" Type="http://schemas.openxmlformats.org/officeDocument/2006/relationships/diagramColors" Target="../diagrams/colors23.xml"/><Relationship Id="rId19" Type="http://schemas.openxmlformats.org/officeDocument/2006/relationships/diagramQuickStyle" Target="../diagrams/quickStyle25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13" Type="http://schemas.openxmlformats.org/officeDocument/2006/relationships/diagramLayout" Target="../diagrams/layout29.xml"/><Relationship Id="rId18" Type="http://schemas.openxmlformats.org/officeDocument/2006/relationships/diagramLayout" Target="../diagrams/layout30.xml"/><Relationship Id="rId3" Type="http://schemas.openxmlformats.org/officeDocument/2006/relationships/diagramLayout" Target="../diagrams/layout27.xml"/><Relationship Id="rId21" Type="http://schemas.microsoft.com/office/2007/relationships/diagramDrawing" Target="../diagrams/drawing30.xml"/><Relationship Id="rId7" Type="http://schemas.openxmlformats.org/officeDocument/2006/relationships/diagramData" Target="../diagrams/data28.xml"/><Relationship Id="rId12" Type="http://schemas.openxmlformats.org/officeDocument/2006/relationships/diagramData" Target="../diagrams/data29.xml"/><Relationship Id="rId17" Type="http://schemas.openxmlformats.org/officeDocument/2006/relationships/diagramData" Target="../diagrams/data30.xml"/><Relationship Id="rId2" Type="http://schemas.openxmlformats.org/officeDocument/2006/relationships/diagramData" Target="../diagrams/data27.xml"/><Relationship Id="rId16" Type="http://schemas.microsoft.com/office/2007/relationships/diagramDrawing" Target="../diagrams/drawing29.xml"/><Relationship Id="rId20" Type="http://schemas.openxmlformats.org/officeDocument/2006/relationships/diagramColors" Target="../diagrams/colors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5" Type="http://schemas.openxmlformats.org/officeDocument/2006/relationships/diagramColors" Target="../diagrams/colors29.xml"/><Relationship Id="rId10" Type="http://schemas.openxmlformats.org/officeDocument/2006/relationships/diagramColors" Target="../diagrams/colors28.xml"/><Relationship Id="rId19" Type="http://schemas.openxmlformats.org/officeDocument/2006/relationships/diagramQuickStyle" Target="../diagrams/quickStyle30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Relationship Id="rId14" Type="http://schemas.openxmlformats.org/officeDocument/2006/relationships/diagramQuickStyle" Target="../diagrams/quickStyle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13" Type="http://schemas.openxmlformats.org/officeDocument/2006/relationships/diagramLayout" Target="../diagrams/layout34.xml"/><Relationship Id="rId18" Type="http://schemas.openxmlformats.org/officeDocument/2006/relationships/diagramLayout" Target="../diagrams/layout35.xml"/><Relationship Id="rId3" Type="http://schemas.openxmlformats.org/officeDocument/2006/relationships/diagramLayout" Target="../diagrams/layout32.xml"/><Relationship Id="rId21" Type="http://schemas.microsoft.com/office/2007/relationships/diagramDrawing" Target="../diagrams/drawing35.xml"/><Relationship Id="rId7" Type="http://schemas.openxmlformats.org/officeDocument/2006/relationships/diagramData" Target="../diagrams/data33.xml"/><Relationship Id="rId12" Type="http://schemas.openxmlformats.org/officeDocument/2006/relationships/diagramData" Target="../diagrams/data34.xml"/><Relationship Id="rId17" Type="http://schemas.openxmlformats.org/officeDocument/2006/relationships/diagramData" Target="../diagrams/data35.xml"/><Relationship Id="rId2" Type="http://schemas.openxmlformats.org/officeDocument/2006/relationships/diagramData" Target="../diagrams/data32.xml"/><Relationship Id="rId16" Type="http://schemas.microsoft.com/office/2007/relationships/diagramDrawing" Target="../diagrams/drawing34.xml"/><Relationship Id="rId20" Type="http://schemas.openxmlformats.org/officeDocument/2006/relationships/diagramColors" Target="../diagrams/colors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5" Type="http://schemas.openxmlformats.org/officeDocument/2006/relationships/diagramColors" Target="../diagrams/colors34.xml"/><Relationship Id="rId10" Type="http://schemas.openxmlformats.org/officeDocument/2006/relationships/diagramColors" Target="../diagrams/colors33.xml"/><Relationship Id="rId19" Type="http://schemas.openxmlformats.org/officeDocument/2006/relationships/diagramQuickStyle" Target="../diagrams/quickStyle35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Relationship Id="rId14" Type="http://schemas.openxmlformats.org/officeDocument/2006/relationships/diagramQuickStyle" Target="../diagrams/quickStyle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/><Relationship Id="rId13" Type="http://schemas.openxmlformats.org/officeDocument/2006/relationships/diagramLayout" Target="../diagrams/layout40.xml"/><Relationship Id="rId18" Type="http://schemas.openxmlformats.org/officeDocument/2006/relationships/diagramLayout" Target="../diagrams/layout41.xml"/><Relationship Id="rId3" Type="http://schemas.openxmlformats.org/officeDocument/2006/relationships/diagramLayout" Target="../diagrams/layout38.xml"/><Relationship Id="rId21" Type="http://schemas.microsoft.com/office/2007/relationships/diagramDrawing" Target="../diagrams/drawing41.xml"/><Relationship Id="rId7" Type="http://schemas.openxmlformats.org/officeDocument/2006/relationships/diagramData" Target="../diagrams/data39.xml"/><Relationship Id="rId12" Type="http://schemas.openxmlformats.org/officeDocument/2006/relationships/diagramData" Target="../diagrams/data40.xml"/><Relationship Id="rId17" Type="http://schemas.openxmlformats.org/officeDocument/2006/relationships/diagramData" Target="../diagrams/data41.xml"/><Relationship Id="rId2" Type="http://schemas.openxmlformats.org/officeDocument/2006/relationships/diagramData" Target="../diagrams/data38.xml"/><Relationship Id="rId16" Type="http://schemas.microsoft.com/office/2007/relationships/diagramDrawing" Target="../diagrams/drawing40.xml"/><Relationship Id="rId20" Type="http://schemas.openxmlformats.org/officeDocument/2006/relationships/diagramColors" Target="../diagrams/colors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11" Type="http://schemas.microsoft.com/office/2007/relationships/diagramDrawing" Target="../diagrams/drawing39.xml"/><Relationship Id="rId5" Type="http://schemas.openxmlformats.org/officeDocument/2006/relationships/diagramColors" Target="../diagrams/colors38.xml"/><Relationship Id="rId15" Type="http://schemas.openxmlformats.org/officeDocument/2006/relationships/diagramColors" Target="../diagrams/colors40.xml"/><Relationship Id="rId10" Type="http://schemas.openxmlformats.org/officeDocument/2006/relationships/diagramColors" Target="../diagrams/colors39.xml"/><Relationship Id="rId19" Type="http://schemas.openxmlformats.org/officeDocument/2006/relationships/diagramQuickStyle" Target="../diagrams/quickStyle41.xml"/><Relationship Id="rId4" Type="http://schemas.openxmlformats.org/officeDocument/2006/relationships/diagramQuickStyle" Target="../diagrams/quickStyle38.xml"/><Relationship Id="rId9" Type="http://schemas.openxmlformats.org/officeDocument/2006/relationships/diagramQuickStyle" Target="../diagrams/quickStyle39.xml"/><Relationship Id="rId14" Type="http://schemas.openxmlformats.org/officeDocument/2006/relationships/diagramQuickStyle" Target="../diagrams/quickStyle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5.xml"/><Relationship Id="rId13" Type="http://schemas.openxmlformats.org/officeDocument/2006/relationships/diagramLayout" Target="../diagrams/layout46.xml"/><Relationship Id="rId18" Type="http://schemas.openxmlformats.org/officeDocument/2006/relationships/diagramLayout" Target="../diagrams/layout47.xml"/><Relationship Id="rId3" Type="http://schemas.openxmlformats.org/officeDocument/2006/relationships/diagramLayout" Target="../diagrams/layout44.xml"/><Relationship Id="rId21" Type="http://schemas.microsoft.com/office/2007/relationships/diagramDrawing" Target="../diagrams/drawing47.xml"/><Relationship Id="rId7" Type="http://schemas.openxmlformats.org/officeDocument/2006/relationships/diagramData" Target="../diagrams/data45.xml"/><Relationship Id="rId12" Type="http://schemas.openxmlformats.org/officeDocument/2006/relationships/diagramData" Target="../diagrams/data46.xml"/><Relationship Id="rId17" Type="http://schemas.openxmlformats.org/officeDocument/2006/relationships/diagramData" Target="../diagrams/data47.xml"/><Relationship Id="rId2" Type="http://schemas.openxmlformats.org/officeDocument/2006/relationships/diagramData" Target="../diagrams/data44.xml"/><Relationship Id="rId16" Type="http://schemas.microsoft.com/office/2007/relationships/diagramDrawing" Target="../diagrams/drawing46.xml"/><Relationship Id="rId20" Type="http://schemas.openxmlformats.org/officeDocument/2006/relationships/diagramColors" Target="../diagrams/colors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11" Type="http://schemas.microsoft.com/office/2007/relationships/diagramDrawing" Target="../diagrams/drawing45.xml"/><Relationship Id="rId5" Type="http://schemas.openxmlformats.org/officeDocument/2006/relationships/diagramColors" Target="../diagrams/colors44.xml"/><Relationship Id="rId15" Type="http://schemas.openxmlformats.org/officeDocument/2006/relationships/diagramColors" Target="../diagrams/colors46.xml"/><Relationship Id="rId10" Type="http://schemas.openxmlformats.org/officeDocument/2006/relationships/diagramColors" Target="../diagrams/colors45.xml"/><Relationship Id="rId19" Type="http://schemas.openxmlformats.org/officeDocument/2006/relationships/diagramQuickStyle" Target="../diagrams/quickStyle47.xml"/><Relationship Id="rId4" Type="http://schemas.openxmlformats.org/officeDocument/2006/relationships/diagramQuickStyle" Target="../diagrams/quickStyle44.xml"/><Relationship Id="rId9" Type="http://schemas.openxmlformats.org/officeDocument/2006/relationships/diagramQuickStyle" Target="../diagrams/quickStyle45.xml"/><Relationship Id="rId14" Type="http://schemas.openxmlformats.org/officeDocument/2006/relationships/diagramQuickStyle" Target="../diagrams/quickStyle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2.xml"/><Relationship Id="rId13" Type="http://schemas.openxmlformats.org/officeDocument/2006/relationships/diagramLayout" Target="../diagrams/layout53.xml"/><Relationship Id="rId18" Type="http://schemas.openxmlformats.org/officeDocument/2006/relationships/diagramLayout" Target="../diagrams/layout54.xml"/><Relationship Id="rId3" Type="http://schemas.openxmlformats.org/officeDocument/2006/relationships/diagramLayout" Target="../diagrams/layout51.xml"/><Relationship Id="rId21" Type="http://schemas.microsoft.com/office/2007/relationships/diagramDrawing" Target="../diagrams/drawing54.xml"/><Relationship Id="rId7" Type="http://schemas.openxmlformats.org/officeDocument/2006/relationships/diagramData" Target="../diagrams/data52.xml"/><Relationship Id="rId12" Type="http://schemas.openxmlformats.org/officeDocument/2006/relationships/diagramData" Target="../diagrams/data53.xml"/><Relationship Id="rId17" Type="http://schemas.openxmlformats.org/officeDocument/2006/relationships/diagramData" Target="../diagrams/data54.xml"/><Relationship Id="rId2" Type="http://schemas.openxmlformats.org/officeDocument/2006/relationships/diagramData" Target="../diagrams/data51.xml"/><Relationship Id="rId16" Type="http://schemas.microsoft.com/office/2007/relationships/diagramDrawing" Target="../diagrams/drawing53.xml"/><Relationship Id="rId20" Type="http://schemas.openxmlformats.org/officeDocument/2006/relationships/diagramColors" Target="../diagrams/colors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11" Type="http://schemas.microsoft.com/office/2007/relationships/diagramDrawing" Target="../diagrams/drawing52.xml"/><Relationship Id="rId5" Type="http://schemas.openxmlformats.org/officeDocument/2006/relationships/diagramColors" Target="../diagrams/colors51.xml"/><Relationship Id="rId15" Type="http://schemas.openxmlformats.org/officeDocument/2006/relationships/diagramColors" Target="../diagrams/colors53.xml"/><Relationship Id="rId10" Type="http://schemas.openxmlformats.org/officeDocument/2006/relationships/diagramColors" Target="../diagrams/colors52.xml"/><Relationship Id="rId19" Type="http://schemas.openxmlformats.org/officeDocument/2006/relationships/diagramQuickStyle" Target="../diagrams/quickStyle54.xml"/><Relationship Id="rId4" Type="http://schemas.openxmlformats.org/officeDocument/2006/relationships/diagramQuickStyle" Target="../diagrams/quickStyle51.xml"/><Relationship Id="rId9" Type="http://schemas.openxmlformats.org/officeDocument/2006/relationships/diagramQuickStyle" Target="../diagrams/quickStyle52.xml"/><Relationship Id="rId14" Type="http://schemas.openxmlformats.org/officeDocument/2006/relationships/diagramQuickStyle" Target="../diagrams/quickStyle5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7.xml"/><Relationship Id="rId13" Type="http://schemas.openxmlformats.org/officeDocument/2006/relationships/diagramLayout" Target="../diagrams/layout58.xml"/><Relationship Id="rId18" Type="http://schemas.openxmlformats.org/officeDocument/2006/relationships/diagramLayout" Target="../diagrams/layout59.xml"/><Relationship Id="rId3" Type="http://schemas.openxmlformats.org/officeDocument/2006/relationships/diagramLayout" Target="../diagrams/layout56.xml"/><Relationship Id="rId21" Type="http://schemas.microsoft.com/office/2007/relationships/diagramDrawing" Target="../diagrams/drawing59.xml"/><Relationship Id="rId7" Type="http://schemas.openxmlformats.org/officeDocument/2006/relationships/diagramData" Target="../diagrams/data57.xml"/><Relationship Id="rId12" Type="http://schemas.openxmlformats.org/officeDocument/2006/relationships/diagramData" Target="../diagrams/data58.xml"/><Relationship Id="rId17" Type="http://schemas.openxmlformats.org/officeDocument/2006/relationships/diagramData" Target="../diagrams/data59.xml"/><Relationship Id="rId2" Type="http://schemas.openxmlformats.org/officeDocument/2006/relationships/diagramData" Target="../diagrams/data56.xml"/><Relationship Id="rId16" Type="http://schemas.microsoft.com/office/2007/relationships/diagramDrawing" Target="../diagrams/drawing58.xml"/><Relationship Id="rId20" Type="http://schemas.openxmlformats.org/officeDocument/2006/relationships/diagramColors" Target="../diagrams/colors5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6.xml"/><Relationship Id="rId11" Type="http://schemas.microsoft.com/office/2007/relationships/diagramDrawing" Target="../diagrams/drawing57.xml"/><Relationship Id="rId5" Type="http://schemas.openxmlformats.org/officeDocument/2006/relationships/diagramColors" Target="../diagrams/colors56.xml"/><Relationship Id="rId15" Type="http://schemas.openxmlformats.org/officeDocument/2006/relationships/diagramColors" Target="../diagrams/colors58.xml"/><Relationship Id="rId10" Type="http://schemas.openxmlformats.org/officeDocument/2006/relationships/diagramColors" Target="../diagrams/colors57.xml"/><Relationship Id="rId19" Type="http://schemas.openxmlformats.org/officeDocument/2006/relationships/diagramQuickStyle" Target="../diagrams/quickStyle59.xml"/><Relationship Id="rId4" Type="http://schemas.openxmlformats.org/officeDocument/2006/relationships/diagramQuickStyle" Target="../diagrams/quickStyle56.xml"/><Relationship Id="rId9" Type="http://schemas.openxmlformats.org/officeDocument/2006/relationships/diagramQuickStyle" Target="../diagrams/quickStyle57.xml"/><Relationship Id="rId14" Type="http://schemas.openxmlformats.org/officeDocument/2006/relationships/diagramQuickStyle" Target="../diagrams/quickStyle5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0.xml"/><Relationship Id="rId2" Type="http://schemas.openxmlformats.org/officeDocument/2006/relationships/diagramData" Target="../diagrams/data6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0.xml"/><Relationship Id="rId5" Type="http://schemas.openxmlformats.org/officeDocument/2006/relationships/diagramColors" Target="../diagrams/colors60.xml"/><Relationship Id="rId4" Type="http://schemas.openxmlformats.org/officeDocument/2006/relationships/diagramQuickStyle" Target="../diagrams/quickStyle6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3" Type="http://schemas.openxmlformats.org/officeDocument/2006/relationships/diagramLayout" Target="../diagrams/layout61.xml"/><Relationship Id="rId21" Type="http://schemas.microsoft.com/office/2007/relationships/diagramDrawing" Target="../diagrams/drawing64.xml"/><Relationship Id="rId7" Type="http://schemas.openxmlformats.org/officeDocument/2006/relationships/diagramData" Target="../diagrams/data62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0" Type="http://schemas.openxmlformats.org/officeDocument/2006/relationships/diagramColors" Target="../diagrams/colors6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5" Type="http://schemas.openxmlformats.org/officeDocument/2006/relationships/diagramColors" Target="../diagrams/colors61.xml"/><Relationship Id="rId15" Type="http://schemas.openxmlformats.org/officeDocument/2006/relationships/diagramColors" Target="../diagrams/colors63.xml"/><Relationship Id="rId10" Type="http://schemas.openxmlformats.org/officeDocument/2006/relationships/diagramColors" Target="../diagrams/colors62.xml"/><Relationship Id="rId19" Type="http://schemas.openxmlformats.org/officeDocument/2006/relationships/diagramQuickStyle" Target="../diagrams/quickStyle64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4" Type="http://schemas.openxmlformats.org/officeDocument/2006/relationships/diagramQuickStyle" Target="../diagrams/quickStyle6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5.xml"/><Relationship Id="rId2" Type="http://schemas.openxmlformats.org/officeDocument/2006/relationships/diagramData" Target="../diagrams/data6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5.xml"/><Relationship Id="rId5" Type="http://schemas.openxmlformats.org/officeDocument/2006/relationships/diagramColors" Target="../diagrams/colors65.xml"/><Relationship Id="rId4" Type="http://schemas.openxmlformats.org/officeDocument/2006/relationships/diagramQuickStyle" Target="../diagrams/quickStyle6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7.xml"/><Relationship Id="rId13" Type="http://schemas.openxmlformats.org/officeDocument/2006/relationships/diagramLayout" Target="../diagrams/layout68.xml"/><Relationship Id="rId18" Type="http://schemas.openxmlformats.org/officeDocument/2006/relationships/diagramLayout" Target="../diagrams/layout69.xml"/><Relationship Id="rId3" Type="http://schemas.openxmlformats.org/officeDocument/2006/relationships/diagramLayout" Target="../diagrams/layout66.xml"/><Relationship Id="rId21" Type="http://schemas.microsoft.com/office/2007/relationships/diagramDrawing" Target="../diagrams/drawing69.xml"/><Relationship Id="rId7" Type="http://schemas.openxmlformats.org/officeDocument/2006/relationships/diagramData" Target="../diagrams/data67.xml"/><Relationship Id="rId12" Type="http://schemas.openxmlformats.org/officeDocument/2006/relationships/diagramData" Target="../diagrams/data68.xml"/><Relationship Id="rId17" Type="http://schemas.openxmlformats.org/officeDocument/2006/relationships/diagramData" Target="../diagrams/data69.xml"/><Relationship Id="rId2" Type="http://schemas.openxmlformats.org/officeDocument/2006/relationships/diagramData" Target="../diagrams/data66.xml"/><Relationship Id="rId16" Type="http://schemas.microsoft.com/office/2007/relationships/diagramDrawing" Target="../diagrams/drawing68.xml"/><Relationship Id="rId20" Type="http://schemas.openxmlformats.org/officeDocument/2006/relationships/diagramColors" Target="../diagrams/colors6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6.xml"/><Relationship Id="rId11" Type="http://schemas.microsoft.com/office/2007/relationships/diagramDrawing" Target="../diagrams/drawing67.xml"/><Relationship Id="rId5" Type="http://schemas.openxmlformats.org/officeDocument/2006/relationships/diagramColors" Target="../diagrams/colors66.xml"/><Relationship Id="rId15" Type="http://schemas.openxmlformats.org/officeDocument/2006/relationships/diagramColors" Target="../diagrams/colors68.xml"/><Relationship Id="rId10" Type="http://schemas.openxmlformats.org/officeDocument/2006/relationships/diagramColors" Target="../diagrams/colors67.xml"/><Relationship Id="rId19" Type="http://schemas.openxmlformats.org/officeDocument/2006/relationships/diagramQuickStyle" Target="../diagrams/quickStyle69.xml"/><Relationship Id="rId4" Type="http://schemas.openxmlformats.org/officeDocument/2006/relationships/diagramQuickStyle" Target="../diagrams/quickStyle66.xml"/><Relationship Id="rId9" Type="http://schemas.openxmlformats.org/officeDocument/2006/relationships/diagramQuickStyle" Target="../diagrams/quickStyle67.xml"/><Relationship Id="rId14" Type="http://schemas.openxmlformats.org/officeDocument/2006/relationships/diagramQuickStyle" Target="../diagrams/quickStyle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0.xml"/><Relationship Id="rId2" Type="http://schemas.openxmlformats.org/officeDocument/2006/relationships/diagramData" Target="../diagrams/data7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0.xml"/><Relationship Id="rId5" Type="http://schemas.openxmlformats.org/officeDocument/2006/relationships/diagramColors" Target="../diagrams/colors70.xml"/><Relationship Id="rId4" Type="http://schemas.openxmlformats.org/officeDocument/2006/relationships/diagramQuickStyle" Target="../diagrams/quickStyle7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1.xml"/><Relationship Id="rId2" Type="http://schemas.openxmlformats.org/officeDocument/2006/relationships/diagramData" Target="../diagrams/data7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1.xml"/><Relationship Id="rId5" Type="http://schemas.openxmlformats.org/officeDocument/2006/relationships/diagramColors" Target="../diagrams/colors71.xml"/><Relationship Id="rId4" Type="http://schemas.openxmlformats.org/officeDocument/2006/relationships/diagramQuickStyle" Target="../diagrams/quickStyle7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diagramLayout" Target="../diagrams/layout15.xml"/><Relationship Id="rId3" Type="http://schemas.openxmlformats.org/officeDocument/2006/relationships/diagramLayout" Target="../diagrams/layout12.xml"/><Relationship Id="rId21" Type="http://schemas.microsoft.com/office/2007/relationships/diagramDrawing" Target="../diagrams/drawing15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diagramData" Target="../diagrams/data15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diagramColors" Target="../diagrams/colors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19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18" Type="http://schemas.openxmlformats.org/officeDocument/2006/relationships/diagramLayout" Target="../diagrams/layout20.xml"/><Relationship Id="rId3" Type="http://schemas.openxmlformats.org/officeDocument/2006/relationships/diagramLayout" Target="../diagrams/layout17.xml"/><Relationship Id="rId21" Type="http://schemas.microsoft.com/office/2007/relationships/diagramDrawing" Target="../diagrams/drawing20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17" Type="http://schemas.openxmlformats.org/officeDocument/2006/relationships/diagramData" Target="../diagrams/data20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20" Type="http://schemas.openxmlformats.org/officeDocument/2006/relationships/diagramColors" Target="../diagrams/colors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10" Type="http://schemas.openxmlformats.org/officeDocument/2006/relationships/diagramColors" Target="../diagrams/colors18.xml"/><Relationship Id="rId19" Type="http://schemas.openxmlformats.org/officeDocument/2006/relationships/diagramQuickStyle" Target="../diagrams/quickStyle20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08B0-F308-4BE0-8282-4112BAC2C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Mavericks Quiz</a:t>
            </a:r>
          </a:p>
        </p:txBody>
      </p:sp>
    </p:spTree>
    <p:extLst>
      <p:ext uri="{BB962C8B-B14F-4D97-AF65-F5344CB8AC3E}">
        <p14:creationId xmlns:p14="http://schemas.microsoft.com/office/powerpoint/2010/main" val="382019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0003376" cy="706964"/>
          </a:xfrm>
        </p:spPr>
        <p:txBody>
          <a:bodyPr/>
          <a:lstStyle/>
          <a:p>
            <a:r>
              <a:rPr lang="en-US" dirty="0"/>
              <a:t>What was the first ARPANET message?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809592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206805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440528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266055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99499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0003376" cy="706964"/>
          </a:xfrm>
        </p:spPr>
        <p:txBody>
          <a:bodyPr/>
          <a:lstStyle/>
          <a:p>
            <a:r>
              <a:rPr lang="en-US" dirty="0"/>
              <a:t>What was the first ARPANET message?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637830"/>
              </p:ext>
            </p:extLst>
          </p:nvPr>
        </p:nvGraphicFramePr>
        <p:xfrm>
          <a:off x="1155700" y="2603499"/>
          <a:ext cx="10294177" cy="3744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681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0003376" cy="706964"/>
          </a:xfrm>
        </p:spPr>
        <p:txBody>
          <a:bodyPr/>
          <a:lstStyle/>
          <a:p>
            <a:r>
              <a:rPr lang="en-US" dirty="0"/>
              <a:t>What will a UPS be used for in a building?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77490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444472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806206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768716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50893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0003376" cy="706964"/>
          </a:xfrm>
        </p:spPr>
        <p:txBody>
          <a:bodyPr/>
          <a:lstStyle/>
          <a:p>
            <a:r>
              <a:rPr lang="en-US" dirty="0"/>
              <a:t>What will a UPS be used for in a building?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58502"/>
              </p:ext>
            </p:extLst>
          </p:nvPr>
        </p:nvGraphicFramePr>
        <p:xfrm>
          <a:off x="1155701" y="2603500"/>
          <a:ext cx="10003376" cy="3572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391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Compact discs, (according to the original CD specifications) hold how many minutes of music?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392114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073305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225660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944214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6256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Compact discs, (according to the original CD specifications) hold how many minutes of music?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316511"/>
              </p:ext>
            </p:extLst>
          </p:nvPr>
        </p:nvGraphicFramePr>
        <p:xfrm>
          <a:off x="1155700" y="2603499"/>
          <a:ext cx="10148403" cy="34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03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What is always coming, but never arrives?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39376-2AD3-4C40-8C02-3E5E9411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154" y="2856443"/>
            <a:ext cx="4712445" cy="706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0" b="1" dirty="0"/>
              <a:t>?</a:t>
            </a:r>
            <a:r>
              <a:rPr lang="en-IN" sz="6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60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What is always coming, but never arrives?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74942"/>
              </p:ext>
            </p:extLst>
          </p:nvPr>
        </p:nvGraphicFramePr>
        <p:xfrm>
          <a:off x="1155700" y="2603499"/>
          <a:ext cx="10148403" cy="34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32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Imagine you are in a sinking rowboat surrounded by sharks. How would you survive?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693820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282988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439273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483773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03454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Imagine you are in a sinking rowboat surrounded by sharks. How would you survive?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537155"/>
              </p:ext>
            </p:extLst>
          </p:nvPr>
        </p:nvGraphicFramePr>
        <p:xfrm>
          <a:off x="1155700" y="2603499"/>
          <a:ext cx="10148403" cy="34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288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developed Yahoo?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239272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037643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315487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907475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780046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I get smaller every time I take a bath 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694E7-9660-466F-AD38-174405A5EDA0}"/>
              </a:ext>
            </a:extLst>
          </p:cNvPr>
          <p:cNvSpPr txBox="1"/>
          <p:nvPr/>
        </p:nvSpPr>
        <p:spPr>
          <a:xfrm>
            <a:off x="1790700" y="314325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/>
              <a:t>?</a:t>
            </a:r>
            <a:endParaRPr lang="en-IN" sz="14000" b="1" dirty="0"/>
          </a:p>
        </p:txBody>
      </p:sp>
    </p:spTree>
    <p:extLst>
      <p:ext uri="{BB962C8B-B14F-4D97-AF65-F5344CB8AC3E}">
        <p14:creationId xmlns:p14="http://schemas.microsoft.com/office/powerpoint/2010/main" val="13504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I get smaller every time I take a bath. What am I?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962485"/>
              </p:ext>
            </p:extLst>
          </p:nvPr>
        </p:nvGraphicFramePr>
        <p:xfrm>
          <a:off x="1155700" y="2603499"/>
          <a:ext cx="10148403" cy="34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68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Which star is at the </a:t>
            </a:r>
            <a:r>
              <a:rPr lang="en-US" dirty="0" err="1"/>
              <a:t>centre</a:t>
            </a:r>
            <a:r>
              <a:rPr lang="en-US" dirty="0"/>
              <a:t> of our Solar System?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973522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575672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52055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832550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5114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Which star is at the </a:t>
            </a:r>
            <a:r>
              <a:rPr lang="en-US" dirty="0" err="1"/>
              <a:t>centre</a:t>
            </a:r>
            <a:r>
              <a:rPr lang="en-US" dirty="0"/>
              <a:t> of our Solar System?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995867"/>
              </p:ext>
            </p:extLst>
          </p:nvPr>
        </p:nvGraphicFramePr>
        <p:xfrm>
          <a:off x="1155700" y="2603499"/>
          <a:ext cx="10148403" cy="34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76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How long does it take for the earth to revolve around the sun?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222628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18E6E56-5D92-4F4E-83EF-0D7C22C75D90}"/>
              </a:ext>
            </a:extLst>
          </p:cNvPr>
          <p:cNvSpPr txBox="1"/>
          <p:nvPr/>
        </p:nvSpPr>
        <p:spPr>
          <a:xfrm>
            <a:off x="2057400" y="2963558"/>
            <a:ext cx="8429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Guess the no of days 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50808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how long does it take for the earth to revolve around the sun?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736986"/>
              </p:ext>
            </p:extLst>
          </p:nvPr>
        </p:nvGraphicFramePr>
        <p:xfrm>
          <a:off x="1155700" y="2603499"/>
          <a:ext cx="10148403" cy="34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24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373446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973945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970545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011970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D0863A54-AC07-4FC5-B477-53058ABD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21" y="1011495"/>
            <a:ext cx="10732246" cy="706964"/>
          </a:xfrm>
        </p:spPr>
        <p:txBody>
          <a:bodyPr/>
          <a:lstStyle/>
          <a:p>
            <a:r>
              <a:rPr lang="en-US" dirty="0"/>
              <a:t>What is the name of the lead female character in Dilwale Dulhania Le </a:t>
            </a:r>
            <a:r>
              <a:rPr lang="en-US" dirty="0" err="1"/>
              <a:t>Jayenge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55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What is the name of the lead female character in Dilwale Dulhania Le </a:t>
            </a:r>
            <a:r>
              <a:rPr lang="en-US" dirty="0" err="1"/>
              <a:t>Jayenge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303250"/>
              </p:ext>
            </p:extLst>
          </p:nvPr>
        </p:nvGraphicFramePr>
        <p:xfrm>
          <a:off x="1155700" y="2603499"/>
          <a:ext cx="10148403" cy="34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912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In 3 Idiots, what is Rancho's real name?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636830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777876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741807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756551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5545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dirty="0"/>
              <a:t>In 3 Idiots, what is Rancho's real name?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866001"/>
              </p:ext>
            </p:extLst>
          </p:nvPr>
        </p:nvGraphicFramePr>
        <p:xfrm>
          <a:off x="1155700" y="2603499"/>
          <a:ext cx="10148403" cy="34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58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developed Yahoo?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97318"/>
              </p:ext>
            </p:extLst>
          </p:nvPr>
        </p:nvGraphicFramePr>
        <p:xfrm>
          <a:off x="2729948" y="2669762"/>
          <a:ext cx="7991062" cy="293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213775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1230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10540" cy="706964"/>
          </a:xfrm>
        </p:spPr>
        <p:txBody>
          <a:bodyPr/>
          <a:lstStyle/>
          <a:p>
            <a:r>
              <a:rPr lang="en-US" sz="2800" dirty="0"/>
              <a:t>"</a:t>
            </a:r>
            <a:r>
              <a:rPr lang="en-US" sz="2800" dirty="0" err="1"/>
              <a:t>Aaj</a:t>
            </a:r>
            <a:r>
              <a:rPr lang="en-US" sz="2800" dirty="0"/>
              <a:t> mere </a:t>
            </a:r>
            <a:r>
              <a:rPr lang="en-US" sz="2800" dirty="0" err="1"/>
              <a:t>paas</a:t>
            </a:r>
            <a:r>
              <a:rPr lang="en-US" sz="2800" dirty="0"/>
              <a:t> </a:t>
            </a:r>
            <a:r>
              <a:rPr lang="en-US" sz="2800" dirty="0" err="1"/>
              <a:t>gaadi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, </a:t>
            </a:r>
            <a:r>
              <a:rPr lang="en-US" sz="2800" dirty="0" err="1"/>
              <a:t>bungla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, paisa </a:t>
            </a:r>
            <a:r>
              <a:rPr lang="en-US" sz="2800" dirty="0" err="1"/>
              <a:t>hai</a:t>
            </a:r>
            <a:r>
              <a:rPr lang="en-US" sz="2800" dirty="0"/>
              <a:t>... </a:t>
            </a:r>
            <a:r>
              <a:rPr lang="en-US" sz="2800" dirty="0" err="1"/>
              <a:t>tumhare</a:t>
            </a:r>
            <a:r>
              <a:rPr lang="en-US" sz="2800" dirty="0"/>
              <a:t> </a:t>
            </a:r>
            <a:r>
              <a:rPr lang="en-US" sz="2800" dirty="0" err="1"/>
              <a:t>paas</a:t>
            </a:r>
            <a:r>
              <a:rPr lang="en-US" sz="2800" dirty="0"/>
              <a:t> </a:t>
            </a:r>
            <a:r>
              <a:rPr lang="en-US" sz="2800" dirty="0" err="1"/>
              <a:t>kya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?""Mere </a:t>
            </a:r>
            <a:r>
              <a:rPr lang="en-US" sz="2800" dirty="0" err="1"/>
              <a:t>paas</a:t>
            </a:r>
            <a:r>
              <a:rPr lang="en-US" sz="2800" dirty="0"/>
              <a:t>, mere </a:t>
            </a:r>
            <a:r>
              <a:rPr lang="en-US" sz="2800" dirty="0" err="1"/>
              <a:t>paas</a:t>
            </a:r>
            <a:r>
              <a:rPr lang="en-US" sz="2800" dirty="0"/>
              <a:t>... Maa </a:t>
            </a:r>
            <a:r>
              <a:rPr lang="en-US" sz="2800" dirty="0" err="1"/>
              <a:t>hai</a:t>
            </a:r>
            <a:r>
              <a:rPr lang="en-US" sz="2800" dirty="0"/>
              <a:t>...,"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642629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301525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825691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809520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1491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sz="2800" dirty="0"/>
              <a:t>"</a:t>
            </a:r>
            <a:r>
              <a:rPr lang="en-US" sz="2800" dirty="0" err="1"/>
              <a:t>Aaj</a:t>
            </a:r>
            <a:r>
              <a:rPr lang="en-US" sz="2800" dirty="0"/>
              <a:t> mere </a:t>
            </a:r>
            <a:r>
              <a:rPr lang="en-US" sz="2800" dirty="0" err="1"/>
              <a:t>paas</a:t>
            </a:r>
            <a:r>
              <a:rPr lang="en-US" sz="2800" dirty="0"/>
              <a:t> </a:t>
            </a:r>
            <a:r>
              <a:rPr lang="en-US" sz="2800" dirty="0" err="1"/>
              <a:t>gaadi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, </a:t>
            </a:r>
            <a:r>
              <a:rPr lang="en-US" sz="2800" dirty="0" err="1"/>
              <a:t>bungla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, paisa </a:t>
            </a:r>
            <a:r>
              <a:rPr lang="en-US" sz="2800" dirty="0" err="1"/>
              <a:t>hai</a:t>
            </a:r>
            <a:r>
              <a:rPr lang="en-US" sz="2800" dirty="0"/>
              <a:t>... </a:t>
            </a:r>
            <a:r>
              <a:rPr lang="en-US" sz="2800" dirty="0" err="1"/>
              <a:t>tumhare</a:t>
            </a:r>
            <a:r>
              <a:rPr lang="en-US" sz="2800" dirty="0"/>
              <a:t> </a:t>
            </a:r>
            <a:r>
              <a:rPr lang="en-US" sz="2800" dirty="0" err="1"/>
              <a:t>paas</a:t>
            </a:r>
            <a:r>
              <a:rPr lang="en-US" sz="2800" dirty="0"/>
              <a:t> </a:t>
            </a:r>
            <a:r>
              <a:rPr lang="en-US" sz="2800" dirty="0" err="1"/>
              <a:t>kya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?""Mere </a:t>
            </a:r>
            <a:r>
              <a:rPr lang="en-US" sz="2800" dirty="0" err="1"/>
              <a:t>paas</a:t>
            </a:r>
            <a:r>
              <a:rPr lang="en-US" sz="2800" dirty="0"/>
              <a:t>, mere </a:t>
            </a:r>
            <a:r>
              <a:rPr lang="en-US" sz="2800" dirty="0" err="1"/>
              <a:t>paas</a:t>
            </a:r>
            <a:r>
              <a:rPr lang="en-US" sz="2800" dirty="0"/>
              <a:t>... Maa </a:t>
            </a:r>
            <a:r>
              <a:rPr lang="en-US" sz="2800" dirty="0" err="1"/>
              <a:t>hai</a:t>
            </a:r>
            <a:r>
              <a:rPr lang="en-US" sz="2800" dirty="0"/>
              <a:t>...,"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597801"/>
              </p:ext>
            </p:extLst>
          </p:nvPr>
        </p:nvGraphicFramePr>
        <p:xfrm>
          <a:off x="1155700" y="2603499"/>
          <a:ext cx="10148403" cy="34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650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10540" cy="706964"/>
          </a:xfrm>
        </p:spPr>
        <p:txBody>
          <a:bodyPr/>
          <a:lstStyle/>
          <a:p>
            <a:r>
              <a:rPr lang="en-US" sz="2800" dirty="0"/>
              <a:t>“</a:t>
            </a:r>
            <a:r>
              <a:rPr lang="en-US" sz="2800" dirty="0" err="1"/>
              <a:t>Mogambo</a:t>
            </a:r>
            <a:r>
              <a:rPr lang="en-US" sz="2800" dirty="0"/>
              <a:t> </a:t>
            </a:r>
            <a:r>
              <a:rPr lang="en-US" sz="2800" dirty="0" err="1"/>
              <a:t>khush</a:t>
            </a:r>
            <a:r>
              <a:rPr lang="en-US" sz="2800" dirty="0"/>
              <a:t> </a:t>
            </a:r>
            <a:r>
              <a:rPr lang="en-US" sz="2800" dirty="0" err="1"/>
              <a:t>hua</a:t>
            </a:r>
            <a:r>
              <a:rPr lang="en-US" sz="2800" dirty="0"/>
              <a:t>!"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59802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405135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115344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731075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2905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sz="2800" dirty="0"/>
              <a:t>“</a:t>
            </a:r>
            <a:r>
              <a:rPr lang="en-US" sz="2800" dirty="0" err="1"/>
              <a:t>Mogambo</a:t>
            </a:r>
            <a:r>
              <a:rPr lang="en-US" sz="2800" dirty="0"/>
              <a:t> </a:t>
            </a:r>
            <a:r>
              <a:rPr lang="en-US" sz="2800" dirty="0" err="1"/>
              <a:t>khush</a:t>
            </a:r>
            <a:r>
              <a:rPr lang="en-US" sz="2800" dirty="0"/>
              <a:t> </a:t>
            </a:r>
            <a:r>
              <a:rPr lang="en-US" sz="2800" dirty="0" err="1"/>
              <a:t>hua</a:t>
            </a:r>
            <a:r>
              <a:rPr lang="en-US" sz="2800" dirty="0"/>
              <a:t>!"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08251"/>
              </p:ext>
            </p:extLst>
          </p:nvPr>
        </p:nvGraphicFramePr>
        <p:xfrm>
          <a:off x="1155700" y="2603499"/>
          <a:ext cx="10148403" cy="34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553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10540" cy="706964"/>
          </a:xfrm>
        </p:spPr>
        <p:txBody>
          <a:bodyPr/>
          <a:lstStyle/>
          <a:p>
            <a:r>
              <a:rPr lang="en-US" sz="2800" dirty="0"/>
              <a:t>🚶🚶🚶🐘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7EF38-3DDE-4C57-B982-85423F97A77F}"/>
              </a:ext>
            </a:extLst>
          </p:cNvPr>
          <p:cNvSpPr txBox="1"/>
          <p:nvPr/>
        </p:nvSpPr>
        <p:spPr>
          <a:xfrm>
            <a:off x="1543049" y="3206741"/>
            <a:ext cx="982027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b="1" dirty="0"/>
              <a:t>Guess the song’s name.</a:t>
            </a:r>
          </a:p>
        </p:txBody>
      </p:sp>
    </p:spTree>
    <p:extLst>
      <p:ext uri="{BB962C8B-B14F-4D97-AF65-F5344CB8AC3E}">
        <p14:creationId xmlns:p14="http://schemas.microsoft.com/office/powerpoint/2010/main" val="31223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1037044" cy="706964"/>
          </a:xfrm>
        </p:spPr>
        <p:txBody>
          <a:bodyPr/>
          <a:lstStyle/>
          <a:p>
            <a:r>
              <a:rPr lang="en-US" sz="2800" dirty="0"/>
              <a:t>🚶🚶🚶🐘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029051"/>
              </p:ext>
            </p:extLst>
          </p:nvPr>
        </p:nvGraphicFramePr>
        <p:xfrm>
          <a:off x="1155700" y="2603499"/>
          <a:ext cx="10148403" cy="345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48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D199-5A57-4E7F-B7C1-1B95D3A1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149" y="878418"/>
            <a:ext cx="6655546" cy="706964"/>
          </a:xfrm>
        </p:spPr>
        <p:txBody>
          <a:bodyPr/>
          <a:lstStyle/>
          <a:p>
            <a:pPr algn="ctr"/>
            <a:r>
              <a:rPr lang="en-IN" dirty="0">
                <a:highlight>
                  <a:srgbClr val="000000"/>
                </a:highlight>
              </a:rPr>
              <a:t>Thank You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9162B44-EEDF-4FE4-A085-AFA59111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09" y="2645388"/>
            <a:ext cx="3579001" cy="342203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BA69FC-9C6D-4A27-B8F6-6DF936564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0" b="25135"/>
          <a:stretch/>
        </p:blipFill>
        <p:spPr>
          <a:xfrm>
            <a:off x="6310050" y="2464413"/>
            <a:ext cx="4011941" cy="2089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1427893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full form of GOOGLE 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847327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855101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164577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301036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32849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full form of GOOGLE ?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103800"/>
              </p:ext>
            </p:extLst>
          </p:nvPr>
        </p:nvGraphicFramePr>
        <p:xfrm>
          <a:off x="1162324" y="2584174"/>
          <a:ext cx="9214127" cy="2908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83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0003376" cy="706964"/>
          </a:xfrm>
        </p:spPr>
        <p:txBody>
          <a:bodyPr/>
          <a:lstStyle/>
          <a:p>
            <a:r>
              <a:rPr lang="en-US" dirty="0"/>
              <a:t>What do we call a network whose elements may be separated by some distance?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016453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22898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082032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744567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76471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0003376" cy="706964"/>
          </a:xfrm>
        </p:spPr>
        <p:txBody>
          <a:bodyPr/>
          <a:lstStyle/>
          <a:p>
            <a:r>
              <a:rPr lang="en-US" dirty="0"/>
              <a:t>What do we call a network whose elements may be separated by some distance?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757278"/>
              </p:ext>
            </p:extLst>
          </p:nvPr>
        </p:nvGraphicFramePr>
        <p:xfrm>
          <a:off x="2160104" y="2769704"/>
          <a:ext cx="8560906" cy="272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1039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0003376" cy="706964"/>
          </a:xfrm>
        </p:spPr>
        <p:txBody>
          <a:bodyPr/>
          <a:lstStyle/>
          <a:p>
            <a:r>
              <a:rPr lang="en-US" dirty="0"/>
              <a:t>In what year was the "@" chosen for its use in e-mail addresses?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8923B-BF69-4103-B8EE-A16733F60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654523"/>
              </p:ext>
            </p:extLst>
          </p:nvPr>
        </p:nvGraphicFramePr>
        <p:xfrm>
          <a:off x="1155701" y="2603500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F696ED7-8274-4F0F-ACDB-B3038E358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537054"/>
              </p:ext>
            </p:extLst>
          </p:nvPr>
        </p:nvGraphicFramePr>
        <p:xfrm>
          <a:off x="6893894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805737"/>
              </p:ext>
            </p:extLst>
          </p:nvPr>
        </p:nvGraphicFramePr>
        <p:xfrm>
          <a:off x="6893894" y="2669762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324F19B-9A54-4AED-9D15-16DCCD24C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35419"/>
              </p:ext>
            </p:extLst>
          </p:nvPr>
        </p:nvGraphicFramePr>
        <p:xfrm>
          <a:off x="1162325" y="4200384"/>
          <a:ext cx="3827116" cy="129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7975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76C-62A2-4BC5-9B8C-6B8A460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4" y="1011495"/>
            <a:ext cx="10003376" cy="706964"/>
          </a:xfrm>
        </p:spPr>
        <p:txBody>
          <a:bodyPr/>
          <a:lstStyle/>
          <a:p>
            <a:r>
              <a:rPr lang="en-US" dirty="0"/>
              <a:t>In what year was the "@" chosen for its use in e-mail addresses?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39AA44-80BF-4E2C-BC2C-EA0FD37F1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722313"/>
              </p:ext>
            </p:extLst>
          </p:nvPr>
        </p:nvGraphicFramePr>
        <p:xfrm>
          <a:off x="1789043" y="2669762"/>
          <a:ext cx="8931967" cy="3359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9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4384</TotalTime>
  <Words>695</Words>
  <Application>Microsoft Office PowerPoint</Application>
  <PresentationFormat>Widescreen</PresentationFormat>
  <Paragraphs>175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Ion Boardroom</vt:lpstr>
      <vt:lpstr>Mavericks Quiz</vt:lpstr>
      <vt:lpstr>Who developed Yahoo?</vt:lpstr>
      <vt:lpstr>Who developed Yahoo?</vt:lpstr>
      <vt:lpstr>What is the full form of GOOGLE ?</vt:lpstr>
      <vt:lpstr>What is the full form of GOOGLE ?</vt:lpstr>
      <vt:lpstr>What do we call a network whose elements may be separated by some distance?</vt:lpstr>
      <vt:lpstr>What do we call a network whose elements may be separated by some distance?</vt:lpstr>
      <vt:lpstr>In what year was the "@" chosen for its use in e-mail addresses?</vt:lpstr>
      <vt:lpstr>In what year was the "@" chosen for its use in e-mail addresses?</vt:lpstr>
      <vt:lpstr>What was the first ARPANET message?</vt:lpstr>
      <vt:lpstr>What was the first ARPANET message?</vt:lpstr>
      <vt:lpstr>What will a UPS be used for in a building?</vt:lpstr>
      <vt:lpstr>What will a UPS be used for in a building?</vt:lpstr>
      <vt:lpstr>Compact discs, (according to the original CD specifications) hold how many minutes of music?</vt:lpstr>
      <vt:lpstr>Compact discs, (according to the original CD specifications) hold how many minutes of music?</vt:lpstr>
      <vt:lpstr>What is always coming, but never arrives?</vt:lpstr>
      <vt:lpstr>What is always coming, but never arrives?</vt:lpstr>
      <vt:lpstr>Imagine you are in a sinking rowboat surrounded by sharks. How would you survive?</vt:lpstr>
      <vt:lpstr>Imagine you are in a sinking rowboat surrounded by sharks. How would you survive?</vt:lpstr>
      <vt:lpstr>I get smaller every time I take a bath . </vt:lpstr>
      <vt:lpstr>I get smaller every time I take a bath. What am I?</vt:lpstr>
      <vt:lpstr>Which star is at the centre of our Solar System?</vt:lpstr>
      <vt:lpstr>Which star is at the centre of our Solar System?</vt:lpstr>
      <vt:lpstr>How long does it take for the earth to revolve around the sun?</vt:lpstr>
      <vt:lpstr>how long does it take for the earth to revolve around the sun?</vt:lpstr>
      <vt:lpstr>What is the name of the lead female character in Dilwale Dulhania Le Jayenge?</vt:lpstr>
      <vt:lpstr>What is the name of the lead female character in Dilwale Dulhania Le Jayenge?</vt:lpstr>
      <vt:lpstr>In 3 Idiots, what is Rancho's real name?</vt:lpstr>
      <vt:lpstr>In 3 Idiots, what is Rancho's real name?</vt:lpstr>
      <vt:lpstr>"Aaj mere paas gaadi hai, bungla hai, paisa hai... tumhare paas kya hai?""Mere paas, mere paas... Maa hai...,"</vt:lpstr>
      <vt:lpstr>"Aaj mere paas gaadi hai, bungla hai, paisa hai... tumhare paas kya hai?""Mere paas, mere paas... Maa hai...,"</vt:lpstr>
      <vt:lpstr>“Mogambo khush hua!"</vt:lpstr>
      <vt:lpstr>“Mogambo khush hua!"</vt:lpstr>
      <vt:lpstr>🚶🚶🚶🐘</vt:lpstr>
      <vt:lpstr>🚶🚶🚶🐘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Maverick Quiz</dc:title>
  <dc:creator>19CE028 DEEPANSHU</dc:creator>
  <cp:lastModifiedBy>ashish madan</cp:lastModifiedBy>
  <cp:revision>27</cp:revision>
  <dcterms:created xsi:type="dcterms:W3CDTF">2020-11-01T15:18:14Z</dcterms:created>
  <dcterms:modified xsi:type="dcterms:W3CDTF">2020-11-07T20:19:08Z</dcterms:modified>
</cp:coreProperties>
</file>