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6D5-D485-451A-9E42-333F1BAF06DE}" type="datetimeFigureOut">
              <a:rPr lang="es-ES" smtClean="0"/>
              <a:pPr/>
              <a:t>21/06/2017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E5B-5B84-4516-9480-92CA64AAE18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0738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6D5-D485-451A-9E42-333F1BAF06DE}" type="datetimeFigureOut">
              <a:rPr lang="es-ES" smtClean="0"/>
              <a:pPr/>
              <a:t>21/06/2017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E5B-5B84-4516-9480-92CA64AAE18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4170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6D5-D485-451A-9E42-333F1BAF06DE}" type="datetimeFigureOut">
              <a:rPr lang="es-ES" smtClean="0"/>
              <a:pPr/>
              <a:t>21/06/2017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E5B-5B84-4516-9480-92CA64AAE18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3426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6D5-D485-451A-9E42-333F1BAF06DE}" type="datetimeFigureOut">
              <a:rPr lang="es-ES" smtClean="0"/>
              <a:pPr/>
              <a:t>21/06/2017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E5B-5B84-4516-9480-92CA64AAE18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8898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6D5-D485-451A-9E42-333F1BAF06DE}" type="datetimeFigureOut">
              <a:rPr lang="es-ES" smtClean="0"/>
              <a:pPr/>
              <a:t>21/06/2017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E5B-5B84-4516-9480-92CA64AAE18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1392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6D5-D485-451A-9E42-333F1BAF06DE}" type="datetimeFigureOut">
              <a:rPr lang="es-ES" smtClean="0"/>
              <a:pPr/>
              <a:t>21/06/2017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E5B-5B84-4516-9480-92CA64AAE18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954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6D5-D485-451A-9E42-333F1BAF06DE}" type="datetimeFigureOut">
              <a:rPr lang="es-ES" smtClean="0"/>
              <a:pPr/>
              <a:t>21/06/2017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E5B-5B84-4516-9480-92CA64AAE18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2703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6D5-D485-451A-9E42-333F1BAF06DE}" type="datetimeFigureOut">
              <a:rPr lang="es-ES" smtClean="0"/>
              <a:pPr/>
              <a:t>21/06/2017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E5B-5B84-4516-9480-92CA64AAE18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3054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6D5-D485-451A-9E42-333F1BAF06DE}" type="datetimeFigureOut">
              <a:rPr lang="es-ES" smtClean="0"/>
              <a:pPr/>
              <a:t>21/06/2017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E5B-5B84-4516-9480-92CA64AAE18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681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6D5-D485-451A-9E42-333F1BAF06DE}" type="datetimeFigureOut">
              <a:rPr lang="es-ES" smtClean="0"/>
              <a:pPr/>
              <a:t>21/06/2017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E5B-5B84-4516-9480-92CA64AAE18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709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16D5-D485-451A-9E42-333F1BAF06DE}" type="datetimeFigureOut">
              <a:rPr lang="es-ES" smtClean="0"/>
              <a:pPr/>
              <a:t>21/06/2017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3E5B-5B84-4516-9480-92CA64AAE18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328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16D5-D485-451A-9E42-333F1BAF06DE}" type="datetimeFigureOut">
              <a:rPr lang="es-ES" smtClean="0"/>
              <a:pPr/>
              <a:t>21/06/2017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C3E5B-5B84-4516-9480-92CA64AAE18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9975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sz="4800" dirty="0" smtClean="0"/>
              <a:t>Projekt 3</a:t>
            </a:r>
            <a:br>
              <a:rPr lang="pl-PL" sz="4800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b="1" dirty="0" smtClean="0"/>
              <a:t>Problem Spy Union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4751582"/>
            <a:ext cx="9144000" cy="1655762"/>
          </a:xfrm>
        </p:spPr>
        <p:txBody>
          <a:bodyPr/>
          <a:lstStyle/>
          <a:p>
            <a:r>
              <a:rPr lang="pl-PL" dirty="0" smtClean="0"/>
              <a:t>Adrianna Mazur</a:t>
            </a:r>
          </a:p>
          <a:p>
            <a:r>
              <a:rPr lang="pl-PL" dirty="0" smtClean="0"/>
              <a:t>Paweł Sienkiewicz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924582"/>
            <a:ext cx="5181600" cy="2153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172200" y="1936163"/>
            <a:ext cx="5181600" cy="41302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/>
              <a:t>Jak przechodzić </a:t>
            </a:r>
            <a:r>
              <a:rPr lang="pl-PL" b="1" dirty="0" smtClean="0"/>
              <a:t>drzewo?</a:t>
            </a:r>
            <a:endParaRPr lang="es-E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 smtClean="0"/>
              <a:t>Czasy testów</a:t>
            </a:r>
            <a:endParaRPr lang="es-ES" b="1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549" y="1778320"/>
            <a:ext cx="8231778" cy="3677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8658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/>
              <a:t>Wyniki</a:t>
            </a:r>
            <a:endParaRPr lang="es-E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02" y="1638436"/>
            <a:ext cx="90963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212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</Words>
  <Application>Microsoft Office PowerPoint</Application>
  <PresentationFormat>Niestandardowy</PresentationFormat>
  <Paragraphs>6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Office Theme</vt:lpstr>
      <vt:lpstr>Projekt 3  Problem Spy Union</vt:lpstr>
      <vt:lpstr>Jak przechodzić drzewo?</vt:lpstr>
      <vt:lpstr>Czasy testów</vt:lpstr>
      <vt:lpstr>Wyniki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Czasy testów</dc:title>
  <dc:creator>OP</dc:creator>
  <cp:lastModifiedBy>Samsung</cp:lastModifiedBy>
  <cp:revision>15</cp:revision>
  <dcterms:created xsi:type="dcterms:W3CDTF">2017-06-21T10:38:03Z</dcterms:created>
  <dcterms:modified xsi:type="dcterms:W3CDTF">2017-06-21T13:20:02Z</dcterms:modified>
</cp:coreProperties>
</file>