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970221-FC75-4FBA-99CB-3D7D7A297701}" v="18" dt="2024-03-21T12:14:06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lahi Mohamed" userId="c430e075-143d-4c4e-aa38-3a12d6cbbf0b" providerId="ADAL" clId="{3F970221-FC75-4FBA-99CB-3D7D7A297701}"/>
    <pc:docChg chg="undo custSel addSld delSld modSld">
      <pc:chgData name="Abdullahi Mohamed" userId="c430e075-143d-4c4e-aa38-3a12d6cbbf0b" providerId="ADAL" clId="{3F970221-FC75-4FBA-99CB-3D7D7A297701}" dt="2024-03-21T12:14:33.677" v="623" actId="113"/>
      <pc:docMkLst>
        <pc:docMk/>
      </pc:docMkLst>
      <pc:sldChg chg="modSp mod">
        <pc:chgData name="Abdullahi Mohamed" userId="c430e075-143d-4c4e-aa38-3a12d6cbbf0b" providerId="ADAL" clId="{3F970221-FC75-4FBA-99CB-3D7D7A297701}" dt="2024-03-21T12:14:25.993" v="622" actId="14100"/>
        <pc:sldMkLst>
          <pc:docMk/>
          <pc:sldMk cId="812582937" sldId="256"/>
        </pc:sldMkLst>
        <pc:spChg chg="mod">
          <ac:chgData name="Abdullahi Mohamed" userId="c430e075-143d-4c4e-aa38-3a12d6cbbf0b" providerId="ADAL" clId="{3F970221-FC75-4FBA-99CB-3D7D7A297701}" dt="2024-03-21T12:13:05.626" v="603"/>
          <ac:spMkLst>
            <pc:docMk/>
            <pc:sldMk cId="812582937" sldId="256"/>
            <ac:spMk id="2" creationId="{F8F77628-8286-F6AA-702B-DE7A8C71B795}"/>
          </ac:spMkLst>
        </pc:spChg>
        <pc:spChg chg="mod">
          <ac:chgData name="Abdullahi Mohamed" userId="c430e075-143d-4c4e-aa38-3a12d6cbbf0b" providerId="ADAL" clId="{3F970221-FC75-4FBA-99CB-3D7D7A297701}" dt="2024-03-21T12:14:25.993" v="622" actId="14100"/>
          <ac:spMkLst>
            <pc:docMk/>
            <pc:sldMk cId="812582937" sldId="256"/>
            <ac:spMk id="3" creationId="{29F672D2-4C88-AC42-D72E-F19E7B03CDC7}"/>
          </ac:spMkLst>
        </pc:spChg>
        <pc:spChg chg="mod">
          <ac:chgData name="Abdullahi Mohamed" userId="c430e075-143d-4c4e-aa38-3a12d6cbbf0b" providerId="ADAL" clId="{3F970221-FC75-4FBA-99CB-3D7D7A297701}" dt="2024-03-21T12:11:13.234" v="550" actId="20577"/>
          <ac:spMkLst>
            <pc:docMk/>
            <pc:sldMk cId="812582937" sldId="256"/>
            <ac:spMk id="4" creationId="{AA2B862F-F4AC-1FB7-719E-CD46C1C0DA93}"/>
          </ac:spMkLst>
        </pc:spChg>
      </pc:sldChg>
      <pc:sldChg chg="addSp modSp mod">
        <pc:chgData name="Abdullahi Mohamed" userId="c430e075-143d-4c4e-aa38-3a12d6cbbf0b" providerId="ADAL" clId="{3F970221-FC75-4FBA-99CB-3D7D7A297701}" dt="2024-03-21T12:14:33.677" v="623" actId="113"/>
        <pc:sldMkLst>
          <pc:docMk/>
          <pc:sldMk cId="2944299976" sldId="257"/>
        </pc:sldMkLst>
        <pc:spChg chg="mod">
          <ac:chgData name="Abdullahi Mohamed" userId="c430e075-143d-4c4e-aa38-3a12d6cbbf0b" providerId="ADAL" clId="{3F970221-FC75-4FBA-99CB-3D7D7A297701}" dt="2024-03-21T12:14:33.677" v="623" actId="113"/>
          <ac:spMkLst>
            <pc:docMk/>
            <pc:sldMk cId="2944299976" sldId="257"/>
            <ac:spMk id="2" creationId="{FE3AE7D5-21ED-1A5F-2C3C-164554F168B5}"/>
          </ac:spMkLst>
        </pc:spChg>
        <pc:spChg chg="mod">
          <ac:chgData name="Abdullahi Mohamed" userId="c430e075-143d-4c4e-aa38-3a12d6cbbf0b" providerId="ADAL" clId="{3F970221-FC75-4FBA-99CB-3D7D7A297701}" dt="2024-03-21T12:13:05.626" v="603"/>
          <ac:spMkLst>
            <pc:docMk/>
            <pc:sldMk cId="2944299976" sldId="257"/>
            <ac:spMk id="3" creationId="{7217EEFD-C7B6-2CEE-CE9E-B1EE6C5F95B6}"/>
          </ac:spMkLst>
        </pc:spChg>
        <pc:spChg chg="add mod">
          <ac:chgData name="Abdullahi Mohamed" userId="c430e075-143d-4c4e-aa38-3a12d6cbbf0b" providerId="ADAL" clId="{3F970221-FC75-4FBA-99CB-3D7D7A297701}" dt="2024-03-21T12:11:34.630" v="559" actId="27636"/>
          <ac:spMkLst>
            <pc:docMk/>
            <pc:sldMk cId="2944299976" sldId="257"/>
            <ac:spMk id="4" creationId="{7B3A9F1F-0655-B10A-6277-FAFB109A976A}"/>
          </ac:spMkLst>
        </pc:spChg>
      </pc:sldChg>
      <pc:sldChg chg="addSp delSp modSp new del mod">
        <pc:chgData name="Abdullahi Mohamed" userId="c430e075-143d-4c4e-aa38-3a12d6cbbf0b" providerId="ADAL" clId="{3F970221-FC75-4FBA-99CB-3D7D7A297701}" dt="2024-03-21T12:00:34.326" v="128" actId="47"/>
        <pc:sldMkLst>
          <pc:docMk/>
          <pc:sldMk cId="1534136621" sldId="258"/>
        </pc:sldMkLst>
        <pc:spChg chg="mod">
          <ac:chgData name="Abdullahi Mohamed" userId="c430e075-143d-4c4e-aa38-3a12d6cbbf0b" providerId="ADAL" clId="{3F970221-FC75-4FBA-99CB-3D7D7A297701}" dt="2024-03-21T11:58:59.474" v="82" actId="1076"/>
          <ac:spMkLst>
            <pc:docMk/>
            <pc:sldMk cId="1534136621" sldId="258"/>
            <ac:spMk id="2" creationId="{11928DE3-19A3-DB1A-64D6-CBD6CDD07515}"/>
          </ac:spMkLst>
        </pc:spChg>
        <pc:spChg chg="del mod">
          <ac:chgData name="Abdullahi Mohamed" userId="c430e075-143d-4c4e-aa38-3a12d6cbbf0b" providerId="ADAL" clId="{3F970221-FC75-4FBA-99CB-3D7D7A297701}" dt="2024-03-21T12:00:30.965" v="127" actId="478"/>
          <ac:spMkLst>
            <pc:docMk/>
            <pc:sldMk cId="1534136621" sldId="258"/>
            <ac:spMk id="3" creationId="{5DE4480E-3E3A-43AA-A867-585F2C7C9DA9}"/>
          </ac:spMkLst>
        </pc:spChg>
        <pc:spChg chg="add mod">
          <ac:chgData name="Abdullahi Mohamed" userId="c430e075-143d-4c4e-aa38-3a12d6cbbf0b" providerId="ADAL" clId="{3F970221-FC75-4FBA-99CB-3D7D7A297701}" dt="2024-03-21T12:00:30.965" v="127" actId="478"/>
          <ac:spMkLst>
            <pc:docMk/>
            <pc:sldMk cId="1534136621" sldId="258"/>
            <ac:spMk id="5" creationId="{FEF26D5D-5574-E9DB-7C47-CCB9130E4138}"/>
          </ac:spMkLst>
        </pc:spChg>
      </pc:sldChg>
      <pc:sldChg chg="addSp delSp modSp new mod setBg">
        <pc:chgData name="Abdullahi Mohamed" userId="c430e075-143d-4c4e-aa38-3a12d6cbbf0b" providerId="ADAL" clId="{3F970221-FC75-4FBA-99CB-3D7D7A297701}" dt="2024-03-21T12:13:05.626" v="603"/>
        <pc:sldMkLst>
          <pc:docMk/>
          <pc:sldMk cId="1093076093" sldId="259"/>
        </pc:sldMkLst>
        <pc:spChg chg="mod">
          <ac:chgData name="Abdullahi Mohamed" userId="c430e075-143d-4c4e-aa38-3a12d6cbbf0b" providerId="ADAL" clId="{3F970221-FC75-4FBA-99CB-3D7D7A297701}" dt="2024-03-21T12:13:05.626" v="603"/>
          <ac:spMkLst>
            <pc:docMk/>
            <pc:sldMk cId="1093076093" sldId="259"/>
            <ac:spMk id="2" creationId="{52D6D66C-7FBF-8199-5EE8-FF8CE0B3A314}"/>
          </ac:spMkLst>
        </pc:spChg>
        <pc:spChg chg="mod">
          <ac:chgData name="Abdullahi Mohamed" userId="c430e075-143d-4c4e-aa38-3a12d6cbbf0b" providerId="ADAL" clId="{3F970221-FC75-4FBA-99CB-3D7D7A297701}" dt="2024-03-21T12:02:15.701" v="239" actId="26606"/>
          <ac:spMkLst>
            <pc:docMk/>
            <pc:sldMk cId="1093076093" sldId="259"/>
            <ac:spMk id="3" creationId="{C2DF9696-0E54-2293-DDB2-E7450CC31F29}"/>
          </ac:spMkLst>
        </pc:spChg>
        <pc:spChg chg="add mod">
          <ac:chgData name="Abdullahi Mohamed" userId="c430e075-143d-4c4e-aa38-3a12d6cbbf0b" providerId="ADAL" clId="{3F970221-FC75-4FBA-99CB-3D7D7A297701}" dt="2024-03-21T12:11:48.307" v="572" actId="27636"/>
          <ac:spMkLst>
            <pc:docMk/>
            <pc:sldMk cId="1093076093" sldId="259"/>
            <ac:spMk id="5" creationId="{BA2C08E2-48F8-EF70-D5B3-BF0839F33036}"/>
          </ac:spMkLst>
        </pc:spChg>
        <pc:spChg chg="add del">
          <ac:chgData name="Abdullahi Mohamed" userId="c430e075-143d-4c4e-aa38-3a12d6cbbf0b" providerId="ADAL" clId="{3F970221-FC75-4FBA-99CB-3D7D7A297701}" dt="2024-03-21T12:02:15.701" v="239" actId="26606"/>
          <ac:spMkLst>
            <pc:docMk/>
            <pc:sldMk cId="1093076093" sldId="259"/>
            <ac:spMk id="9" creationId="{C0763A76-9F1C-4FC5-82B7-DD475DA461B2}"/>
          </ac:spMkLst>
        </pc:spChg>
        <pc:spChg chg="add del">
          <ac:chgData name="Abdullahi Mohamed" userId="c430e075-143d-4c4e-aa38-3a12d6cbbf0b" providerId="ADAL" clId="{3F970221-FC75-4FBA-99CB-3D7D7A297701}" dt="2024-03-21T12:02:15.701" v="239" actId="26606"/>
          <ac:spMkLst>
            <pc:docMk/>
            <pc:sldMk cId="1093076093" sldId="259"/>
            <ac:spMk id="11" creationId="{E81BF4F6-F2CF-4984-9D14-D6966D92F99F}"/>
          </ac:spMkLst>
        </pc:spChg>
        <pc:picChg chg="add mod">
          <ac:chgData name="Abdullahi Mohamed" userId="c430e075-143d-4c4e-aa38-3a12d6cbbf0b" providerId="ADAL" clId="{3F970221-FC75-4FBA-99CB-3D7D7A297701}" dt="2024-03-21T12:11:51.798" v="573" actId="14100"/>
          <ac:picMkLst>
            <pc:docMk/>
            <pc:sldMk cId="1093076093" sldId="259"/>
            <ac:picMk id="4" creationId="{0100344A-7259-7E7B-ECBD-13F0AF69BD88}"/>
          </ac:picMkLst>
        </pc:picChg>
      </pc:sldChg>
      <pc:sldChg chg="addSp delSp modSp new mod setBg delDesignElem">
        <pc:chgData name="Abdullahi Mohamed" userId="c430e075-143d-4c4e-aa38-3a12d6cbbf0b" providerId="ADAL" clId="{3F970221-FC75-4FBA-99CB-3D7D7A297701}" dt="2024-03-21T12:14:11.058" v="620" actId="14100"/>
        <pc:sldMkLst>
          <pc:docMk/>
          <pc:sldMk cId="3351240106" sldId="260"/>
        </pc:sldMkLst>
        <pc:spChg chg="mod">
          <ac:chgData name="Abdullahi Mohamed" userId="c430e075-143d-4c4e-aa38-3a12d6cbbf0b" providerId="ADAL" clId="{3F970221-FC75-4FBA-99CB-3D7D7A297701}" dt="2024-03-21T12:13:57.429" v="617" actId="113"/>
          <ac:spMkLst>
            <pc:docMk/>
            <pc:sldMk cId="3351240106" sldId="260"/>
            <ac:spMk id="2" creationId="{F13D493A-59E5-DB6E-99BA-E9B24D6BDA46}"/>
          </ac:spMkLst>
        </pc:spChg>
        <pc:spChg chg="del">
          <ac:chgData name="Abdullahi Mohamed" userId="c430e075-143d-4c4e-aa38-3a12d6cbbf0b" providerId="ADAL" clId="{3F970221-FC75-4FBA-99CB-3D7D7A297701}" dt="2024-03-21T12:00:37.550" v="130"/>
          <ac:spMkLst>
            <pc:docMk/>
            <pc:sldMk cId="3351240106" sldId="260"/>
            <ac:spMk id="3" creationId="{849A27F7-BA17-7D7A-44D5-C960067140C1}"/>
          </ac:spMkLst>
        </pc:spChg>
        <pc:spChg chg="add mod ord">
          <ac:chgData name="Abdullahi Mohamed" userId="c430e075-143d-4c4e-aa38-3a12d6cbbf0b" providerId="ADAL" clId="{3F970221-FC75-4FBA-99CB-3D7D7A297701}" dt="2024-03-21T12:13:34.259" v="614" actId="1076"/>
          <ac:spMkLst>
            <pc:docMk/>
            <pc:sldMk cId="3351240106" sldId="260"/>
            <ac:spMk id="4" creationId="{33934C6D-659D-9F0E-8DAC-BA22C5766261}"/>
          </ac:spMkLst>
        </pc:spChg>
        <pc:spChg chg="add mod">
          <ac:chgData name="Abdullahi Mohamed" userId="c430e075-143d-4c4e-aa38-3a12d6cbbf0b" providerId="ADAL" clId="{3F970221-FC75-4FBA-99CB-3D7D7A297701}" dt="2024-03-21T12:11:41.928" v="566" actId="27636"/>
          <ac:spMkLst>
            <pc:docMk/>
            <pc:sldMk cId="3351240106" sldId="260"/>
            <ac:spMk id="6" creationId="{7209A34D-DE20-6621-03D5-56D7AA276F04}"/>
          </ac:spMkLst>
        </pc:spChg>
        <pc:spChg chg="add del">
          <ac:chgData name="Abdullahi Mohamed" userId="c430e075-143d-4c4e-aa38-3a12d6cbbf0b" providerId="ADAL" clId="{3F970221-FC75-4FBA-99CB-3D7D7A297701}" dt="2024-03-21T12:13:05.626" v="603"/>
          <ac:spMkLst>
            <pc:docMk/>
            <pc:sldMk cId="3351240106" sldId="260"/>
            <ac:spMk id="10" creationId="{C0763A76-9F1C-4FC5-82B7-DD475DA461B2}"/>
          </ac:spMkLst>
        </pc:spChg>
        <pc:spChg chg="add del">
          <ac:chgData name="Abdullahi Mohamed" userId="c430e075-143d-4c4e-aa38-3a12d6cbbf0b" providerId="ADAL" clId="{3F970221-FC75-4FBA-99CB-3D7D7A297701}" dt="2024-03-21T12:13:05.626" v="603"/>
          <ac:spMkLst>
            <pc:docMk/>
            <pc:sldMk cId="3351240106" sldId="260"/>
            <ac:spMk id="12" creationId="{E81BF4F6-F2CF-4984-9D14-D6966D92F99F}"/>
          </ac:spMkLst>
        </pc:spChg>
        <pc:spChg chg="add del">
          <ac:chgData name="Abdullahi Mohamed" userId="c430e075-143d-4c4e-aa38-3a12d6cbbf0b" providerId="ADAL" clId="{3F970221-FC75-4FBA-99CB-3D7D7A297701}" dt="2024-03-21T12:03:32.060" v="257" actId="26606"/>
          <ac:spMkLst>
            <pc:docMk/>
            <pc:sldMk cId="3351240106" sldId="260"/>
            <ac:spMk id="14" creationId="{F13C74B1-5B17-4795-BED0-7140497B445A}"/>
          </ac:spMkLst>
        </pc:spChg>
        <pc:spChg chg="add del">
          <ac:chgData name="Abdullahi Mohamed" userId="c430e075-143d-4c4e-aa38-3a12d6cbbf0b" providerId="ADAL" clId="{3F970221-FC75-4FBA-99CB-3D7D7A297701}" dt="2024-03-21T12:03:32.060" v="257" actId="26606"/>
          <ac:spMkLst>
            <pc:docMk/>
            <pc:sldMk cId="3351240106" sldId="260"/>
            <ac:spMk id="15" creationId="{D4974D33-8DC5-464E-8C6D-BE58F0669C17}"/>
          </ac:spMkLst>
        </pc:spChg>
        <pc:spChg chg="add del">
          <ac:chgData name="Abdullahi Mohamed" userId="c430e075-143d-4c4e-aa38-3a12d6cbbf0b" providerId="ADAL" clId="{3F970221-FC75-4FBA-99CB-3D7D7A297701}" dt="2024-03-21T12:03:27.100" v="254" actId="26606"/>
          <ac:spMkLst>
            <pc:docMk/>
            <pc:sldMk cId="3351240106" sldId="260"/>
            <ac:spMk id="17" creationId="{B210AC1D-4063-4C6E-9528-FA9C4C0C18E6}"/>
          </ac:spMkLst>
        </pc:spChg>
        <pc:spChg chg="add del">
          <ac:chgData name="Abdullahi Mohamed" userId="c430e075-143d-4c4e-aa38-3a12d6cbbf0b" providerId="ADAL" clId="{3F970221-FC75-4FBA-99CB-3D7D7A297701}" dt="2024-03-21T12:03:27.100" v="254" actId="26606"/>
          <ac:spMkLst>
            <pc:docMk/>
            <pc:sldMk cId="3351240106" sldId="260"/>
            <ac:spMk id="19" creationId="{02F8C595-E68C-4306-AED8-DC7826A0A506}"/>
          </ac:spMkLst>
        </pc:spChg>
        <pc:picChg chg="add del mod">
          <ac:chgData name="Abdullahi Mohamed" userId="c430e075-143d-4c4e-aa38-3a12d6cbbf0b" providerId="ADAL" clId="{3F970221-FC75-4FBA-99CB-3D7D7A297701}" dt="2024-03-21T12:13:00.372" v="601" actId="478"/>
          <ac:picMkLst>
            <pc:docMk/>
            <pc:sldMk cId="3351240106" sldId="260"/>
            <ac:picMk id="5" creationId="{78A8DF2B-36E0-B965-1F7C-D7F01E8A02CC}"/>
          </ac:picMkLst>
        </pc:picChg>
        <pc:picChg chg="add mod">
          <ac:chgData name="Abdullahi Mohamed" userId="c430e075-143d-4c4e-aa38-3a12d6cbbf0b" providerId="ADAL" clId="{3F970221-FC75-4FBA-99CB-3D7D7A297701}" dt="2024-03-21T12:14:11.058" v="620" actId="14100"/>
          <ac:picMkLst>
            <pc:docMk/>
            <pc:sldMk cId="3351240106" sldId="260"/>
            <ac:picMk id="7" creationId="{5E554A05-E644-767A-DF5D-159454705F8F}"/>
          </ac:picMkLst>
        </pc:picChg>
      </pc:sldChg>
      <pc:sldChg chg="addSp modSp new mod">
        <pc:chgData name="Abdullahi Mohamed" userId="c430e075-143d-4c4e-aa38-3a12d6cbbf0b" providerId="ADAL" clId="{3F970221-FC75-4FBA-99CB-3D7D7A297701}" dt="2024-03-21T12:13:05.626" v="603"/>
        <pc:sldMkLst>
          <pc:docMk/>
          <pc:sldMk cId="2778524215" sldId="261"/>
        </pc:sldMkLst>
        <pc:spChg chg="mod">
          <ac:chgData name="Abdullahi Mohamed" userId="c430e075-143d-4c4e-aa38-3a12d6cbbf0b" providerId="ADAL" clId="{3F970221-FC75-4FBA-99CB-3D7D7A297701}" dt="2024-03-21T12:13:05.626" v="603"/>
          <ac:spMkLst>
            <pc:docMk/>
            <pc:sldMk cId="2778524215" sldId="261"/>
            <ac:spMk id="2" creationId="{1664B680-3F76-9DB6-1E0E-77C4553F2931}"/>
          </ac:spMkLst>
        </pc:spChg>
        <pc:spChg chg="mod">
          <ac:chgData name="Abdullahi Mohamed" userId="c430e075-143d-4c4e-aa38-3a12d6cbbf0b" providerId="ADAL" clId="{3F970221-FC75-4FBA-99CB-3D7D7A297701}" dt="2024-03-21T12:13:05.626" v="603"/>
          <ac:spMkLst>
            <pc:docMk/>
            <pc:sldMk cId="2778524215" sldId="261"/>
            <ac:spMk id="3" creationId="{46E33B66-9669-D066-0148-42714030C965}"/>
          </ac:spMkLst>
        </pc:spChg>
        <pc:spChg chg="add mod">
          <ac:chgData name="Abdullahi Mohamed" userId="c430e075-143d-4c4e-aa38-3a12d6cbbf0b" providerId="ADAL" clId="{3F970221-FC75-4FBA-99CB-3D7D7A297701}" dt="2024-03-21T12:12:04.624" v="580" actId="1076"/>
          <ac:spMkLst>
            <pc:docMk/>
            <pc:sldMk cId="2778524215" sldId="261"/>
            <ac:spMk id="4" creationId="{E3901ADC-B7EB-427D-21BC-B6FF8D2E43A6}"/>
          </ac:spMkLst>
        </pc:spChg>
      </pc:sldChg>
      <pc:sldChg chg="addSp modSp new mod">
        <pc:chgData name="Abdullahi Mohamed" userId="c430e075-143d-4c4e-aa38-3a12d6cbbf0b" providerId="ADAL" clId="{3F970221-FC75-4FBA-99CB-3D7D7A297701}" dt="2024-03-21T12:13:05.626" v="603"/>
        <pc:sldMkLst>
          <pc:docMk/>
          <pc:sldMk cId="3264810528" sldId="262"/>
        </pc:sldMkLst>
        <pc:spChg chg="mod">
          <ac:chgData name="Abdullahi Mohamed" userId="c430e075-143d-4c4e-aa38-3a12d6cbbf0b" providerId="ADAL" clId="{3F970221-FC75-4FBA-99CB-3D7D7A297701}" dt="2024-03-21T12:13:05.626" v="603"/>
          <ac:spMkLst>
            <pc:docMk/>
            <pc:sldMk cId="3264810528" sldId="262"/>
            <ac:spMk id="2" creationId="{D7C95CDC-ED35-F38B-0100-4EBF95260673}"/>
          </ac:spMkLst>
        </pc:spChg>
        <pc:spChg chg="mod">
          <ac:chgData name="Abdullahi Mohamed" userId="c430e075-143d-4c4e-aa38-3a12d6cbbf0b" providerId="ADAL" clId="{3F970221-FC75-4FBA-99CB-3D7D7A297701}" dt="2024-03-21T12:13:05.626" v="603"/>
          <ac:spMkLst>
            <pc:docMk/>
            <pc:sldMk cId="3264810528" sldId="262"/>
            <ac:spMk id="3" creationId="{367621B7-0644-6638-ED8D-E691924F137B}"/>
          </ac:spMkLst>
        </pc:spChg>
        <pc:spChg chg="add mod">
          <ac:chgData name="Abdullahi Mohamed" userId="c430e075-143d-4c4e-aa38-3a12d6cbbf0b" providerId="ADAL" clId="{3F970221-FC75-4FBA-99CB-3D7D7A297701}" dt="2024-03-21T12:12:17.902" v="587" actId="27636"/>
          <ac:spMkLst>
            <pc:docMk/>
            <pc:sldMk cId="3264810528" sldId="262"/>
            <ac:spMk id="4" creationId="{3399E182-5878-A6A8-C79F-29135A9C1D47}"/>
          </ac:spMkLst>
        </pc:spChg>
      </pc:sldChg>
      <pc:sldChg chg="addSp modSp new mod">
        <pc:chgData name="Abdullahi Mohamed" userId="c430e075-143d-4c4e-aa38-3a12d6cbbf0b" providerId="ADAL" clId="{3F970221-FC75-4FBA-99CB-3D7D7A297701}" dt="2024-03-21T12:13:05.626" v="603"/>
        <pc:sldMkLst>
          <pc:docMk/>
          <pc:sldMk cId="655915289" sldId="263"/>
        </pc:sldMkLst>
        <pc:spChg chg="mod">
          <ac:chgData name="Abdullahi Mohamed" userId="c430e075-143d-4c4e-aa38-3a12d6cbbf0b" providerId="ADAL" clId="{3F970221-FC75-4FBA-99CB-3D7D7A297701}" dt="2024-03-21T12:13:05.626" v="603"/>
          <ac:spMkLst>
            <pc:docMk/>
            <pc:sldMk cId="655915289" sldId="263"/>
            <ac:spMk id="2" creationId="{5BDF55B5-C9A6-17FD-E7B1-C8BFB4631A95}"/>
          </ac:spMkLst>
        </pc:spChg>
        <pc:spChg chg="mod">
          <ac:chgData name="Abdullahi Mohamed" userId="c430e075-143d-4c4e-aa38-3a12d6cbbf0b" providerId="ADAL" clId="{3F970221-FC75-4FBA-99CB-3D7D7A297701}" dt="2024-03-21T12:13:05.626" v="603"/>
          <ac:spMkLst>
            <pc:docMk/>
            <pc:sldMk cId="655915289" sldId="263"/>
            <ac:spMk id="3" creationId="{0C757E08-8099-59DE-0B51-1CED8D87F340}"/>
          </ac:spMkLst>
        </pc:spChg>
        <pc:spChg chg="add mod">
          <ac:chgData name="Abdullahi Mohamed" userId="c430e075-143d-4c4e-aa38-3a12d6cbbf0b" providerId="ADAL" clId="{3F970221-FC75-4FBA-99CB-3D7D7A297701}" dt="2024-03-21T12:12:26.305" v="594" actId="1076"/>
          <ac:spMkLst>
            <pc:docMk/>
            <pc:sldMk cId="655915289" sldId="263"/>
            <ac:spMk id="4" creationId="{E28A93EC-EFEE-4450-1A24-F479A78910E3}"/>
          </ac:spMkLst>
        </pc:spChg>
      </pc:sldChg>
      <pc:sldChg chg="addSp modSp new mod">
        <pc:chgData name="Abdullahi Mohamed" userId="c430e075-143d-4c4e-aa38-3a12d6cbbf0b" providerId="ADAL" clId="{3F970221-FC75-4FBA-99CB-3D7D7A297701}" dt="2024-03-21T12:13:05.626" v="603"/>
        <pc:sldMkLst>
          <pc:docMk/>
          <pc:sldMk cId="744883988" sldId="264"/>
        </pc:sldMkLst>
        <pc:spChg chg="mod">
          <ac:chgData name="Abdullahi Mohamed" userId="c430e075-143d-4c4e-aa38-3a12d6cbbf0b" providerId="ADAL" clId="{3F970221-FC75-4FBA-99CB-3D7D7A297701}" dt="2024-03-21T12:13:05.626" v="603"/>
          <ac:spMkLst>
            <pc:docMk/>
            <pc:sldMk cId="744883988" sldId="264"/>
            <ac:spMk id="2" creationId="{4816F1CE-B50C-F740-1924-CBCC9CB35849}"/>
          </ac:spMkLst>
        </pc:spChg>
        <pc:spChg chg="mod">
          <ac:chgData name="Abdullahi Mohamed" userId="c430e075-143d-4c4e-aa38-3a12d6cbbf0b" providerId="ADAL" clId="{3F970221-FC75-4FBA-99CB-3D7D7A297701}" dt="2024-03-21T12:13:05.626" v="603"/>
          <ac:spMkLst>
            <pc:docMk/>
            <pc:sldMk cId="744883988" sldId="264"/>
            <ac:spMk id="3" creationId="{3669F30C-7360-DF2B-3250-AA20FCA8B874}"/>
          </ac:spMkLst>
        </pc:spChg>
        <pc:spChg chg="add mod">
          <ac:chgData name="Abdullahi Mohamed" userId="c430e075-143d-4c4e-aa38-3a12d6cbbf0b" providerId="ADAL" clId="{3F970221-FC75-4FBA-99CB-3D7D7A297701}" dt="2024-03-21T12:12:40.379" v="600" actId="1076"/>
          <ac:spMkLst>
            <pc:docMk/>
            <pc:sldMk cId="744883988" sldId="264"/>
            <ac:spMk id="4" creationId="{4E35F8DC-7FF1-1474-C3B4-31C81F6D5B6B}"/>
          </ac:spMkLst>
        </pc:spChg>
      </pc:sldChg>
      <pc:sldChg chg="add del">
        <pc:chgData name="Abdullahi Mohamed" userId="c430e075-143d-4c4e-aa38-3a12d6cbbf0b" providerId="ADAL" clId="{3F970221-FC75-4FBA-99CB-3D7D7A297701}" dt="2024-03-21T12:11:22.169" v="553"/>
        <pc:sldMkLst>
          <pc:docMk/>
          <pc:sldMk cId="42788538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98A8-2334-D47B-A23F-FE3C577A7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6E4CC-0F30-B2F2-5104-C5A3CDB26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4CAA4-5498-5832-EB14-99374273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72D-9458-499C-975E-C5346AC5EDB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EF7DF-810F-DCE5-EF6E-C4C4D6B7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E480-D0E1-E944-CE5A-9984240F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0F5B-2F10-4D60-919B-CBD652729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45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FEC6-0633-7587-1787-1F2D5AAA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64F1E-A09A-B80A-5CD6-04E8027C6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40E8C-BC1C-6ABF-1849-03FA7A63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72D-9458-499C-975E-C5346AC5EDB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3679B-47E8-B2B3-600C-11079779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2E4E-F8AA-7D71-B900-6946318C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0F5B-2F10-4D60-919B-CBD652729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65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2B31E-3A8D-BCC1-3E73-440308360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8E1F9-D324-9C63-A53D-A78A8E5C2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980D6-CB5E-32B5-FD3F-E265652C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72D-9458-499C-975E-C5346AC5EDB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D8AA-8440-CBED-29D1-EDACD491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E2D2-E3E8-F625-9C4B-928466EB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0F5B-2F10-4D60-919B-CBD652729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32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4384-C0B3-993C-0D2A-85FA526A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93A3-6535-AF57-07A4-F218CC49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4CE6A-E248-C364-DF92-19752A0D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72D-9458-499C-975E-C5346AC5EDB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E7AA7-782D-3BB4-6432-ED9E2350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9C46F-1A51-447F-E77D-D9B8EC50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0F5B-2F10-4D60-919B-CBD652729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21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DEA5-FDC4-D2A6-A2F6-D0404D01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DAEB6-B8D0-23AF-1D61-513D7B50E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017FD-3540-AF8E-7C87-F675CBF1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72D-9458-499C-975E-C5346AC5EDB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32BF8-54EA-37A1-2DA9-7764ACC7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5E67C-8B1D-C1E8-10C9-476AED68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0F5B-2F10-4D60-919B-CBD652729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34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CF95-BBD3-F2B6-AA8C-4DD8860C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48CE2-D8E8-835E-E037-374CA8128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4B826-DA05-C2BC-8B4F-797B3637E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3AB62-5E34-7E40-A848-8A80CE6F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72D-9458-499C-975E-C5346AC5EDB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EC6D9-B304-3C5C-D463-43AEC951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E65AE-01D8-F393-10EF-5AE6472B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0F5B-2F10-4D60-919B-CBD652729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59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94B7-DEBE-3F3F-C889-7DF0D443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2ABC4-4B4B-AEE9-D9CB-0FD4C894E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3D92A-27DC-675C-B8E1-98DB89226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E0B77-58D9-0799-C0E8-68185AFE1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D7277-92EB-C9AD-5419-7FF61F7C2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113D3-B780-89FA-E1F5-C5DF1385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72D-9458-499C-975E-C5346AC5EDB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5A879-8556-B87C-A54F-4874CF4D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C5D4C-A613-BAE2-E0B8-6AD1D3FB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0F5B-2F10-4D60-919B-CBD652729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03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4665-C032-6781-A94C-DB0D2285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A8B1E-2ABD-68C3-F759-587C1F32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72D-9458-499C-975E-C5346AC5EDB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3DA51-108B-3916-77AE-F01C79E0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E6984-32C9-1A44-1B0C-AF710B33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0F5B-2F10-4D60-919B-CBD652729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9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EF256-2028-D8C6-32CB-99192B6E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72D-9458-499C-975E-C5346AC5EDB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5C05E-6F35-C601-0A7D-D94621B6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8DF09-B0CA-3365-4B3C-C9826ED9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0F5B-2F10-4D60-919B-CBD652729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91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A997-4978-FC03-9365-3AD204AF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DBCC5-04C3-1E58-900C-EF938F211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5A8EA-812D-0E58-3BEC-9874DA2AB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973A6-6249-FE14-6065-B865736B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72D-9458-499C-975E-C5346AC5EDB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1EF61-F2B5-2AF0-400E-4729EEC9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3B842-B495-549D-3D86-E5C93009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0F5B-2F10-4D60-919B-CBD652729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10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ED6A-8C89-A46C-E9EC-C421CE19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D2D19-9E8D-1383-B3DC-B57147A61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DE7AB-9D98-552F-BFAC-7AB02F734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7A434-8401-2597-5DE5-834EC70D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72D-9458-499C-975E-C5346AC5EDB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B23D4-9216-AAFD-34D5-27B690A7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66E1E-55F9-DC79-1EEC-AD731B2A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0F5B-2F10-4D60-919B-CBD652729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52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54EB3-C947-5C6F-99BE-B1E3F844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B1314-256C-9689-D6DB-173C167A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9DECC-9CEE-5A2D-5435-E0D7CC6B9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E972D-9458-499C-975E-C5346AC5EDB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B07DF-92EE-AC25-6566-CBF82C192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B89C7-F32C-000A-D1BA-58C77D306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450F5B-2F10-4D60-919B-CBD652729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44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7628-8286-F6AA-702B-DE7A8C71B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CST3340:Business Intelligence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672D2-4C88-AC42-D72E-F19E7B03C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177287"/>
            <a:ext cx="5243805" cy="839333"/>
          </a:xfrm>
        </p:spPr>
        <p:txBody>
          <a:bodyPr/>
          <a:lstStyle/>
          <a:p>
            <a:r>
              <a:rPr lang="en-GB" dirty="0"/>
              <a:t>Abdullahi Mohamed: M00810926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A2B862F-F4AC-1FB7-719E-CD46C1C0DA93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Coursework 2:</a:t>
            </a:r>
          </a:p>
        </p:txBody>
      </p:sp>
    </p:spTree>
    <p:extLst>
      <p:ext uri="{BB962C8B-B14F-4D97-AF65-F5344CB8AC3E}">
        <p14:creationId xmlns:p14="http://schemas.microsoft.com/office/powerpoint/2010/main" val="81258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E7D5-21ED-1A5F-2C3C-164554F1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of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7EEFD-C7B6-2CEE-CE9E-B1EE6C5F9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Dataset: Sales information from a superstore</a:t>
            </a:r>
          </a:p>
          <a:p>
            <a:r>
              <a:rPr lang="en-GB" dirty="0"/>
              <a:t>Source: Kaggle</a:t>
            </a:r>
          </a:p>
          <a:p>
            <a:r>
              <a:rPr lang="en-GB" dirty="0"/>
              <a:t>Attributes: Segment, quantity, profit, order date, ship date</a:t>
            </a:r>
          </a:p>
          <a:p>
            <a:r>
              <a:rPr lang="en-GB" dirty="0"/>
              <a:t>Purpose: Analyse product sales, client segmentation, order and shipment dates, earnings</a:t>
            </a:r>
          </a:p>
          <a:p>
            <a:r>
              <a:rPr lang="en-GB" dirty="0"/>
              <a:t>Size: Around 10,000 rows</a:t>
            </a:r>
          </a:p>
          <a:p>
            <a:r>
              <a:rPr lang="en-GB" dirty="0"/>
              <a:t>Data Cleaning: Standard techniques applied for quality and uniformity, including handling outliers and missing values.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3A9F1F-0655-B10A-6277-FAFB109A976A}"/>
              </a:ext>
            </a:extLst>
          </p:cNvPr>
          <p:cNvSpPr txBox="1">
            <a:spLocks/>
          </p:cNvSpPr>
          <p:nvPr/>
        </p:nvSpPr>
        <p:spPr>
          <a:xfrm>
            <a:off x="-1" y="6177287"/>
            <a:ext cx="5253135" cy="680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Abdullahi Mohamed: M00810926</a:t>
            </a:r>
          </a:p>
        </p:txBody>
      </p:sp>
    </p:spTree>
    <p:extLst>
      <p:ext uri="{BB962C8B-B14F-4D97-AF65-F5344CB8AC3E}">
        <p14:creationId xmlns:p14="http://schemas.microsoft.com/office/powerpoint/2010/main" val="294429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493A-59E5-DB6E-99BA-E9B24D6B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50196"/>
            <a:ext cx="7430476" cy="1624520"/>
          </a:xfrm>
        </p:spPr>
        <p:txBody>
          <a:bodyPr anchor="ctr">
            <a:normAutofit/>
          </a:bodyPr>
          <a:lstStyle/>
          <a:p>
            <a:r>
              <a:rPr lang="en-GB" sz="4000" dirty="0"/>
              <a:t>Sales Over Time – Data Analysis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934C6D-659D-9F0E-8DAC-BA22C5766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41" y="1622425"/>
            <a:ext cx="10789496" cy="3613149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Line graph showing annual sales trends over four years.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Highlights fluctuations and patterns in sales over time.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Provides insights into seasonal variations and overall sales performance.</a:t>
            </a:r>
          </a:p>
          <a:p>
            <a:endParaRPr lang="en-GB" sz="2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209A34D-DE20-6621-03D5-56D7AA276F04}"/>
              </a:ext>
            </a:extLst>
          </p:cNvPr>
          <p:cNvSpPr txBox="1">
            <a:spLocks/>
          </p:cNvSpPr>
          <p:nvPr/>
        </p:nvSpPr>
        <p:spPr>
          <a:xfrm>
            <a:off x="0" y="6177287"/>
            <a:ext cx="5243804" cy="680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Abdullahi Mohamed: M00810926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5E554A05-E644-767A-DF5D-159454705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03" y="3974743"/>
            <a:ext cx="6890855" cy="27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124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D66C-7FBF-8199-5EE8-FF8CE0B3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Profits By Sub- Category –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9696-0E54-2293-DDB2-E7450CC31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76" y="1690688"/>
            <a:ext cx="10515600" cy="4351338"/>
          </a:xfrm>
        </p:spPr>
        <p:txBody>
          <a:bodyPr/>
          <a:lstStyle/>
          <a:p>
            <a:r>
              <a:rPr lang="en-GB" sz="2800"/>
              <a:t>Bar chart illustrating profitability across various product sub-categories.</a:t>
            </a:r>
          </a:p>
          <a:p>
            <a:r>
              <a:rPr lang="en-GB" sz="2800"/>
              <a:t> Helps identify high-performing and underperforming regions.</a:t>
            </a:r>
          </a:p>
          <a:p>
            <a:r>
              <a:rPr lang="en-GB" sz="2800"/>
              <a:t> Offers insights into profit trends and opportunities for improvement.</a:t>
            </a:r>
          </a:p>
          <a:p>
            <a:endParaRPr lang="en-GB" dirty="0"/>
          </a:p>
        </p:txBody>
      </p:sp>
      <p:pic>
        <p:nvPicPr>
          <p:cNvPr id="4" name="Picture 3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0100344A-7259-7E7B-ECBD-13F0AF69BD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788" y="3502025"/>
            <a:ext cx="6820676" cy="33559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BA2C08E2-48F8-EF70-D5B3-BF0839F33036}"/>
              </a:ext>
            </a:extLst>
          </p:cNvPr>
          <p:cNvSpPr txBox="1">
            <a:spLocks/>
          </p:cNvSpPr>
          <p:nvPr/>
        </p:nvSpPr>
        <p:spPr>
          <a:xfrm>
            <a:off x="0" y="6177287"/>
            <a:ext cx="5393094" cy="680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Abdullahi Mohamed: M00810926</a:t>
            </a:r>
          </a:p>
        </p:txBody>
      </p:sp>
    </p:spTree>
    <p:extLst>
      <p:ext uri="{BB962C8B-B14F-4D97-AF65-F5344CB8AC3E}">
        <p14:creationId xmlns:p14="http://schemas.microsoft.com/office/powerpoint/2010/main" val="109307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B680-3F76-9DB6-1E0E-77C4553F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Mining Algorithm -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3B66-9669-D066-0148-42714030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Chose clustering with SimpleKMeans algorithm for uncovering natural groupings within sales dataset.</a:t>
            </a:r>
          </a:p>
          <a:p>
            <a:r>
              <a:rPr lang="en-GB" dirty="0"/>
              <a:t>Enables identification of similar patterns and behaviors among customers, products, or regions.</a:t>
            </a:r>
          </a:p>
          <a:p>
            <a:r>
              <a:rPr lang="en-GB" dirty="0"/>
              <a:t>Facilitates segmentation and targeted strategies by efficiently partitioning data into clusters based on similarity.</a:t>
            </a:r>
          </a:p>
          <a:p>
            <a:r>
              <a:rPr lang="en-GB" dirty="0"/>
              <a:t>Provides meaningful insights for informed business decision-making.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901ADC-B7EB-427D-21BC-B6FF8D2E43A6}"/>
              </a:ext>
            </a:extLst>
          </p:cNvPr>
          <p:cNvSpPr txBox="1">
            <a:spLocks/>
          </p:cNvSpPr>
          <p:nvPr/>
        </p:nvSpPr>
        <p:spPr>
          <a:xfrm>
            <a:off x="205274" y="6311900"/>
            <a:ext cx="5389983" cy="680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Abdullahi Mohamed: M00810926</a:t>
            </a:r>
          </a:p>
        </p:txBody>
      </p:sp>
    </p:spTree>
    <p:extLst>
      <p:ext uri="{BB962C8B-B14F-4D97-AF65-F5344CB8AC3E}">
        <p14:creationId xmlns:p14="http://schemas.microsoft.com/office/powerpoint/2010/main" val="277852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5CDC-ED35-F38B-0100-4EBF9526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Mining  - Weka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621B7-0644-6638-ED8D-E691924F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Utilized K-means clustering algorithm for data mining.</a:t>
            </a:r>
          </a:p>
          <a:p>
            <a:r>
              <a:rPr lang="en-GB" dirty="0"/>
              <a:t>Partitioned dataset into clusters based on similarity.</a:t>
            </a:r>
          </a:p>
          <a:p>
            <a:r>
              <a:rPr lang="en-GB" dirty="0"/>
              <a:t>Identified distinct groups within the data.</a:t>
            </a:r>
          </a:p>
          <a:p>
            <a:r>
              <a:rPr lang="en-GB" dirty="0"/>
              <a:t>Explored patterns and relationships among sales, profit, quantity, and other attributes.</a:t>
            </a:r>
          </a:p>
          <a:p>
            <a:r>
              <a:rPr lang="en-GB" dirty="0"/>
              <a:t>Evaluated clustering performance using within-cluster sum of squared errors (WCSS).</a:t>
            </a:r>
          </a:p>
          <a:p>
            <a:r>
              <a:rPr lang="en-GB" dirty="0"/>
              <a:t>Iteratively refined clustering process to improve model fit and interpretability.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99E182-5878-A6A8-C79F-29135A9C1D47}"/>
              </a:ext>
            </a:extLst>
          </p:cNvPr>
          <p:cNvSpPr txBox="1">
            <a:spLocks/>
          </p:cNvSpPr>
          <p:nvPr/>
        </p:nvSpPr>
        <p:spPr>
          <a:xfrm>
            <a:off x="83975" y="6152518"/>
            <a:ext cx="5635689" cy="680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Abdullahi Mohamed: M00810926</a:t>
            </a:r>
          </a:p>
        </p:txBody>
      </p:sp>
    </p:spTree>
    <p:extLst>
      <p:ext uri="{BB962C8B-B14F-4D97-AF65-F5344CB8AC3E}">
        <p14:creationId xmlns:p14="http://schemas.microsoft.com/office/powerpoint/2010/main" val="326481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55B5-C9A6-17FD-E7B1-C8BFB463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Mining – Superstore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E08-8099-59DE-0B51-1CED8D87F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Implemented K-means clustering to identify natural groupings in the superstore sales dataset.</a:t>
            </a:r>
          </a:p>
          <a:p>
            <a:r>
              <a:rPr lang="en-GB" dirty="0"/>
              <a:t>Utilized clustering to segment customers, products, and regions based on similarity.</a:t>
            </a:r>
          </a:p>
          <a:p>
            <a:r>
              <a:rPr lang="en-GB" dirty="0"/>
              <a:t>Extracted insights into customer </a:t>
            </a:r>
            <a:r>
              <a:rPr lang="en-GB" dirty="0" err="1"/>
              <a:t>behavior</a:t>
            </a:r>
            <a:r>
              <a:rPr lang="en-GB" dirty="0"/>
              <a:t>, product performance, and regional sales trends.</a:t>
            </a:r>
          </a:p>
          <a:p>
            <a:r>
              <a:rPr lang="en-GB" dirty="0"/>
              <a:t>Leveraged clustering for strategic decision-making and business intelligence.</a:t>
            </a:r>
          </a:p>
          <a:p>
            <a:r>
              <a:rPr lang="en-GB" dirty="0"/>
              <a:t>Removed rows to get more accurate findings of the dataset.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28A93EC-EFEE-4450-1A24-F479A78910E3}"/>
              </a:ext>
            </a:extLst>
          </p:cNvPr>
          <p:cNvSpPr txBox="1">
            <a:spLocks/>
          </p:cNvSpPr>
          <p:nvPr/>
        </p:nvSpPr>
        <p:spPr>
          <a:xfrm>
            <a:off x="0" y="6311900"/>
            <a:ext cx="5271796" cy="680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Abdullahi Mohamed: M00810926</a:t>
            </a:r>
          </a:p>
        </p:txBody>
      </p:sp>
    </p:spTree>
    <p:extLst>
      <p:ext uri="{BB962C8B-B14F-4D97-AF65-F5344CB8AC3E}">
        <p14:creationId xmlns:p14="http://schemas.microsoft.com/office/powerpoint/2010/main" val="65591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F1CE-B50C-F740-1924-CBCC9CB3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on Coursework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9F30C-7360-DF2B-3250-AA20FCA8B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Focusing on comprehensive data analysis and visualization techniques, notably employing K-means clustering.</a:t>
            </a:r>
          </a:p>
          <a:p>
            <a:r>
              <a:rPr lang="en-GB" dirty="0"/>
              <a:t>It effectively addressed the learning objectives by critically evaluating business intelligence concepts and applying modern tools.</a:t>
            </a:r>
          </a:p>
          <a:p>
            <a:r>
              <a:rPr lang="en-GB" dirty="0"/>
              <a:t>This presentation enhanced skills in data-driven decision-making and professional communication.</a:t>
            </a:r>
          </a:p>
          <a:p>
            <a:r>
              <a:rPr lang="en-GB" dirty="0"/>
              <a:t>It has met its objectives, significantly improving proficiency in business intelligence and data analysis.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E35F8DC-7FF1-1474-C3B4-31C81F6D5B6B}"/>
              </a:ext>
            </a:extLst>
          </p:cNvPr>
          <p:cNvSpPr txBox="1">
            <a:spLocks/>
          </p:cNvSpPr>
          <p:nvPr/>
        </p:nvSpPr>
        <p:spPr>
          <a:xfrm>
            <a:off x="0" y="6311900"/>
            <a:ext cx="5430416" cy="680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Abdullahi Mohamed: M00810926</a:t>
            </a:r>
          </a:p>
        </p:txBody>
      </p:sp>
    </p:spTree>
    <p:extLst>
      <p:ext uri="{BB962C8B-B14F-4D97-AF65-F5344CB8AC3E}">
        <p14:creationId xmlns:p14="http://schemas.microsoft.com/office/powerpoint/2010/main" val="74488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421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CST3340:Business Intelligence </vt:lpstr>
      <vt:lpstr>Introduction of dataset </vt:lpstr>
      <vt:lpstr>Sales Over Time – Data Analysis</vt:lpstr>
      <vt:lpstr>Profits By Sub- Category – Data Analysis</vt:lpstr>
      <vt:lpstr>Data Mining Algorithm - Clustering</vt:lpstr>
      <vt:lpstr>Data Mining  - Weka</vt:lpstr>
      <vt:lpstr>Data Mining – Superstore</vt:lpstr>
      <vt:lpstr>Conclusion on Coursework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CST3340:Business Intelligence </dc:title>
  <dc:creator>Abdullahi Mohamed</dc:creator>
  <cp:lastModifiedBy>Abdullahi Mohamed</cp:lastModifiedBy>
  <cp:revision>1</cp:revision>
  <dcterms:created xsi:type="dcterms:W3CDTF">2024-03-21T11:52:07Z</dcterms:created>
  <dcterms:modified xsi:type="dcterms:W3CDTF">2024-03-21T12:14:34Z</dcterms:modified>
</cp:coreProperties>
</file>