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6"/>
  </p:notesMasterIdLst>
  <p:handoutMasterIdLst>
    <p:handoutMasterId r:id="rId7"/>
  </p:handoutMasterIdLst>
  <p:sldIdLst>
    <p:sldId id="2147307746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CC99"/>
    <a:srgbClr val="00EEE3"/>
    <a:srgbClr val="9EDC98"/>
    <a:srgbClr val="F6DDF7"/>
    <a:srgbClr val="F1C4F2"/>
    <a:srgbClr val="FFFBAF"/>
    <a:srgbClr val="FEDACA"/>
    <a:srgbClr val="CDCDCD"/>
    <a:srgbClr val="C7C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16" autoAdjust="0"/>
    <p:restoredTop sz="89964" autoAdjust="0"/>
  </p:normalViewPr>
  <p:slideViewPr>
    <p:cSldViewPr>
      <p:cViewPr varScale="1">
        <p:scale>
          <a:sx n="103" d="100"/>
          <a:sy n="103" d="100"/>
        </p:scale>
        <p:origin x="13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48" d="100"/>
          <a:sy n="148" d="100"/>
        </p:scale>
        <p:origin x="4440" y="-17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ddNotifier#2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</a:t>
            </a:r>
            <a:r>
              <a:rPr lang="en-NL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nl-NL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NL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d 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</a:t>
            </a:r>
            <a:r>
              <a:rPr lang="en-NL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|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Syntel are registered trademarks of the Atos group. September 2020. © 2020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7951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1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AddNotifier#3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</a:t>
            </a:r>
            <a:r>
              <a:rPr lang="en-NL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nl-NL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NL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d 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</a:t>
            </a:r>
            <a:r>
              <a:rPr lang="en-NL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|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Syntel are registered trademarks of the Atos group. September 2020. © 2020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3188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2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42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18" Type="http://schemas.openxmlformats.org/officeDocument/2006/relationships/image" Target="../media/image5.emf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svg"/><Relationship Id="rId18" Type="http://schemas.openxmlformats.org/officeDocument/2006/relationships/image" Target="../media/image5.emf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12" Type="http://schemas.openxmlformats.org/officeDocument/2006/relationships/image" Target="../media/image45.png"/><Relationship Id="rId17" Type="http://schemas.openxmlformats.org/officeDocument/2006/relationships/image" Target="../media/image50.sv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5" Type="http://schemas.openxmlformats.org/officeDocument/2006/relationships/image" Target="../media/image48.sv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Relationship Id="rId14" Type="http://schemas.openxmlformats.org/officeDocument/2006/relationships/image" Target="../media/image47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2" Type="http://schemas.openxmlformats.org/officeDocument/2006/relationships/image" Target="../media/image6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2" Type="http://schemas.openxmlformats.org/officeDocument/2006/relationships/image" Target="../media/image7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svg"/><Relationship Id="rId2" Type="http://schemas.openxmlformats.org/officeDocument/2006/relationships/image" Target="../media/image7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2" Type="http://schemas.openxmlformats.org/officeDocument/2006/relationships/image" Target="../media/image6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svg"/><Relationship Id="rId2" Type="http://schemas.openxmlformats.org/officeDocument/2006/relationships/image" Target="../media/image7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#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296924" y="4652161"/>
            <a:ext cx="5501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</a:t>
            </a:r>
            <a:r>
              <a:rPr lang="en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nl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nl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endParaRPr lang="en-US" sz="8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153" y="1487559"/>
            <a:ext cx="5095836" cy="216838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5625"/>
              </a:lnSpc>
              <a:defRPr sz="4800" b="0" i="0" baseline="0">
                <a:solidFill>
                  <a:srgbClr val="0066A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US" dirty="0"/>
              <a:t>This is</a:t>
            </a:r>
            <a:br>
              <a:rPr lang="en-US" dirty="0"/>
            </a:br>
            <a:r>
              <a:rPr lang="en-US" dirty="0"/>
              <a:t>the title</a:t>
            </a:r>
            <a:br>
              <a:rPr lang="en-US" dirty="0"/>
            </a:br>
            <a:r>
              <a:rPr lang="en-US" dirty="0"/>
              <a:t>of this PPT</a:t>
            </a:r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51520" y="4037848"/>
            <a:ext cx="1178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l-NL" sz="1200" b="0">
                <a:solidFill>
                  <a:srgbClr val="0066A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dd-mm-yyyy</a:t>
            </a:r>
            <a:endParaRPr lang="nl-NL" sz="1200" b="0" dirty="0">
              <a:solidFill>
                <a:srgbClr val="0066A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A9BEF42F-A521-4DFA-A311-5DDE7CB938AF}"/>
              </a:ext>
            </a:extLst>
          </p:cNvPr>
          <p:cNvSpPr/>
          <p:nvPr userDrawn="1"/>
        </p:nvSpPr>
        <p:spPr>
          <a:xfrm>
            <a:off x="5904000" y="0"/>
            <a:ext cx="3240000" cy="3142800"/>
          </a:xfrm>
          <a:custGeom>
            <a:avLst/>
            <a:gdLst>
              <a:gd name="connsiteX0" fmla="*/ 314807 w 3261639"/>
              <a:gd name="connsiteY0" fmla="*/ 0 h 3147814"/>
              <a:gd name="connsiteX1" fmla="*/ 3261639 w 3261639"/>
              <a:gd name="connsiteY1" fmla="*/ 0 h 3147814"/>
              <a:gd name="connsiteX2" fmla="*/ 3261639 w 3261639"/>
              <a:gd name="connsiteY2" fmla="*/ 2660486 h 3147814"/>
              <a:gd name="connsiteX3" fmla="*/ 3239824 w 3261639"/>
              <a:gd name="connsiteY3" fmla="*/ 2680956 h 3147814"/>
              <a:gd name="connsiteX4" fmla="*/ 1980220 w 3261639"/>
              <a:gd name="connsiteY4" fmla="*/ 3147814 h 3147814"/>
              <a:gd name="connsiteX5" fmla="*/ 0 w 3261639"/>
              <a:gd name="connsiteY5" fmla="*/ 1103343 h 3147814"/>
              <a:gd name="connsiteX6" fmla="*/ 239002 w 3261639"/>
              <a:gd name="connsiteY6" fmla="*/ 128827 h 314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1639" h="3147814">
                <a:moveTo>
                  <a:pt x="314807" y="0"/>
                </a:moveTo>
                <a:lnTo>
                  <a:pt x="3261639" y="0"/>
                </a:lnTo>
                <a:lnTo>
                  <a:pt x="3261639" y="2660486"/>
                </a:lnTo>
                <a:lnTo>
                  <a:pt x="3239824" y="2680956"/>
                </a:lnTo>
                <a:cubicBezTo>
                  <a:pt x="2897525" y="2972612"/>
                  <a:pt x="2458690" y="3147814"/>
                  <a:pt x="1980220" y="3147814"/>
                </a:cubicBezTo>
                <a:cubicBezTo>
                  <a:pt x="886575" y="3147814"/>
                  <a:pt x="0" y="2232473"/>
                  <a:pt x="0" y="1103343"/>
                </a:cubicBezTo>
                <a:cubicBezTo>
                  <a:pt x="0" y="750490"/>
                  <a:pt x="86580" y="418515"/>
                  <a:pt x="239002" y="128827"/>
                </a:cubicBez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57770BB7-1A3C-407D-AE0A-6BF04D5DD6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5" y="4723075"/>
            <a:ext cx="1635224" cy="86075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CCB4843F-A462-48E0-9A60-903220320E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5294" b="23349"/>
          <a:stretch>
            <a:fillRect/>
          </a:stretch>
        </p:blipFill>
        <p:spPr>
          <a:xfrm rot="16200000">
            <a:off x="5516919" y="-75932"/>
            <a:ext cx="3551149" cy="3703012"/>
          </a:xfrm>
          <a:custGeom>
            <a:avLst/>
            <a:gdLst>
              <a:gd name="connsiteX0" fmla="*/ 3559946 w 3559946"/>
              <a:gd name="connsiteY0" fmla="*/ 0 h 3703012"/>
              <a:gd name="connsiteX1" fmla="*/ 3559946 w 3559946"/>
              <a:gd name="connsiteY1" fmla="*/ 3703012 h 3703012"/>
              <a:gd name="connsiteX2" fmla="*/ 0 w 3559946"/>
              <a:gd name="connsiteY2" fmla="*/ 3703012 h 3703012"/>
              <a:gd name="connsiteX3" fmla="*/ 0 w 3559946"/>
              <a:gd name="connsiteY3" fmla="*/ 0 h 370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9946" h="3703012">
                <a:moveTo>
                  <a:pt x="3559946" y="0"/>
                </a:moveTo>
                <a:lnTo>
                  <a:pt x="3559946" y="3703012"/>
                </a:lnTo>
                <a:lnTo>
                  <a:pt x="0" y="370301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1B73A3-6FDC-4B32-AF76-D311B2DD15B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459907"/>
            <a:ext cx="2336692" cy="4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79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#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296924" y="4652161"/>
            <a:ext cx="5501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</a:t>
            </a:r>
            <a:r>
              <a:rPr lang="en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nl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nl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endParaRPr lang="en-US" sz="8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152" y="1487559"/>
            <a:ext cx="5095835" cy="216838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5625"/>
              </a:lnSpc>
              <a:defRPr sz="4800" b="0" i="0" baseline="0">
                <a:solidFill>
                  <a:srgbClr val="0066A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US" dirty="0"/>
              <a:t>This is</a:t>
            </a:r>
            <a:br>
              <a:rPr lang="en-US" dirty="0"/>
            </a:br>
            <a:r>
              <a:rPr lang="en-US" dirty="0"/>
              <a:t>the title</a:t>
            </a:r>
            <a:br>
              <a:rPr lang="en-US" dirty="0"/>
            </a:br>
            <a:r>
              <a:rPr lang="en-US" dirty="0"/>
              <a:t>of this PPT</a:t>
            </a:r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51520" y="4037848"/>
            <a:ext cx="1178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l-NL" sz="1200" b="0">
                <a:solidFill>
                  <a:srgbClr val="0066A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dd-mm-yyyy</a:t>
            </a:r>
            <a:endParaRPr lang="nl-NL" sz="1200" b="0" dirty="0">
              <a:solidFill>
                <a:srgbClr val="0066A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8F66D3D1-1CCC-4024-AAA0-17F4F431BCCF}"/>
              </a:ext>
            </a:extLst>
          </p:cNvPr>
          <p:cNvSpPr/>
          <p:nvPr userDrawn="1"/>
        </p:nvSpPr>
        <p:spPr>
          <a:xfrm>
            <a:off x="5904000" y="-1"/>
            <a:ext cx="3240000" cy="3142800"/>
          </a:xfrm>
          <a:custGeom>
            <a:avLst/>
            <a:gdLst>
              <a:gd name="connsiteX0" fmla="*/ 314807 w 3261639"/>
              <a:gd name="connsiteY0" fmla="*/ 0 h 3147814"/>
              <a:gd name="connsiteX1" fmla="*/ 3261639 w 3261639"/>
              <a:gd name="connsiteY1" fmla="*/ 0 h 3147814"/>
              <a:gd name="connsiteX2" fmla="*/ 3261639 w 3261639"/>
              <a:gd name="connsiteY2" fmla="*/ 2660486 h 3147814"/>
              <a:gd name="connsiteX3" fmla="*/ 3239824 w 3261639"/>
              <a:gd name="connsiteY3" fmla="*/ 2680956 h 3147814"/>
              <a:gd name="connsiteX4" fmla="*/ 1980220 w 3261639"/>
              <a:gd name="connsiteY4" fmla="*/ 3147814 h 3147814"/>
              <a:gd name="connsiteX5" fmla="*/ 0 w 3261639"/>
              <a:gd name="connsiteY5" fmla="*/ 1103343 h 3147814"/>
              <a:gd name="connsiteX6" fmla="*/ 239002 w 3261639"/>
              <a:gd name="connsiteY6" fmla="*/ 128827 h 314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1639" h="3147814">
                <a:moveTo>
                  <a:pt x="314807" y="0"/>
                </a:moveTo>
                <a:lnTo>
                  <a:pt x="3261639" y="0"/>
                </a:lnTo>
                <a:lnTo>
                  <a:pt x="3261639" y="2660486"/>
                </a:lnTo>
                <a:lnTo>
                  <a:pt x="3239824" y="2680956"/>
                </a:lnTo>
                <a:cubicBezTo>
                  <a:pt x="2897525" y="2972612"/>
                  <a:pt x="2458690" y="3147814"/>
                  <a:pt x="1980220" y="3147814"/>
                </a:cubicBezTo>
                <a:cubicBezTo>
                  <a:pt x="886575" y="3147814"/>
                  <a:pt x="0" y="2232473"/>
                  <a:pt x="0" y="1103343"/>
                </a:cubicBezTo>
                <a:cubicBezTo>
                  <a:pt x="0" y="750490"/>
                  <a:pt x="86580" y="418515"/>
                  <a:pt x="239002" y="128827"/>
                </a:cubicBez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57770BB7-1A3C-407D-AE0A-6BF04D5DD6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5" y="4723075"/>
            <a:ext cx="1635224" cy="86075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85A26302-A6CD-4A3D-B9F0-64B77D269C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5294" b="23349"/>
          <a:stretch>
            <a:fillRect/>
          </a:stretch>
        </p:blipFill>
        <p:spPr>
          <a:xfrm rot="16200000">
            <a:off x="5516919" y="-75932"/>
            <a:ext cx="3551149" cy="3703012"/>
          </a:xfrm>
          <a:custGeom>
            <a:avLst/>
            <a:gdLst>
              <a:gd name="connsiteX0" fmla="*/ 3559946 w 3559946"/>
              <a:gd name="connsiteY0" fmla="*/ 0 h 3703012"/>
              <a:gd name="connsiteX1" fmla="*/ 3559946 w 3559946"/>
              <a:gd name="connsiteY1" fmla="*/ 3703012 h 3703012"/>
              <a:gd name="connsiteX2" fmla="*/ 0 w 3559946"/>
              <a:gd name="connsiteY2" fmla="*/ 3703012 h 3703012"/>
              <a:gd name="connsiteX3" fmla="*/ 0 w 3559946"/>
              <a:gd name="connsiteY3" fmla="*/ 0 h 370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9946" h="3703012">
                <a:moveTo>
                  <a:pt x="3559946" y="0"/>
                </a:moveTo>
                <a:lnTo>
                  <a:pt x="3559946" y="3703012"/>
                </a:lnTo>
                <a:lnTo>
                  <a:pt x="0" y="370301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918F4C-D630-4DD5-8AFE-18193AC1C74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459907"/>
            <a:ext cx="2336692" cy="4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060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#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296924" y="4652161"/>
            <a:ext cx="5501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</a:t>
            </a:r>
            <a:r>
              <a:rPr lang="en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nl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nl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endParaRPr lang="en-US" sz="8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152" y="1487559"/>
            <a:ext cx="5095835" cy="216838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5625"/>
              </a:lnSpc>
              <a:defRPr sz="4800" b="0" i="0" baseline="0">
                <a:solidFill>
                  <a:srgbClr val="0066A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US" dirty="0"/>
              <a:t>This is</a:t>
            </a:r>
            <a:br>
              <a:rPr lang="en-US" dirty="0"/>
            </a:br>
            <a:r>
              <a:rPr lang="en-US" dirty="0"/>
              <a:t>the title</a:t>
            </a:r>
            <a:br>
              <a:rPr lang="en-US" dirty="0"/>
            </a:br>
            <a:r>
              <a:rPr lang="en-US" dirty="0"/>
              <a:t>of this PPT</a:t>
            </a:r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51520" y="4037848"/>
            <a:ext cx="1178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l-NL" sz="1200" b="0">
                <a:solidFill>
                  <a:srgbClr val="0066A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dd-mm-yyyy</a:t>
            </a:r>
            <a:endParaRPr lang="nl-NL" sz="1200" b="0" dirty="0">
              <a:solidFill>
                <a:srgbClr val="0066A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8F66D3D1-1CCC-4024-AAA0-17F4F431BCCF}"/>
              </a:ext>
            </a:extLst>
          </p:cNvPr>
          <p:cNvSpPr/>
          <p:nvPr userDrawn="1"/>
        </p:nvSpPr>
        <p:spPr>
          <a:xfrm>
            <a:off x="5904000" y="-1"/>
            <a:ext cx="3240000" cy="3142800"/>
          </a:xfrm>
          <a:custGeom>
            <a:avLst/>
            <a:gdLst>
              <a:gd name="connsiteX0" fmla="*/ 314807 w 3261639"/>
              <a:gd name="connsiteY0" fmla="*/ 0 h 3147814"/>
              <a:gd name="connsiteX1" fmla="*/ 3261639 w 3261639"/>
              <a:gd name="connsiteY1" fmla="*/ 0 h 3147814"/>
              <a:gd name="connsiteX2" fmla="*/ 3261639 w 3261639"/>
              <a:gd name="connsiteY2" fmla="*/ 2660486 h 3147814"/>
              <a:gd name="connsiteX3" fmla="*/ 3239824 w 3261639"/>
              <a:gd name="connsiteY3" fmla="*/ 2680956 h 3147814"/>
              <a:gd name="connsiteX4" fmla="*/ 1980220 w 3261639"/>
              <a:gd name="connsiteY4" fmla="*/ 3147814 h 3147814"/>
              <a:gd name="connsiteX5" fmla="*/ 0 w 3261639"/>
              <a:gd name="connsiteY5" fmla="*/ 1103343 h 3147814"/>
              <a:gd name="connsiteX6" fmla="*/ 239002 w 3261639"/>
              <a:gd name="connsiteY6" fmla="*/ 128827 h 314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1639" h="3147814">
                <a:moveTo>
                  <a:pt x="314807" y="0"/>
                </a:moveTo>
                <a:lnTo>
                  <a:pt x="3261639" y="0"/>
                </a:lnTo>
                <a:lnTo>
                  <a:pt x="3261639" y="2660486"/>
                </a:lnTo>
                <a:lnTo>
                  <a:pt x="3239824" y="2680956"/>
                </a:lnTo>
                <a:cubicBezTo>
                  <a:pt x="2897525" y="2972612"/>
                  <a:pt x="2458690" y="3147814"/>
                  <a:pt x="1980220" y="3147814"/>
                </a:cubicBezTo>
                <a:cubicBezTo>
                  <a:pt x="886575" y="3147814"/>
                  <a:pt x="0" y="2232473"/>
                  <a:pt x="0" y="1103343"/>
                </a:cubicBezTo>
                <a:cubicBezTo>
                  <a:pt x="0" y="750490"/>
                  <a:pt x="86580" y="418515"/>
                  <a:pt x="239002" y="128827"/>
                </a:cubicBez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57770BB7-1A3C-407D-AE0A-6BF04D5DD6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5" y="4723075"/>
            <a:ext cx="1635224" cy="86075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85A26302-A6CD-4A3D-B9F0-64B77D269C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5294" b="23349"/>
          <a:stretch>
            <a:fillRect/>
          </a:stretch>
        </p:blipFill>
        <p:spPr>
          <a:xfrm rot="16200000">
            <a:off x="5516919" y="-75932"/>
            <a:ext cx="3551149" cy="3703012"/>
          </a:xfrm>
          <a:custGeom>
            <a:avLst/>
            <a:gdLst>
              <a:gd name="connsiteX0" fmla="*/ 3559946 w 3559946"/>
              <a:gd name="connsiteY0" fmla="*/ 0 h 3703012"/>
              <a:gd name="connsiteX1" fmla="*/ 3559946 w 3559946"/>
              <a:gd name="connsiteY1" fmla="*/ 3703012 h 3703012"/>
              <a:gd name="connsiteX2" fmla="*/ 0 w 3559946"/>
              <a:gd name="connsiteY2" fmla="*/ 3703012 h 3703012"/>
              <a:gd name="connsiteX3" fmla="*/ 0 w 3559946"/>
              <a:gd name="connsiteY3" fmla="*/ 0 h 370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9946" h="3703012">
                <a:moveTo>
                  <a:pt x="3559946" y="0"/>
                </a:moveTo>
                <a:lnTo>
                  <a:pt x="3559946" y="3703012"/>
                </a:lnTo>
                <a:lnTo>
                  <a:pt x="0" y="370301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6D28E7-AD82-4BA6-B4B3-82B3D72D07C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459907"/>
            <a:ext cx="2336692" cy="4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676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#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296924" y="4652161"/>
            <a:ext cx="5501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</a:t>
            </a:r>
            <a:r>
              <a:rPr lang="en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nl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nl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endParaRPr lang="en-US" sz="8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152" y="1487559"/>
            <a:ext cx="5095835" cy="216838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5625"/>
              </a:lnSpc>
              <a:defRPr sz="4800" b="0" i="0" baseline="0">
                <a:solidFill>
                  <a:srgbClr val="0066A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US" dirty="0"/>
              <a:t>This is</a:t>
            </a:r>
            <a:br>
              <a:rPr lang="en-US" dirty="0"/>
            </a:br>
            <a:r>
              <a:rPr lang="en-US" dirty="0"/>
              <a:t>the title</a:t>
            </a:r>
            <a:br>
              <a:rPr lang="en-US" dirty="0"/>
            </a:br>
            <a:r>
              <a:rPr lang="en-US" dirty="0"/>
              <a:t>of this PPT</a:t>
            </a:r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51520" y="4037848"/>
            <a:ext cx="1178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l-NL" sz="1200" b="0">
                <a:solidFill>
                  <a:srgbClr val="0066A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dd-mm-yyyy</a:t>
            </a:r>
            <a:endParaRPr lang="nl-NL" sz="1200" b="0" dirty="0">
              <a:solidFill>
                <a:srgbClr val="0066A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8F66D3D1-1CCC-4024-AAA0-17F4F431BCCF}"/>
              </a:ext>
            </a:extLst>
          </p:cNvPr>
          <p:cNvSpPr/>
          <p:nvPr userDrawn="1"/>
        </p:nvSpPr>
        <p:spPr>
          <a:xfrm>
            <a:off x="5904000" y="-1"/>
            <a:ext cx="3240000" cy="3142800"/>
          </a:xfrm>
          <a:custGeom>
            <a:avLst/>
            <a:gdLst>
              <a:gd name="connsiteX0" fmla="*/ 314807 w 3261639"/>
              <a:gd name="connsiteY0" fmla="*/ 0 h 3147814"/>
              <a:gd name="connsiteX1" fmla="*/ 3261639 w 3261639"/>
              <a:gd name="connsiteY1" fmla="*/ 0 h 3147814"/>
              <a:gd name="connsiteX2" fmla="*/ 3261639 w 3261639"/>
              <a:gd name="connsiteY2" fmla="*/ 2660486 h 3147814"/>
              <a:gd name="connsiteX3" fmla="*/ 3239824 w 3261639"/>
              <a:gd name="connsiteY3" fmla="*/ 2680956 h 3147814"/>
              <a:gd name="connsiteX4" fmla="*/ 1980220 w 3261639"/>
              <a:gd name="connsiteY4" fmla="*/ 3147814 h 3147814"/>
              <a:gd name="connsiteX5" fmla="*/ 0 w 3261639"/>
              <a:gd name="connsiteY5" fmla="*/ 1103343 h 3147814"/>
              <a:gd name="connsiteX6" fmla="*/ 239002 w 3261639"/>
              <a:gd name="connsiteY6" fmla="*/ 128827 h 314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1639" h="3147814">
                <a:moveTo>
                  <a:pt x="314807" y="0"/>
                </a:moveTo>
                <a:lnTo>
                  <a:pt x="3261639" y="0"/>
                </a:lnTo>
                <a:lnTo>
                  <a:pt x="3261639" y="2660486"/>
                </a:lnTo>
                <a:lnTo>
                  <a:pt x="3239824" y="2680956"/>
                </a:lnTo>
                <a:cubicBezTo>
                  <a:pt x="2897525" y="2972612"/>
                  <a:pt x="2458690" y="3147814"/>
                  <a:pt x="1980220" y="3147814"/>
                </a:cubicBezTo>
                <a:cubicBezTo>
                  <a:pt x="886575" y="3147814"/>
                  <a:pt x="0" y="2232473"/>
                  <a:pt x="0" y="1103343"/>
                </a:cubicBezTo>
                <a:cubicBezTo>
                  <a:pt x="0" y="750490"/>
                  <a:pt x="86580" y="418515"/>
                  <a:pt x="239002" y="128827"/>
                </a:cubicBez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57770BB7-1A3C-407D-AE0A-6BF04D5DD6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5" y="4723075"/>
            <a:ext cx="1635224" cy="86075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85A26302-A6CD-4A3D-B9F0-64B77D269C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5294" b="23349"/>
          <a:stretch>
            <a:fillRect/>
          </a:stretch>
        </p:blipFill>
        <p:spPr>
          <a:xfrm rot="16200000">
            <a:off x="5516919" y="-75932"/>
            <a:ext cx="3551149" cy="3703012"/>
          </a:xfrm>
          <a:custGeom>
            <a:avLst/>
            <a:gdLst>
              <a:gd name="connsiteX0" fmla="*/ 3559946 w 3559946"/>
              <a:gd name="connsiteY0" fmla="*/ 0 h 3703012"/>
              <a:gd name="connsiteX1" fmla="*/ 3559946 w 3559946"/>
              <a:gd name="connsiteY1" fmla="*/ 3703012 h 3703012"/>
              <a:gd name="connsiteX2" fmla="*/ 0 w 3559946"/>
              <a:gd name="connsiteY2" fmla="*/ 3703012 h 3703012"/>
              <a:gd name="connsiteX3" fmla="*/ 0 w 3559946"/>
              <a:gd name="connsiteY3" fmla="*/ 0 h 370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9946" h="3703012">
                <a:moveTo>
                  <a:pt x="3559946" y="0"/>
                </a:moveTo>
                <a:lnTo>
                  <a:pt x="3559946" y="3703012"/>
                </a:lnTo>
                <a:lnTo>
                  <a:pt x="0" y="370301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49E2BB-19A2-4D4E-8AEB-C9F0F8D66A9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459907"/>
            <a:ext cx="2336692" cy="4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036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#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296924" y="4652161"/>
            <a:ext cx="5501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</a:t>
            </a:r>
            <a:r>
              <a:rPr lang="en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nl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nl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endParaRPr lang="en-US" sz="8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152" y="1487559"/>
            <a:ext cx="5095835" cy="216838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5625"/>
              </a:lnSpc>
              <a:defRPr sz="4800" b="0" i="0" baseline="0">
                <a:solidFill>
                  <a:srgbClr val="0066A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US" dirty="0"/>
              <a:t>This is</a:t>
            </a:r>
            <a:br>
              <a:rPr lang="en-US" dirty="0"/>
            </a:br>
            <a:r>
              <a:rPr lang="en-US" dirty="0"/>
              <a:t>the title</a:t>
            </a:r>
            <a:br>
              <a:rPr lang="en-US" dirty="0"/>
            </a:br>
            <a:r>
              <a:rPr lang="en-US" dirty="0"/>
              <a:t>of this PPT</a:t>
            </a:r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51520" y="4037848"/>
            <a:ext cx="1178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l-NL" sz="1200" b="0">
                <a:solidFill>
                  <a:srgbClr val="0066A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dd-mm-yyyy</a:t>
            </a:r>
            <a:endParaRPr lang="nl-NL" sz="1200" b="0" dirty="0">
              <a:solidFill>
                <a:srgbClr val="0066A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8F66D3D1-1CCC-4024-AAA0-17F4F431BCCF}"/>
              </a:ext>
            </a:extLst>
          </p:cNvPr>
          <p:cNvSpPr/>
          <p:nvPr userDrawn="1"/>
        </p:nvSpPr>
        <p:spPr>
          <a:xfrm>
            <a:off x="5904000" y="-1"/>
            <a:ext cx="3240000" cy="3142800"/>
          </a:xfrm>
          <a:custGeom>
            <a:avLst/>
            <a:gdLst>
              <a:gd name="connsiteX0" fmla="*/ 314807 w 3261639"/>
              <a:gd name="connsiteY0" fmla="*/ 0 h 3147814"/>
              <a:gd name="connsiteX1" fmla="*/ 3261639 w 3261639"/>
              <a:gd name="connsiteY1" fmla="*/ 0 h 3147814"/>
              <a:gd name="connsiteX2" fmla="*/ 3261639 w 3261639"/>
              <a:gd name="connsiteY2" fmla="*/ 2660486 h 3147814"/>
              <a:gd name="connsiteX3" fmla="*/ 3239824 w 3261639"/>
              <a:gd name="connsiteY3" fmla="*/ 2680956 h 3147814"/>
              <a:gd name="connsiteX4" fmla="*/ 1980220 w 3261639"/>
              <a:gd name="connsiteY4" fmla="*/ 3147814 h 3147814"/>
              <a:gd name="connsiteX5" fmla="*/ 0 w 3261639"/>
              <a:gd name="connsiteY5" fmla="*/ 1103343 h 3147814"/>
              <a:gd name="connsiteX6" fmla="*/ 239002 w 3261639"/>
              <a:gd name="connsiteY6" fmla="*/ 128827 h 314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1639" h="3147814">
                <a:moveTo>
                  <a:pt x="314807" y="0"/>
                </a:moveTo>
                <a:lnTo>
                  <a:pt x="3261639" y="0"/>
                </a:lnTo>
                <a:lnTo>
                  <a:pt x="3261639" y="2660486"/>
                </a:lnTo>
                <a:lnTo>
                  <a:pt x="3239824" y="2680956"/>
                </a:lnTo>
                <a:cubicBezTo>
                  <a:pt x="2897525" y="2972612"/>
                  <a:pt x="2458690" y="3147814"/>
                  <a:pt x="1980220" y="3147814"/>
                </a:cubicBezTo>
                <a:cubicBezTo>
                  <a:pt x="886575" y="3147814"/>
                  <a:pt x="0" y="2232473"/>
                  <a:pt x="0" y="1103343"/>
                </a:cubicBezTo>
                <a:cubicBezTo>
                  <a:pt x="0" y="750490"/>
                  <a:pt x="86580" y="418515"/>
                  <a:pt x="239002" y="128827"/>
                </a:cubicBez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57770BB7-1A3C-407D-AE0A-6BF04D5DD6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5" y="4723075"/>
            <a:ext cx="1635224" cy="86075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85A26302-A6CD-4A3D-B9F0-64B77D269C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5294" b="23349"/>
          <a:stretch>
            <a:fillRect/>
          </a:stretch>
        </p:blipFill>
        <p:spPr>
          <a:xfrm rot="16200000">
            <a:off x="5516919" y="-75932"/>
            <a:ext cx="3551149" cy="3703012"/>
          </a:xfrm>
          <a:custGeom>
            <a:avLst/>
            <a:gdLst>
              <a:gd name="connsiteX0" fmla="*/ 3559946 w 3559946"/>
              <a:gd name="connsiteY0" fmla="*/ 0 h 3703012"/>
              <a:gd name="connsiteX1" fmla="*/ 3559946 w 3559946"/>
              <a:gd name="connsiteY1" fmla="*/ 3703012 h 3703012"/>
              <a:gd name="connsiteX2" fmla="*/ 0 w 3559946"/>
              <a:gd name="connsiteY2" fmla="*/ 3703012 h 3703012"/>
              <a:gd name="connsiteX3" fmla="*/ 0 w 3559946"/>
              <a:gd name="connsiteY3" fmla="*/ 0 h 370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9946" h="3703012">
                <a:moveTo>
                  <a:pt x="3559946" y="0"/>
                </a:moveTo>
                <a:lnTo>
                  <a:pt x="3559946" y="3703012"/>
                </a:lnTo>
                <a:lnTo>
                  <a:pt x="0" y="370301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6D65FF-8184-4A0F-9FDF-40AFF79651B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459907"/>
            <a:ext cx="2336692" cy="4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09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#1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296924" y="4652161"/>
            <a:ext cx="5501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</a:t>
            </a:r>
            <a:r>
              <a:rPr lang="en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nl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nl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endParaRPr lang="en-US" sz="8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152" y="1487559"/>
            <a:ext cx="5095835" cy="216838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5625"/>
              </a:lnSpc>
              <a:defRPr sz="4800" b="0" i="0" baseline="0">
                <a:solidFill>
                  <a:srgbClr val="0066A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US" dirty="0"/>
              <a:t>This is</a:t>
            </a:r>
            <a:br>
              <a:rPr lang="en-US" dirty="0"/>
            </a:br>
            <a:r>
              <a:rPr lang="en-US" dirty="0"/>
              <a:t>the title</a:t>
            </a:r>
            <a:br>
              <a:rPr lang="en-US" dirty="0"/>
            </a:br>
            <a:r>
              <a:rPr lang="en-US" dirty="0"/>
              <a:t>of this PPT</a:t>
            </a:r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51520" y="4037848"/>
            <a:ext cx="1178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l-NL" sz="1200" b="0">
                <a:solidFill>
                  <a:srgbClr val="0066A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dd-mm-yyyy</a:t>
            </a:r>
            <a:endParaRPr lang="nl-NL" sz="1200" b="0" dirty="0">
              <a:solidFill>
                <a:srgbClr val="0066A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8F66D3D1-1CCC-4024-AAA0-17F4F431BCCF}"/>
              </a:ext>
            </a:extLst>
          </p:cNvPr>
          <p:cNvSpPr/>
          <p:nvPr userDrawn="1"/>
        </p:nvSpPr>
        <p:spPr>
          <a:xfrm>
            <a:off x="5904000" y="-1"/>
            <a:ext cx="3240000" cy="3142800"/>
          </a:xfrm>
          <a:custGeom>
            <a:avLst/>
            <a:gdLst>
              <a:gd name="connsiteX0" fmla="*/ 314807 w 3261639"/>
              <a:gd name="connsiteY0" fmla="*/ 0 h 3147814"/>
              <a:gd name="connsiteX1" fmla="*/ 3261639 w 3261639"/>
              <a:gd name="connsiteY1" fmla="*/ 0 h 3147814"/>
              <a:gd name="connsiteX2" fmla="*/ 3261639 w 3261639"/>
              <a:gd name="connsiteY2" fmla="*/ 2660486 h 3147814"/>
              <a:gd name="connsiteX3" fmla="*/ 3239824 w 3261639"/>
              <a:gd name="connsiteY3" fmla="*/ 2680956 h 3147814"/>
              <a:gd name="connsiteX4" fmla="*/ 1980220 w 3261639"/>
              <a:gd name="connsiteY4" fmla="*/ 3147814 h 3147814"/>
              <a:gd name="connsiteX5" fmla="*/ 0 w 3261639"/>
              <a:gd name="connsiteY5" fmla="*/ 1103343 h 3147814"/>
              <a:gd name="connsiteX6" fmla="*/ 239002 w 3261639"/>
              <a:gd name="connsiteY6" fmla="*/ 128827 h 314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1639" h="3147814">
                <a:moveTo>
                  <a:pt x="314807" y="0"/>
                </a:moveTo>
                <a:lnTo>
                  <a:pt x="3261639" y="0"/>
                </a:lnTo>
                <a:lnTo>
                  <a:pt x="3261639" y="2660486"/>
                </a:lnTo>
                <a:lnTo>
                  <a:pt x="3239824" y="2680956"/>
                </a:lnTo>
                <a:cubicBezTo>
                  <a:pt x="2897525" y="2972612"/>
                  <a:pt x="2458690" y="3147814"/>
                  <a:pt x="1980220" y="3147814"/>
                </a:cubicBezTo>
                <a:cubicBezTo>
                  <a:pt x="886575" y="3147814"/>
                  <a:pt x="0" y="2232473"/>
                  <a:pt x="0" y="1103343"/>
                </a:cubicBezTo>
                <a:cubicBezTo>
                  <a:pt x="0" y="750490"/>
                  <a:pt x="86580" y="418515"/>
                  <a:pt x="239002" y="128827"/>
                </a:cubicBez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57770BB7-1A3C-407D-AE0A-6BF04D5DD6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5" y="4723075"/>
            <a:ext cx="1635224" cy="86075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85A26302-A6CD-4A3D-B9F0-64B77D269C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5294" b="23349"/>
          <a:stretch>
            <a:fillRect/>
          </a:stretch>
        </p:blipFill>
        <p:spPr>
          <a:xfrm rot="16200000">
            <a:off x="5516919" y="-75932"/>
            <a:ext cx="3551149" cy="3703012"/>
          </a:xfrm>
          <a:custGeom>
            <a:avLst/>
            <a:gdLst>
              <a:gd name="connsiteX0" fmla="*/ 3559946 w 3559946"/>
              <a:gd name="connsiteY0" fmla="*/ 0 h 3703012"/>
              <a:gd name="connsiteX1" fmla="*/ 3559946 w 3559946"/>
              <a:gd name="connsiteY1" fmla="*/ 3703012 h 3703012"/>
              <a:gd name="connsiteX2" fmla="*/ 0 w 3559946"/>
              <a:gd name="connsiteY2" fmla="*/ 3703012 h 3703012"/>
              <a:gd name="connsiteX3" fmla="*/ 0 w 3559946"/>
              <a:gd name="connsiteY3" fmla="*/ 0 h 370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9946" h="3703012">
                <a:moveTo>
                  <a:pt x="3559946" y="0"/>
                </a:moveTo>
                <a:lnTo>
                  <a:pt x="3559946" y="3703012"/>
                </a:lnTo>
                <a:lnTo>
                  <a:pt x="0" y="370301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897C37-58C3-42D0-811D-4ED8C1B7C81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459907"/>
            <a:ext cx="2336692" cy="4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55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select own imag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51BC074-9CDD-4182-BCD5-F812F827E4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968786" y="0"/>
            <a:ext cx="3178800" cy="3114116"/>
          </a:xfrm>
          <a:custGeom>
            <a:avLst/>
            <a:gdLst>
              <a:gd name="connsiteX0" fmla="*/ 410738 w 3175216"/>
              <a:gd name="connsiteY0" fmla="*/ 0 h 3111734"/>
              <a:gd name="connsiteX1" fmla="*/ 3175216 w 3175216"/>
              <a:gd name="connsiteY1" fmla="*/ 0 h 3111734"/>
              <a:gd name="connsiteX2" fmla="*/ 3172834 w 3175216"/>
              <a:gd name="connsiteY2" fmla="*/ 2644909 h 3111734"/>
              <a:gd name="connsiteX3" fmla="*/ 3014485 w 3175216"/>
              <a:gd name="connsiteY3" fmla="*/ 2770425 h 3111734"/>
              <a:gd name="connsiteX4" fmla="*/ 1924003 w 3175216"/>
              <a:gd name="connsiteY4" fmla="*/ 3111734 h 3111734"/>
              <a:gd name="connsiteX5" fmla="*/ 1234497 w 3175216"/>
              <a:gd name="connsiteY5" fmla="*/ 2990850 h 3111734"/>
              <a:gd name="connsiteX6" fmla="*/ 624896 w 3175216"/>
              <a:gd name="connsiteY6" fmla="*/ 2626520 h 3111734"/>
              <a:gd name="connsiteX7" fmla="*/ 310571 w 3175216"/>
              <a:gd name="connsiteY7" fmla="*/ 2274095 h 3111734"/>
              <a:gd name="connsiteX8" fmla="*/ 177222 w 3175216"/>
              <a:gd name="connsiteY8" fmla="*/ 2045495 h 3111734"/>
              <a:gd name="connsiteX9" fmla="*/ 70065 w 3175216"/>
              <a:gd name="connsiteY9" fmla="*/ 1778793 h 3111734"/>
              <a:gd name="connsiteX10" fmla="*/ 98639 w 3175216"/>
              <a:gd name="connsiteY10" fmla="*/ 1762125 h 3111734"/>
              <a:gd name="connsiteX11" fmla="*/ 0 w 3175216"/>
              <a:gd name="connsiteY11" fmla="*/ 1160609 h 3111734"/>
              <a:gd name="connsiteX12" fmla="*/ 334775 w 3175216"/>
              <a:gd name="connsiteY12" fmla="*/ 100902 h 3111734"/>
              <a:gd name="connsiteX13" fmla="*/ 398297 w 3175216"/>
              <a:gd name="connsiteY13" fmla="*/ 15950 h 3111734"/>
              <a:gd name="connsiteX0" fmla="*/ 410738 w 3175216"/>
              <a:gd name="connsiteY0" fmla="*/ 0 h 3111734"/>
              <a:gd name="connsiteX1" fmla="*/ 3175216 w 3175216"/>
              <a:gd name="connsiteY1" fmla="*/ 0 h 3111734"/>
              <a:gd name="connsiteX2" fmla="*/ 3172834 w 3175216"/>
              <a:gd name="connsiteY2" fmla="*/ 2644909 h 3111734"/>
              <a:gd name="connsiteX3" fmla="*/ 3014485 w 3175216"/>
              <a:gd name="connsiteY3" fmla="*/ 2770425 h 3111734"/>
              <a:gd name="connsiteX4" fmla="*/ 1924003 w 3175216"/>
              <a:gd name="connsiteY4" fmla="*/ 3111734 h 3111734"/>
              <a:gd name="connsiteX5" fmla="*/ 1234497 w 3175216"/>
              <a:gd name="connsiteY5" fmla="*/ 2990850 h 3111734"/>
              <a:gd name="connsiteX6" fmla="*/ 624896 w 3175216"/>
              <a:gd name="connsiteY6" fmla="*/ 2626520 h 3111734"/>
              <a:gd name="connsiteX7" fmla="*/ 310571 w 3175216"/>
              <a:gd name="connsiteY7" fmla="*/ 2274095 h 3111734"/>
              <a:gd name="connsiteX8" fmla="*/ 177222 w 3175216"/>
              <a:gd name="connsiteY8" fmla="*/ 2045495 h 3111734"/>
              <a:gd name="connsiteX9" fmla="*/ 70065 w 3175216"/>
              <a:gd name="connsiteY9" fmla="*/ 1778793 h 3111734"/>
              <a:gd name="connsiteX10" fmla="*/ 98639 w 3175216"/>
              <a:gd name="connsiteY10" fmla="*/ 1762125 h 3111734"/>
              <a:gd name="connsiteX11" fmla="*/ 0 w 3175216"/>
              <a:gd name="connsiteY11" fmla="*/ 1160609 h 3111734"/>
              <a:gd name="connsiteX12" fmla="*/ 334775 w 3175216"/>
              <a:gd name="connsiteY12" fmla="*/ 100902 h 3111734"/>
              <a:gd name="connsiteX13" fmla="*/ 398297 w 3175216"/>
              <a:gd name="connsiteY13" fmla="*/ 15950 h 3111734"/>
              <a:gd name="connsiteX14" fmla="*/ 410738 w 3175216"/>
              <a:gd name="connsiteY14" fmla="*/ 0 h 3111734"/>
              <a:gd name="connsiteX0" fmla="*/ 410738 w 3175216"/>
              <a:gd name="connsiteY0" fmla="*/ 0 h 3111734"/>
              <a:gd name="connsiteX1" fmla="*/ 3175216 w 3175216"/>
              <a:gd name="connsiteY1" fmla="*/ 0 h 3111734"/>
              <a:gd name="connsiteX2" fmla="*/ 3172834 w 3175216"/>
              <a:gd name="connsiteY2" fmla="*/ 2644909 h 3111734"/>
              <a:gd name="connsiteX3" fmla="*/ 3014485 w 3175216"/>
              <a:gd name="connsiteY3" fmla="*/ 2770425 h 3111734"/>
              <a:gd name="connsiteX4" fmla="*/ 1924003 w 3175216"/>
              <a:gd name="connsiteY4" fmla="*/ 3111734 h 3111734"/>
              <a:gd name="connsiteX5" fmla="*/ 1234497 w 3175216"/>
              <a:gd name="connsiteY5" fmla="*/ 2990850 h 3111734"/>
              <a:gd name="connsiteX6" fmla="*/ 624896 w 3175216"/>
              <a:gd name="connsiteY6" fmla="*/ 2626520 h 3111734"/>
              <a:gd name="connsiteX7" fmla="*/ 310571 w 3175216"/>
              <a:gd name="connsiteY7" fmla="*/ 2274095 h 3111734"/>
              <a:gd name="connsiteX8" fmla="*/ 177222 w 3175216"/>
              <a:gd name="connsiteY8" fmla="*/ 2045495 h 3111734"/>
              <a:gd name="connsiteX9" fmla="*/ 70065 w 3175216"/>
              <a:gd name="connsiteY9" fmla="*/ 1778793 h 3111734"/>
              <a:gd name="connsiteX10" fmla="*/ 98639 w 3175216"/>
              <a:gd name="connsiteY10" fmla="*/ 1762125 h 3111734"/>
              <a:gd name="connsiteX11" fmla="*/ 0 w 3175216"/>
              <a:gd name="connsiteY11" fmla="*/ 1160609 h 3111734"/>
              <a:gd name="connsiteX12" fmla="*/ 334775 w 3175216"/>
              <a:gd name="connsiteY12" fmla="*/ 100902 h 3111734"/>
              <a:gd name="connsiteX13" fmla="*/ 398297 w 3175216"/>
              <a:gd name="connsiteY13" fmla="*/ 15950 h 3111734"/>
              <a:gd name="connsiteX14" fmla="*/ 410738 w 3175216"/>
              <a:gd name="connsiteY14" fmla="*/ 0 h 3111734"/>
              <a:gd name="connsiteX0" fmla="*/ 410738 w 3175216"/>
              <a:gd name="connsiteY0" fmla="*/ 0 h 3111734"/>
              <a:gd name="connsiteX1" fmla="*/ 3175216 w 3175216"/>
              <a:gd name="connsiteY1" fmla="*/ 0 h 3111734"/>
              <a:gd name="connsiteX2" fmla="*/ 3172834 w 3175216"/>
              <a:gd name="connsiteY2" fmla="*/ 2644909 h 3111734"/>
              <a:gd name="connsiteX3" fmla="*/ 3014485 w 3175216"/>
              <a:gd name="connsiteY3" fmla="*/ 2770425 h 3111734"/>
              <a:gd name="connsiteX4" fmla="*/ 1924003 w 3175216"/>
              <a:gd name="connsiteY4" fmla="*/ 3111734 h 3111734"/>
              <a:gd name="connsiteX5" fmla="*/ 1234497 w 3175216"/>
              <a:gd name="connsiteY5" fmla="*/ 2990850 h 3111734"/>
              <a:gd name="connsiteX6" fmla="*/ 624896 w 3175216"/>
              <a:gd name="connsiteY6" fmla="*/ 2626520 h 3111734"/>
              <a:gd name="connsiteX7" fmla="*/ 310571 w 3175216"/>
              <a:gd name="connsiteY7" fmla="*/ 2274095 h 3111734"/>
              <a:gd name="connsiteX8" fmla="*/ 177222 w 3175216"/>
              <a:gd name="connsiteY8" fmla="*/ 2045495 h 3111734"/>
              <a:gd name="connsiteX9" fmla="*/ 70065 w 3175216"/>
              <a:gd name="connsiteY9" fmla="*/ 1778793 h 3111734"/>
              <a:gd name="connsiteX10" fmla="*/ 98639 w 3175216"/>
              <a:gd name="connsiteY10" fmla="*/ 1762125 h 3111734"/>
              <a:gd name="connsiteX11" fmla="*/ 0 w 3175216"/>
              <a:gd name="connsiteY11" fmla="*/ 1160609 h 3111734"/>
              <a:gd name="connsiteX12" fmla="*/ 334775 w 3175216"/>
              <a:gd name="connsiteY12" fmla="*/ 100902 h 3111734"/>
              <a:gd name="connsiteX13" fmla="*/ 398297 w 3175216"/>
              <a:gd name="connsiteY13" fmla="*/ 15950 h 3111734"/>
              <a:gd name="connsiteX14" fmla="*/ 410738 w 3175216"/>
              <a:gd name="connsiteY14" fmla="*/ 0 h 3111734"/>
              <a:gd name="connsiteX0" fmla="*/ 410738 w 3175216"/>
              <a:gd name="connsiteY0" fmla="*/ 0 h 3111734"/>
              <a:gd name="connsiteX1" fmla="*/ 3175216 w 3175216"/>
              <a:gd name="connsiteY1" fmla="*/ 0 h 3111734"/>
              <a:gd name="connsiteX2" fmla="*/ 3172834 w 3175216"/>
              <a:gd name="connsiteY2" fmla="*/ 2644909 h 3111734"/>
              <a:gd name="connsiteX3" fmla="*/ 3014485 w 3175216"/>
              <a:gd name="connsiteY3" fmla="*/ 2770425 h 3111734"/>
              <a:gd name="connsiteX4" fmla="*/ 1924003 w 3175216"/>
              <a:gd name="connsiteY4" fmla="*/ 3111734 h 3111734"/>
              <a:gd name="connsiteX5" fmla="*/ 1234497 w 3175216"/>
              <a:gd name="connsiteY5" fmla="*/ 2990850 h 3111734"/>
              <a:gd name="connsiteX6" fmla="*/ 624896 w 3175216"/>
              <a:gd name="connsiteY6" fmla="*/ 2626520 h 3111734"/>
              <a:gd name="connsiteX7" fmla="*/ 310571 w 3175216"/>
              <a:gd name="connsiteY7" fmla="*/ 2274095 h 3111734"/>
              <a:gd name="connsiteX8" fmla="*/ 177222 w 3175216"/>
              <a:gd name="connsiteY8" fmla="*/ 2045495 h 3111734"/>
              <a:gd name="connsiteX9" fmla="*/ 70065 w 3175216"/>
              <a:gd name="connsiteY9" fmla="*/ 1778793 h 3111734"/>
              <a:gd name="connsiteX10" fmla="*/ 98639 w 3175216"/>
              <a:gd name="connsiteY10" fmla="*/ 1762125 h 3111734"/>
              <a:gd name="connsiteX11" fmla="*/ 0 w 3175216"/>
              <a:gd name="connsiteY11" fmla="*/ 1160609 h 3111734"/>
              <a:gd name="connsiteX12" fmla="*/ 334775 w 3175216"/>
              <a:gd name="connsiteY12" fmla="*/ 100902 h 3111734"/>
              <a:gd name="connsiteX13" fmla="*/ 398297 w 3175216"/>
              <a:gd name="connsiteY13" fmla="*/ 15950 h 3111734"/>
              <a:gd name="connsiteX14" fmla="*/ 410738 w 3175216"/>
              <a:gd name="connsiteY14" fmla="*/ 0 h 3111734"/>
              <a:gd name="connsiteX0" fmla="*/ 410738 w 3175216"/>
              <a:gd name="connsiteY0" fmla="*/ 0 h 3111734"/>
              <a:gd name="connsiteX1" fmla="*/ 3175216 w 3175216"/>
              <a:gd name="connsiteY1" fmla="*/ 0 h 3111734"/>
              <a:gd name="connsiteX2" fmla="*/ 3172834 w 3175216"/>
              <a:gd name="connsiteY2" fmla="*/ 2644909 h 3111734"/>
              <a:gd name="connsiteX3" fmla="*/ 3014485 w 3175216"/>
              <a:gd name="connsiteY3" fmla="*/ 2770425 h 3111734"/>
              <a:gd name="connsiteX4" fmla="*/ 1924003 w 3175216"/>
              <a:gd name="connsiteY4" fmla="*/ 3111734 h 3111734"/>
              <a:gd name="connsiteX5" fmla="*/ 1234497 w 3175216"/>
              <a:gd name="connsiteY5" fmla="*/ 2990850 h 3111734"/>
              <a:gd name="connsiteX6" fmla="*/ 624896 w 3175216"/>
              <a:gd name="connsiteY6" fmla="*/ 2626520 h 3111734"/>
              <a:gd name="connsiteX7" fmla="*/ 310571 w 3175216"/>
              <a:gd name="connsiteY7" fmla="*/ 2274095 h 3111734"/>
              <a:gd name="connsiteX8" fmla="*/ 177222 w 3175216"/>
              <a:gd name="connsiteY8" fmla="*/ 2045495 h 3111734"/>
              <a:gd name="connsiteX9" fmla="*/ 70065 w 3175216"/>
              <a:gd name="connsiteY9" fmla="*/ 1778793 h 3111734"/>
              <a:gd name="connsiteX10" fmla="*/ 98639 w 3175216"/>
              <a:gd name="connsiteY10" fmla="*/ 1762125 h 3111734"/>
              <a:gd name="connsiteX11" fmla="*/ 0 w 3175216"/>
              <a:gd name="connsiteY11" fmla="*/ 1160609 h 3111734"/>
              <a:gd name="connsiteX12" fmla="*/ 334775 w 3175216"/>
              <a:gd name="connsiteY12" fmla="*/ 100902 h 3111734"/>
              <a:gd name="connsiteX13" fmla="*/ 398297 w 3175216"/>
              <a:gd name="connsiteY13" fmla="*/ 15950 h 3111734"/>
              <a:gd name="connsiteX14" fmla="*/ 410738 w 3175216"/>
              <a:gd name="connsiteY14" fmla="*/ 0 h 3111734"/>
              <a:gd name="connsiteX0" fmla="*/ 410738 w 3175216"/>
              <a:gd name="connsiteY0" fmla="*/ 0 h 3111734"/>
              <a:gd name="connsiteX1" fmla="*/ 3175216 w 3175216"/>
              <a:gd name="connsiteY1" fmla="*/ 0 h 3111734"/>
              <a:gd name="connsiteX2" fmla="*/ 3172834 w 3175216"/>
              <a:gd name="connsiteY2" fmla="*/ 2644909 h 3111734"/>
              <a:gd name="connsiteX3" fmla="*/ 3014485 w 3175216"/>
              <a:gd name="connsiteY3" fmla="*/ 2770425 h 3111734"/>
              <a:gd name="connsiteX4" fmla="*/ 1924003 w 3175216"/>
              <a:gd name="connsiteY4" fmla="*/ 3111734 h 3111734"/>
              <a:gd name="connsiteX5" fmla="*/ 1234497 w 3175216"/>
              <a:gd name="connsiteY5" fmla="*/ 2990850 h 3111734"/>
              <a:gd name="connsiteX6" fmla="*/ 624896 w 3175216"/>
              <a:gd name="connsiteY6" fmla="*/ 2626520 h 3111734"/>
              <a:gd name="connsiteX7" fmla="*/ 310571 w 3175216"/>
              <a:gd name="connsiteY7" fmla="*/ 2274095 h 3111734"/>
              <a:gd name="connsiteX8" fmla="*/ 177222 w 3175216"/>
              <a:gd name="connsiteY8" fmla="*/ 2045495 h 3111734"/>
              <a:gd name="connsiteX9" fmla="*/ 70065 w 3175216"/>
              <a:gd name="connsiteY9" fmla="*/ 1778793 h 3111734"/>
              <a:gd name="connsiteX10" fmla="*/ 98639 w 3175216"/>
              <a:gd name="connsiteY10" fmla="*/ 1762125 h 3111734"/>
              <a:gd name="connsiteX11" fmla="*/ 0 w 3175216"/>
              <a:gd name="connsiteY11" fmla="*/ 1160609 h 3111734"/>
              <a:gd name="connsiteX12" fmla="*/ 334775 w 3175216"/>
              <a:gd name="connsiteY12" fmla="*/ 100902 h 3111734"/>
              <a:gd name="connsiteX13" fmla="*/ 398297 w 3175216"/>
              <a:gd name="connsiteY13" fmla="*/ 15950 h 3111734"/>
              <a:gd name="connsiteX14" fmla="*/ 410738 w 3175216"/>
              <a:gd name="connsiteY14" fmla="*/ 0 h 3111734"/>
              <a:gd name="connsiteX0" fmla="*/ 410738 w 3175216"/>
              <a:gd name="connsiteY0" fmla="*/ 0 h 3111734"/>
              <a:gd name="connsiteX1" fmla="*/ 3175216 w 3175216"/>
              <a:gd name="connsiteY1" fmla="*/ 0 h 3111734"/>
              <a:gd name="connsiteX2" fmla="*/ 3172834 w 3175216"/>
              <a:gd name="connsiteY2" fmla="*/ 2644909 h 3111734"/>
              <a:gd name="connsiteX3" fmla="*/ 3014485 w 3175216"/>
              <a:gd name="connsiteY3" fmla="*/ 2770425 h 3111734"/>
              <a:gd name="connsiteX4" fmla="*/ 1924003 w 3175216"/>
              <a:gd name="connsiteY4" fmla="*/ 3111734 h 3111734"/>
              <a:gd name="connsiteX5" fmla="*/ 1234497 w 3175216"/>
              <a:gd name="connsiteY5" fmla="*/ 2990850 h 3111734"/>
              <a:gd name="connsiteX6" fmla="*/ 624896 w 3175216"/>
              <a:gd name="connsiteY6" fmla="*/ 2626520 h 3111734"/>
              <a:gd name="connsiteX7" fmla="*/ 310571 w 3175216"/>
              <a:gd name="connsiteY7" fmla="*/ 2274095 h 3111734"/>
              <a:gd name="connsiteX8" fmla="*/ 177222 w 3175216"/>
              <a:gd name="connsiteY8" fmla="*/ 2045495 h 3111734"/>
              <a:gd name="connsiteX9" fmla="*/ 70065 w 3175216"/>
              <a:gd name="connsiteY9" fmla="*/ 1778793 h 3111734"/>
              <a:gd name="connsiteX10" fmla="*/ 98639 w 3175216"/>
              <a:gd name="connsiteY10" fmla="*/ 1762125 h 3111734"/>
              <a:gd name="connsiteX11" fmla="*/ 0 w 3175216"/>
              <a:gd name="connsiteY11" fmla="*/ 1160609 h 3111734"/>
              <a:gd name="connsiteX12" fmla="*/ 334775 w 3175216"/>
              <a:gd name="connsiteY12" fmla="*/ 100902 h 3111734"/>
              <a:gd name="connsiteX13" fmla="*/ 398297 w 3175216"/>
              <a:gd name="connsiteY13" fmla="*/ 15950 h 3111734"/>
              <a:gd name="connsiteX14" fmla="*/ 410738 w 3175216"/>
              <a:gd name="connsiteY14" fmla="*/ 0 h 3111734"/>
              <a:gd name="connsiteX0" fmla="*/ 410738 w 3175216"/>
              <a:gd name="connsiteY0" fmla="*/ 0 h 3114116"/>
              <a:gd name="connsiteX1" fmla="*/ 3175216 w 3175216"/>
              <a:gd name="connsiteY1" fmla="*/ 0 h 3114116"/>
              <a:gd name="connsiteX2" fmla="*/ 3172834 w 3175216"/>
              <a:gd name="connsiteY2" fmla="*/ 2644909 h 3114116"/>
              <a:gd name="connsiteX3" fmla="*/ 3014485 w 3175216"/>
              <a:gd name="connsiteY3" fmla="*/ 2770425 h 3114116"/>
              <a:gd name="connsiteX4" fmla="*/ 1924003 w 3175216"/>
              <a:gd name="connsiteY4" fmla="*/ 3114116 h 3114116"/>
              <a:gd name="connsiteX5" fmla="*/ 1234497 w 3175216"/>
              <a:gd name="connsiteY5" fmla="*/ 2990850 h 3114116"/>
              <a:gd name="connsiteX6" fmla="*/ 624896 w 3175216"/>
              <a:gd name="connsiteY6" fmla="*/ 2626520 h 3114116"/>
              <a:gd name="connsiteX7" fmla="*/ 310571 w 3175216"/>
              <a:gd name="connsiteY7" fmla="*/ 2274095 h 3114116"/>
              <a:gd name="connsiteX8" fmla="*/ 177222 w 3175216"/>
              <a:gd name="connsiteY8" fmla="*/ 2045495 h 3114116"/>
              <a:gd name="connsiteX9" fmla="*/ 70065 w 3175216"/>
              <a:gd name="connsiteY9" fmla="*/ 1778793 h 3114116"/>
              <a:gd name="connsiteX10" fmla="*/ 98639 w 3175216"/>
              <a:gd name="connsiteY10" fmla="*/ 1762125 h 3114116"/>
              <a:gd name="connsiteX11" fmla="*/ 0 w 3175216"/>
              <a:gd name="connsiteY11" fmla="*/ 1160609 h 3114116"/>
              <a:gd name="connsiteX12" fmla="*/ 334775 w 3175216"/>
              <a:gd name="connsiteY12" fmla="*/ 100902 h 3114116"/>
              <a:gd name="connsiteX13" fmla="*/ 398297 w 3175216"/>
              <a:gd name="connsiteY13" fmla="*/ 15950 h 3114116"/>
              <a:gd name="connsiteX14" fmla="*/ 410738 w 3175216"/>
              <a:gd name="connsiteY14" fmla="*/ 0 h 3114116"/>
              <a:gd name="connsiteX0" fmla="*/ 410738 w 3175216"/>
              <a:gd name="connsiteY0" fmla="*/ 0 h 3114116"/>
              <a:gd name="connsiteX1" fmla="*/ 3175216 w 3175216"/>
              <a:gd name="connsiteY1" fmla="*/ 0 h 3114116"/>
              <a:gd name="connsiteX2" fmla="*/ 3172834 w 3175216"/>
              <a:gd name="connsiteY2" fmla="*/ 2644909 h 3114116"/>
              <a:gd name="connsiteX3" fmla="*/ 3014485 w 3175216"/>
              <a:gd name="connsiteY3" fmla="*/ 2770425 h 3114116"/>
              <a:gd name="connsiteX4" fmla="*/ 1924003 w 3175216"/>
              <a:gd name="connsiteY4" fmla="*/ 3114116 h 3114116"/>
              <a:gd name="connsiteX5" fmla="*/ 1234497 w 3175216"/>
              <a:gd name="connsiteY5" fmla="*/ 2990850 h 3114116"/>
              <a:gd name="connsiteX6" fmla="*/ 624896 w 3175216"/>
              <a:gd name="connsiteY6" fmla="*/ 2626520 h 3114116"/>
              <a:gd name="connsiteX7" fmla="*/ 310571 w 3175216"/>
              <a:gd name="connsiteY7" fmla="*/ 2274095 h 3114116"/>
              <a:gd name="connsiteX8" fmla="*/ 177222 w 3175216"/>
              <a:gd name="connsiteY8" fmla="*/ 2045495 h 3114116"/>
              <a:gd name="connsiteX9" fmla="*/ 70065 w 3175216"/>
              <a:gd name="connsiteY9" fmla="*/ 1778793 h 3114116"/>
              <a:gd name="connsiteX10" fmla="*/ 98639 w 3175216"/>
              <a:gd name="connsiteY10" fmla="*/ 1762125 h 3114116"/>
              <a:gd name="connsiteX11" fmla="*/ 0 w 3175216"/>
              <a:gd name="connsiteY11" fmla="*/ 1160609 h 3114116"/>
              <a:gd name="connsiteX12" fmla="*/ 334775 w 3175216"/>
              <a:gd name="connsiteY12" fmla="*/ 100902 h 3114116"/>
              <a:gd name="connsiteX13" fmla="*/ 398297 w 3175216"/>
              <a:gd name="connsiteY13" fmla="*/ 15950 h 3114116"/>
              <a:gd name="connsiteX14" fmla="*/ 410738 w 3175216"/>
              <a:gd name="connsiteY14" fmla="*/ 0 h 3114116"/>
              <a:gd name="connsiteX0" fmla="*/ 410738 w 3175216"/>
              <a:gd name="connsiteY0" fmla="*/ 0 h 3114116"/>
              <a:gd name="connsiteX1" fmla="*/ 3175216 w 3175216"/>
              <a:gd name="connsiteY1" fmla="*/ 0 h 3114116"/>
              <a:gd name="connsiteX2" fmla="*/ 3172834 w 3175216"/>
              <a:gd name="connsiteY2" fmla="*/ 2644909 h 3114116"/>
              <a:gd name="connsiteX3" fmla="*/ 3014485 w 3175216"/>
              <a:gd name="connsiteY3" fmla="*/ 2770425 h 3114116"/>
              <a:gd name="connsiteX4" fmla="*/ 1924003 w 3175216"/>
              <a:gd name="connsiteY4" fmla="*/ 3114116 h 3114116"/>
              <a:gd name="connsiteX5" fmla="*/ 1234497 w 3175216"/>
              <a:gd name="connsiteY5" fmla="*/ 2990850 h 3114116"/>
              <a:gd name="connsiteX6" fmla="*/ 624896 w 3175216"/>
              <a:gd name="connsiteY6" fmla="*/ 2626520 h 3114116"/>
              <a:gd name="connsiteX7" fmla="*/ 310571 w 3175216"/>
              <a:gd name="connsiteY7" fmla="*/ 2274095 h 3114116"/>
              <a:gd name="connsiteX8" fmla="*/ 177222 w 3175216"/>
              <a:gd name="connsiteY8" fmla="*/ 2045495 h 3114116"/>
              <a:gd name="connsiteX9" fmla="*/ 70065 w 3175216"/>
              <a:gd name="connsiteY9" fmla="*/ 1778793 h 3114116"/>
              <a:gd name="connsiteX10" fmla="*/ 98639 w 3175216"/>
              <a:gd name="connsiteY10" fmla="*/ 1762125 h 3114116"/>
              <a:gd name="connsiteX11" fmla="*/ 0 w 3175216"/>
              <a:gd name="connsiteY11" fmla="*/ 1160609 h 3114116"/>
              <a:gd name="connsiteX12" fmla="*/ 334775 w 3175216"/>
              <a:gd name="connsiteY12" fmla="*/ 100902 h 3114116"/>
              <a:gd name="connsiteX13" fmla="*/ 398297 w 3175216"/>
              <a:gd name="connsiteY13" fmla="*/ 15950 h 3114116"/>
              <a:gd name="connsiteX14" fmla="*/ 410738 w 3175216"/>
              <a:gd name="connsiteY14" fmla="*/ 0 h 3114116"/>
              <a:gd name="connsiteX0" fmla="*/ 410738 w 3175216"/>
              <a:gd name="connsiteY0" fmla="*/ 0 h 3114116"/>
              <a:gd name="connsiteX1" fmla="*/ 3175216 w 3175216"/>
              <a:gd name="connsiteY1" fmla="*/ 0 h 3114116"/>
              <a:gd name="connsiteX2" fmla="*/ 3172834 w 3175216"/>
              <a:gd name="connsiteY2" fmla="*/ 2644909 h 3114116"/>
              <a:gd name="connsiteX3" fmla="*/ 3014485 w 3175216"/>
              <a:gd name="connsiteY3" fmla="*/ 2770425 h 3114116"/>
              <a:gd name="connsiteX4" fmla="*/ 1924003 w 3175216"/>
              <a:gd name="connsiteY4" fmla="*/ 3114116 h 3114116"/>
              <a:gd name="connsiteX5" fmla="*/ 1234497 w 3175216"/>
              <a:gd name="connsiteY5" fmla="*/ 2990850 h 3114116"/>
              <a:gd name="connsiteX6" fmla="*/ 624896 w 3175216"/>
              <a:gd name="connsiteY6" fmla="*/ 2626520 h 3114116"/>
              <a:gd name="connsiteX7" fmla="*/ 310571 w 3175216"/>
              <a:gd name="connsiteY7" fmla="*/ 2274095 h 3114116"/>
              <a:gd name="connsiteX8" fmla="*/ 177222 w 3175216"/>
              <a:gd name="connsiteY8" fmla="*/ 2045495 h 3114116"/>
              <a:gd name="connsiteX9" fmla="*/ 70065 w 3175216"/>
              <a:gd name="connsiteY9" fmla="*/ 1778793 h 3114116"/>
              <a:gd name="connsiteX10" fmla="*/ 98639 w 3175216"/>
              <a:gd name="connsiteY10" fmla="*/ 1762125 h 3114116"/>
              <a:gd name="connsiteX11" fmla="*/ 0 w 3175216"/>
              <a:gd name="connsiteY11" fmla="*/ 1160609 h 3114116"/>
              <a:gd name="connsiteX12" fmla="*/ 334775 w 3175216"/>
              <a:gd name="connsiteY12" fmla="*/ 100902 h 3114116"/>
              <a:gd name="connsiteX13" fmla="*/ 398297 w 3175216"/>
              <a:gd name="connsiteY13" fmla="*/ 15950 h 3114116"/>
              <a:gd name="connsiteX14" fmla="*/ 410738 w 3175216"/>
              <a:gd name="connsiteY14" fmla="*/ 0 h 3114116"/>
              <a:gd name="connsiteX0" fmla="*/ 410738 w 3175216"/>
              <a:gd name="connsiteY0" fmla="*/ 0 h 3114116"/>
              <a:gd name="connsiteX1" fmla="*/ 3175216 w 3175216"/>
              <a:gd name="connsiteY1" fmla="*/ 0 h 3114116"/>
              <a:gd name="connsiteX2" fmla="*/ 3172834 w 3175216"/>
              <a:gd name="connsiteY2" fmla="*/ 2644909 h 3114116"/>
              <a:gd name="connsiteX3" fmla="*/ 3014485 w 3175216"/>
              <a:gd name="connsiteY3" fmla="*/ 2770425 h 3114116"/>
              <a:gd name="connsiteX4" fmla="*/ 1924003 w 3175216"/>
              <a:gd name="connsiteY4" fmla="*/ 3114116 h 3114116"/>
              <a:gd name="connsiteX5" fmla="*/ 1234497 w 3175216"/>
              <a:gd name="connsiteY5" fmla="*/ 2990850 h 3114116"/>
              <a:gd name="connsiteX6" fmla="*/ 624896 w 3175216"/>
              <a:gd name="connsiteY6" fmla="*/ 2626520 h 3114116"/>
              <a:gd name="connsiteX7" fmla="*/ 310571 w 3175216"/>
              <a:gd name="connsiteY7" fmla="*/ 2274095 h 3114116"/>
              <a:gd name="connsiteX8" fmla="*/ 177222 w 3175216"/>
              <a:gd name="connsiteY8" fmla="*/ 2045495 h 3114116"/>
              <a:gd name="connsiteX9" fmla="*/ 70065 w 3175216"/>
              <a:gd name="connsiteY9" fmla="*/ 1778793 h 3114116"/>
              <a:gd name="connsiteX10" fmla="*/ 98639 w 3175216"/>
              <a:gd name="connsiteY10" fmla="*/ 1762125 h 3114116"/>
              <a:gd name="connsiteX11" fmla="*/ 0 w 3175216"/>
              <a:gd name="connsiteY11" fmla="*/ 1160609 h 3114116"/>
              <a:gd name="connsiteX12" fmla="*/ 334775 w 3175216"/>
              <a:gd name="connsiteY12" fmla="*/ 100902 h 3114116"/>
              <a:gd name="connsiteX13" fmla="*/ 398297 w 3175216"/>
              <a:gd name="connsiteY13" fmla="*/ 15950 h 3114116"/>
              <a:gd name="connsiteX14" fmla="*/ 410738 w 3175216"/>
              <a:gd name="connsiteY14" fmla="*/ 0 h 3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5216" h="3114116">
                <a:moveTo>
                  <a:pt x="410738" y="0"/>
                </a:moveTo>
                <a:lnTo>
                  <a:pt x="3175216" y="0"/>
                </a:lnTo>
                <a:lnTo>
                  <a:pt x="3172834" y="2644909"/>
                </a:lnTo>
                <a:cubicBezTo>
                  <a:pt x="3124808" y="2691511"/>
                  <a:pt x="3067268" y="2728586"/>
                  <a:pt x="3014485" y="2770425"/>
                </a:cubicBezTo>
                <a:cubicBezTo>
                  <a:pt x="2699802" y="2982903"/>
                  <a:pt x="2327596" y="3102210"/>
                  <a:pt x="1924003" y="3114116"/>
                </a:cubicBezTo>
                <a:cubicBezTo>
                  <a:pt x="1532883" y="3098862"/>
                  <a:pt x="1457365" y="3062591"/>
                  <a:pt x="1234497" y="2990850"/>
                </a:cubicBezTo>
                <a:cubicBezTo>
                  <a:pt x="876039" y="2840526"/>
                  <a:pt x="812618" y="2778126"/>
                  <a:pt x="624896" y="2626520"/>
                </a:cubicBezTo>
                <a:cubicBezTo>
                  <a:pt x="428834" y="2442370"/>
                  <a:pt x="398677" y="2397127"/>
                  <a:pt x="310571" y="2274095"/>
                </a:cubicBezTo>
                <a:cubicBezTo>
                  <a:pt x="241514" y="2155826"/>
                  <a:pt x="224847" y="2137173"/>
                  <a:pt x="177222" y="2045495"/>
                </a:cubicBezTo>
                <a:cubicBezTo>
                  <a:pt x="131580" y="1952228"/>
                  <a:pt x="132543" y="1965168"/>
                  <a:pt x="70065" y="1778793"/>
                </a:cubicBezTo>
                <a:cubicBezTo>
                  <a:pt x="79193" y="1768077"/>
                  <a:pt x="55547" y="1788956"/>
                  <a:pt x="98639" y="1762125"/>
                </a:cubicBezTo>
                <a:cubicBezTo>
                  <a:pt x="67912" y="1687668"/>
                  <a:pt x="5888" y="1440258"/>
                  <a:pt x="0" y="1160609"/>
                </a:cubicBezTo>
                <a:cubicBezTo>
                  <a:pt x="12754" y="758095"/>
                  <a:pt x="117417" y="420174"/>
                  <a:pt x="334775" y="100902"/>
                </a:cubicBezTo>
                <a:cubicBezTo>
                  <a:pt x="343469" y="85111"/>
                  <a:pt x="376453" y="43598"/>
                  <a:pt x="398297" y="15950"/>
                </a:cubicBezTo>
                <a:lnTo>
                  <a:pt x="410738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NL" dirty="0"/>
              <a:t>Insert industry </a:t>
            </a:r>
            <a:br>
              <a:rPr lang="en-NL" dirty="0"/>
            </a:br>
            <a:r>
              <a:rPr lang="en-NL" dirty="0"/>
              <a:t>specific picture</a:t>
            </a:r>
            <a:endParaRPr lang="nl-NL" dirty="0"/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296924" y="4652161"/>
            <a:ext cx="5501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152" y="1487559"/>
            <a:ext cx="5095835" cy="216838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5625"/>
              </a:lnSpc>
              <a:defRPr sz="4800" b="0" i="0" baseline="0">
                <a:solidFill>
                  <a:srgbClr val="0066A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US" dirty="0"/>
              <a:t>This is</a:t>
            </a:r>
            <a:br>
              <a:rPr lang="en-US" dirty="0"/>
            </a:br>
            <a:r>
              <a:rPr lang="en-US" dirty="0"/>
              <a:t>the title</a:t>
            </a:r>
            <a:br>
              <a:rPr lang="en-US" dirty="0"/>
            </a:br>
            <a:r>
              <a:rPr lang="en-US" dirty="0"/>
              <a:t>of this PPT</a:t>
            </a:r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51520" y="4037848"/>
            <a:ext cx="1178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l-NL" sz="1200" b="0">
                <a:solidFill>
                  <a:srgbClr val="0066A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dd-mm-yyyy</a:t>
            </a:r>
            <a:endParaRPr lang="nl-NL" sz="1200" b="0" dirty="0">
              <a:solidFill>
                <a:srgbClr val="0066A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57770BB7-1A3C-407D-AE0A-6BF04D5DD6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5" y="4723075"/>
            <a:ext cx="1635224" cy="86075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85A26302-A6CD-4A3D-B9F0-64B77D269C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294" b="23349"/>
          <a:stretch>
            <a:fillRect/>
          </a:stretch>
        </p:blipFill>
        <p:spPr>
          <a:xfrm rot="16200000">
            <a:off x="5516919" y="-75932"/>
            <a:ext cx="3551149" cy="3703012"/>
          </a:xfrm>
          <a:custGeom>
            <a:avLst/>
            <a:gdLst>
              <a:gd name="connsiteX0" fmla="*/ 3559946 w 3559946"/>
              <a:gd name="connsiteY0" fmla="*/ 0 h 3703012"/>
              <a:gd name="connsiteX1" fmla="*/ 3559946 w 3559946"/>
              <a:gd name="connsiteY1" fmla="*/ 3703012 h 3703012"/>
              <a:gd name="connsiteX2" fmla="*/ 0 w 3559946"/>
              <a:gd name="connsiteY2" fmla="*/ 3703012 h 3703012"/>
              <a:gd name="connsiteX3" fmla="*/ 0 w 3559946"/>
              <a:gd name="connsiteY3" fmla="*/ 0 h 370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9946" h="3703012">
                <a:moveTo>
                  <a:pt x="3559946" y="0"/>
                </a:moveTo>
                <a:lnTo>
                  <a:pt x="3559946" y="3703012"/>
                </a:lnTo>
                <a:lnTo>
                  <a:pt x="0" y="370301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74EF16-0380-4110-B755-7A110A3B99A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459907"/>
            <a:ext cx="2336692" cy="4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-8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50808" cy="720080"/>
          </a:xfrm>
        </p:spPr>
        <p:txBody>
          <a:bodyPr lIns="0"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NL" dirty="0"/>
              <a:t>Agenda / Content overview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A3AC4D2E-1D69-46DC-A756-7DCCBBF0BB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8888" y="1113797"/>
            <a:ext cx="3172622" cy="59581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/>
            </a:pPr>
            <a:r>
              <a:rPr lang="en-NL" dirty="0"/>
              <a:t>To remove numbers:</a:t>
            </a:r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F9C60D7-5B79-49DF-AE1C-5EB6CDA9CE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8888" y="2046357"/>
            <a:ext cx="3172622" cy="59102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 sz="1800">
                <a:sym typeface="Wingdings" panose="05000000000000000000" pitchFamily="2" charset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/>
            </a:pPr>
            <a:r>
              <a:rPr lang="en-NL" dirty="0"/>
              <a:t>Go to View  </a:t>
            </a:r>
            <a:r>
              <a:rPr lang="en-NL" dirty="0" err="1"/>
              <a:t>Slidemaster</a:t>
            </a:r>
            <a:r>
              <a:rPr lang="en-NL" dirty="0"/>
              <a:t> ...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70DC97DC-3C13-4382-BBF2-3FE34BA9C7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54713" y="2974128"/>
            <a:ext cx="3172622" cy="59102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/>
            </a:pPr>
            <a:r>
              <a:rPr lang="en-NL" dirty="0"/>
              <a:t>select the agenda / content slide ...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DC948FCC-4425-4DE2-B50A-8382FBA1F2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54713" y="3909574"/>
            <a:ext cx="3172622" cy="59102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/>
            </a:pPr>
            <a:r>
              <a:rPr lang="en-NL" dirty="0"/>
              <a:t>and remove the numbers you don’t need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380701D-25F9-4C8A-9384-0031CCA05F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27653" y="1113797"/>
            <a:ext cx="3169097" cy="59581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NL" dirty="0"/>
              <a:t>To add slide with numbers 9-16: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EB3B7346-D5F6-4B92-83FF-C76D31412F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4128" y="2046354"/>
            <a:ext cx="3172622" cy="591026"/>
          </a:xfrm>
        </p:spPr>
        <p:txBody>
          <a:bodyPr/>
          <a:lstStyle>
            <a:lvl1pPr marL="0" indent="0">
              <a:buNone/>
              <a:defRPr sz="1800">
                <a:sym typeface="Wingdings" panose="05000000000000000000" pitchFamily="2" charset="2"/>
              </a:defRPr>
            </a:lvl1pPr>
          </a:lstStyle>
          <a:p>
            <a:pPr lvl="0"/>
            <a:r>
              <a:rPr lang="en-NL" dirty="0"/>
              <a:t>Right mouse click on thumbnail on the left ...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3D2A7C5C-26AC-48E2-8500-205A12C5D6E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2820" y="2968357"/>
            <a:ext cx="3172622" cy="59102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NL" dirty="0"/>
              <a:t>select Layout ...</a:t>
            </a:r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ACC36A3-B1D7-4C3E-8E44-5FA14CDE04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270" y="3905235"/>
            <a:ext cx="459684" cy="591023"/>
          </a:xfrm>
          <a:prstGeom prst="rect">
            <a:avLst/>
          </a:prstGeom>
        </p:spPr>
      </p:pic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70D1DF91-8CE6-47FF-94E3-2EC9FCEA5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24128" y="3905235"/>
            <a:ext cx="3172622" cy="59102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NL" dirty="0"/>
              <a:t>and choose the right agenda/content slide</a:t>
            </a:r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2D96D7FE-383C-4EB4-8146-CD74652CC1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073" y="1113797"/>
            <a:ext cx="295513" cy="591025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A03669D8-09A2-4B18-A0D1-79D828F937E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342" y="2997201"/>
            <a:ext cx="386977" cy="58046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C5C264CC-6B76-4C47-8A0D-CB245956A45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81785" y="1137940"/>
            <a:ext cx="443267" cy="59102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D7B61E9D-A57C-419B-9A96-F8E9818B073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7196" y="2069924"/>
            <a:ext cx="443268" cy="591024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D8004EB8-A38C-4302-90B4-A01AC4779C5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81785" y="2031884"/>
            <a:ext cx="434911" cy="652367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9667F0AD-6E7F-4B93-B35F-84EA2253D96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4903" y="3909575"/>
            <a:ext cx="443267" cy="591023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923ACDC9-6263-4FC8-A4E5-B2B06C4AADCF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812122" y="2976125"/>
            <a:ext cx="443268" cy="591024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33629CB2-75D5-491E-9C9E-EAC6CE096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50366" y="478256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53CCAE2-50ED-478E-B32D-7886713EF396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08" y="4725939"/>
            <a:ext cx="1437842" cy="2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71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9-16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50808" cy="720080"/>
          </a:xfrm>
        </p:spPr>
        <p:txBody>
          <a:bodyPr rIns="0"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3284404B-3F79-4257-81CB-2B330A92966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62412" y="1112885"/>
            <a:ext cx="3169097" cy="59581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91D5B5D9-B2F4-4F00-A467-D8610B8A59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62412" y="2045445"/>
            <a:ext cx="3169097" cy="59102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75393F5-F8CD-4C19-85FF-DA0D8CD815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58237" y="2973216"/>
            <a:ext cx="3169097" cy="59102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C8341FA6-E507-426D-A738-B6343356F47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27653" y="1110488"/>
            <a:ext cx="3169097" cy="59581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15B0DA73-4387-40AC-8352-82A6B495866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27652" y="2040656"/>
            <a:ext cx="3169097" cy="59581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880C2CFF-E59C-4EB3-90A3-F659F958534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29056" y="2970824"/>
            <a:ext cx="3169097" cy="59581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>
            <a:extLst>
              <a:ext uri="{FF2B5EF4-FFF2-40B4-BE49-F238E27FC236}">
                <a16:creationId xmlns:a16="http://schemas.microsoft.com/office/drawing/2014/main" id="{189F2D7D-37BD-4C80-A430-3E94241810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58237" y="3896927"/>
            <a:ext cx="3169097" cy="59581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02B3DA78-DE38-47A6-844C-ACB6D92299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0398" y="1117365"/>
            <a:ext cx="738779" cy="66490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77290AC-6C6B-417B-9CC8-798C2272CE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0397" y="2042929"/>
            <a:ext cx="738779" cy="595434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7E924C9E-FAC6-48C2-B566-2604ABAD45F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429" y="1110488"/>
            <a:ext cx="434911" cy="652367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B9EFF9A0-7DB9-43A0-9F2B-79F2BC29C08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7430" y="2056073"/>
            <a:ext cx="788031" cy="591023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F465E69-BAE1-4B71-B304-F3784FD1ACA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7430" y="2973219"/>
            <a:ext cx="664901" cy="591023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E731295D-62CE-4538-AF76-6E9D253FF4CF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7430" y="3902711"/>
            <a:ext cx="738779" cy="591023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FC973B11-0531-46B4-9715-41939ACCB60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21918" y="2973219"/>
            <a:ext cx="715735" cy="59102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A34A5644-DDB9-494C-AE6E-DF6081A6208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821918" y="3891763"/>
            <a:ext cx="763406" cy="600979"/>
          </a:xfrm>
          <a:prstGeom prst="rect">
            <a:avLst/>
          </a:prstGeom>
        </p:spPr>
      </p:pic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3CBA0135-CDF0-48C9-8FF1-6DDCB15771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27651" y="3896927"/>
            <a:ext cx="3169097" cy="59581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8283574A-9DA1-417F-AC4F-CEFF859CBFAD}"/>
              </a:ext>
            </a:extLst>
          </p:cNvPr>
          <p:cNvSpPr txBox="1">
            <a:spLocks/>
          </p:cNvSpPr>
          <p:nvPr userDrawn="1"/>
        </p:nvSpPr>
        <p:spPr>
          <a:xfrm>
            <a:off x="4350366" y="478256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1746B83-B416-43F7-B8D0-86EC62417573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08" y="4725939"/>
            <a:ext cx="1437842" cy="2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88" y="1090800"/>
            <a:ext cx="8748000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50808" cy="720080"/>
          </a:xfrm>
        </p:spPr>
        <p:txBody>
          <a:bodyPr lIns="0"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2A407F-2169-4875-8781-38A7B0641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50366" y="478256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D8058F-4A39-489B-9521-24F6953377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08" y="4725939"/>
            <a:ext cx="1437842" cy="2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00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50808" cy="720080"/>
          </a:xfrm>
        </p:spPr>
        <p:txBody>
          <a:bodyPr lIns="0"/>
          <a:lstStyle>
            <a:lvl1pPr>
              <a:defRPr sz="200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2A407F-2169-4875-8781-38A7B0641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50366" y="478256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D8058F-4A39-489B-9521-24F6953377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08" y="4725939"/>
            <a:ext cx="1437842" cy="2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#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296924" y="4652161"/>
            <a:ext cx="5501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</a:t>
            </a:r>
            <a:r>
              <a:rPr lang="en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nl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nl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endParaRPr lang="en-US" sz="8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153" y="1487559"/>
            <a:ext cx="5095836" cy="216838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5625"/>
              </a:lnSpc>
              <a:defRPr sz="4800" b="0" i="0" baseline="0">
                <a:solidFill>
                  <a:srgbClr val="0066A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US" dirty="0"/>
              <a:t>This is</a:t>
            </a:r>
            <a:br>
              <a:rPr lang="en-US" dirty="0"/>
            </a:br>
            <a:r>
              <a:rPr lang="en-US" dirty="0"/>
              <a:t>the title</a:t>
            </a:r>
            <a:br>
              <a:rPr lang="en-US" dirty="0"/>
            </a:br>
            <a:r>
              <a:rPr lang="en-US" dirty="0"/>
              <a:t>of this PPT</a:t>
            </a:r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51520" y="4037848"/>
            <a:ext cx="1178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l-NL" sz="1200" b="0">
                <a:solidFill>
                  <a:srgbClr val="0066A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dd-mm-yyyy</a:t>
            </a:r>
            <a:endParaRPr lang="nl-NL" sz="1200" b="0" dirty="0">
              <a:solidFill>
                <a:srgbClr val="0066A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A9BEF42F-A521-4DFA-A311-5DDE7CB938AF}"/>
              </a:ext>
            </a:extLst>
          </p:cNvPr>
          <p:cNvSpPr/>
          <p:nvPr userDrawn="1"/>
        </p:nvSpPr>
        <p:spPr>
          <a:xfrm>
            <a:off x="5904000" y="0"/>
            <a:ext cx="3240000" cy="3142800"/>
          </a:xfrm>
          <a:custGeom>
            <a:avLst/>
            <a:gdLst>
              <a:gd name="connsiteX0" fmla="*/ 314807 w 3261639"/>
              <a:gd name="connsiteY0" fmla="*/ 0 h 3147814"/>
              <a:gd name="connsiteX1" fmla="*/ 3261639 w 3261639"/>
              <a:gd name="connsiteY1" fmla="*/ 0 h 3147814"/>
              <a:gd name="connsiteX2" fmla="*/ 3261639 w 3261639"/>
              <a:gd name="connsiteY2" fmla="*/ 2660486 h 3147814"/>
              <a:gd name="connsiteX3" fmla="*/ 3239824 w 3261639"/>
              <a:gd name="connsiteY3" fmla="*/ 2680956 h 3147814"/>
              <a:gd name="connsiteX4" fmla="*/ 1980220 w 3261639"/>
              <a:gd name="connsiteY4" fmla="*/ 3147814 h 3147814"/>
              <a:gd name="connsiteX5" fmla="*/ 0 w 3261639"/>
              <a:gd name="connsiteY5" fmla="*/ 1103343 h 3147814"/>
              <a:gd name="connsiteX6" fmla="*/ 239002 w 3261639"/>
              <a:gd name="connsiteY6" fmla="*/ 128827 h 314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1639" h="3147814">
                <a:moveTo>
                  <a:pt x="314807" y="0"/>
                </a:moveTo>
                <a:lnTo>
                  <a:pt x="3261639" y="0"/>
                </a:lnTo>
                <a:lnTo>
                  <a:pt x="3261639" y="2660486"/>
                </a:lnTo>
                <a:lnTo>
                  <a:pt x="3239824" y="2680956"/>
                </a:lnTo>
                <a:cubicBezTo>
                  <a:pt x="2897525" y="2972612"/>
                  <a:pt x="2458690" y="3147814"/>
                  <a:pt x="1980220" y="3147814"/>
                </a:cubicBezTo>
                <a:cubicBezTo>
                  <a:pt x="886575" y="3147814"/>
                  <a:pt x="0" y="2232473"/>
                  <a:pt x="0" y="1103343"/>
                </a:cubicBezTo>
                <a:cubicBezTo>
                  <a:pt x="0" y="750490"/>
                  <a:pt x="86580" y="418515"/>
                  <a:pt x="239002" y="128827"/>
                </a:cubicBez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57770BB7-1A3C-407D-AE0A-6BF04D5DD6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5" y="4723075"/>
            <a:ext cx="1635224" cy="86075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CCB4843F-A462-48E0-9A60-903220320E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5294" b="23349"/>
          <a:stretch>
            <a:fillRect/>
          </a:stretch>
        </p:blipFill>
        <p:spPr>
          <a:xfrm rot="16200000">
            <a:off x="5516919" y="-75932"/>
            <a:ext cx="3551149" cy="3703012"/>
          </a:xfrm>
          <a:custGeom>
            <a:avLst/>
            <a:gdLst>
              <a:gd name="connsiteX0" fmla="*/ 3559946 w 3559946"/>
              <a:gd name="connsiteY0" fmla="*/ 0 h 3703012"/>
              <a:gd name="connsiteX1" fmla="*/ 3559946 w 3559946"/>
              <a:gd name="connsiteY1" fmla="*/ 3703012 h 3703012"/>
              <a:gd name="connsiteX2" fmla="*/ 0 w 3559946"/>
              <a:gd name="connsiteY2" fmla="*/ 3703012 h 3703012"/>
              <a:gd name="connsiteX3" fmla="*/ 0 w 3559946"/>
              <a:gd name="connsiteY3" fmla="*/ 0 h 370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9946" h="3703012">
                <a:moveTo>
                  <a:pt x="3559946" y="0"/>
                </a:moveTo>
                <a:lnTo>
                  <a:pt x="3559946" y="3703012"/>
                </a:lnTo>
                <a:lnTo>
                  <a:pt x="0" y="370301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A60F4F-23DB-4D41-9336-05CF88C6DC2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459907"/>
            <a:ext cx="2336692" cy="4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196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88" y="1090800"/>
            <a:ext cx="4239890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50808" cy="720080"/>
          </a:xfrm>
        </p:spPr>
        <p:txBody>
          <a:bodyPr lIns="0"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6EED14-0D0C-4A25-868B-368743F11E8A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63811" y="1090800"/>
            <a:ext cx="4300677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DDC86C3-F326-4D25-B7CD-94E36F4B0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50366" y="478256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F25AE7-353D-4EF4-A5BC-F55045D9F3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08" y="4725939"/>
            <a:ext cx="1437842" cy="2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31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88" y="1090800"/>
            <a:ext cx="2819532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50808" cy="720080"/>
          </a:xfrm>
        </p:spPr>
        <p:txBody>
          <a:bodyPr lIns="0"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B9CBDF-DFD2-4DB3-8A4C-EF9ABF34CB0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192628" y="1090800"/>
            <a:ext cx="2819532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F64145-7039-476B-A5DB-C86F6BD53D8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44956" y="1090800"/>
            <a:ext cx="2819532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2302937-F515-409D-8551-09EA51F95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50366" y="478256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C5E270-F1E4-4E53-A14F-D6DDA2143C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08" y="4725939"/>
            <a:ext cx="1437842" cy="2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283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2 column (colou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88" y="1090800"/>
            <a:ext cx="3899652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09AD642-4DB2-4E8B-91D4-10E75D27F18C}"/>
              </a:ext>
            </a:extLst>
          </p:cNvPr>
          <p:cNvSpPr/>
          <p:nvPr userDrawn="1"/>
        </p:nvSpPr>
        <p:spPr>
          <a:xfrm>
            <a:off x="4572000" y="-20538"/>
            <a:ext cx="4572000" cy="5164038"/>
          </a:xfrm>
          <a:custGeom>
            <a:avLst/>
            <a:gdLst>
              <a:gd name="connsiteX0" fmla="*/ 1212928 w 4572000"/>
              <a:gd name="connsiteY0" fmla="*/ 0 h 5164038"/>
              <a:gd name="connsiteX1" fmla="*/ 4572000 w 4572000"/>
              <a:gd name="connsiteY1" fmla="*/ 0 h 5164038"/>
              <a:gd name="connsiteX2" fmla="*/ 4572000 w 4572000"/>
              <a:gd name="connsiteY2" fmla="*/ 5164038 h 5164038"/>
              <a:gd name="connsiteX3" fmla="*/ 710468 w 4572000"/>
              <a:gd name="connsiteY3" fmla="*/ 5164038 h 5164038"/>
              <a:gd name="connsiteX4" fmla="*/ 688679 w 4572000"/>
              <a:gd name="connsiteY4" fmla="*/ 5134900 h 5164038"/>
              <a:gd name="connsiteX5" fmla="*/ 0 w 4572000"/>
              <a:gd name="connsiteY5" fmla="*/ 2880320 h 5164038"/>
              <a:gd name="connsiteX6" fmla="*/ 1181077 w 4572000"/>
              <a:gd name="connsiteY6" fmla="*/ 28949 h 5164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0" h="5164038">
                <a:moveTo>
                  <a:pt x="1212928" y="0"/>
                </a:moveTo>
                <a:lnTo>
                  <a:pt x="4572000" y="0"/>
                </a:lnTo>
                <a:lnTo>
                  <a:pt x="4572000" y="5164038"/>
                </a:lnTo>
                <a:lnTo>
                  <a:pt x="710468" y="5164038"/>
                </a:lnTo>
                <a:lnTo>
                  <a:pt x="688679" y="5134900"/>
                </a:lnTo>
                <a:cubicBezTo>
                  <a:pt x="253883" y="4491318"/>
                  <a:pt x="0" y="3715468"/>
                  <a:pt x="0" y="2880320"/>
                </a:cubicBezTo>
                <a:cubicBezTo>
                  <a:pt x="0" y="1766790"/>
                  <a:pt x="451347" y="758678"/>
                  <a:pt x="1181077" y="28949"/>
                </a:cubicBezTo>
                <a:close/>
              </a:path>
            </a:pathLst>
          </a:custGeom>
          <a:gradFill>
            <a:gsLst>
              <a:gs pos="20000">
                <a:schemeClr val="accent6"/>
              </a:gs>
              <a:gs pos="80000">
                <a:schemeClr val="accent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24188" cy="720080"/>
          </a:xfrm>
        </p:spPr>
        <p:txBody>
          <a:bodyPr lIns="0"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B9CBDF-DFD2-4DB3-8A4C-EF9ABF34CB0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8064" y="987574"/>
            <a:ext cx="3816424" cy="3638304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45868D-3D80-4335-867A-8691AE8C0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50366" y="478256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3264F0-64C4-415A-A85E-AD10AFF29C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08" y="4725939"/>
            <a:ext cx="1437842" cy="2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4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table (colou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375250" y="123478"/>
            <a:ext cx="5589237" cy="720080"/>
          </a:xfrm>
        </p:spPr>
        <p:txBody>
          <a:bodyPr lIns="0"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15" name="Picture 12">
            <a:extLst>
              <a:ext uri="{FF2B5EF4-FFF2-40B4-BE49-F238E27FC236}">
                <a16:creationId xmlns:a16="http://schemas.microsoft.com/office/drawing/2014/main" id="{F83609B7-D972-4E10-88CF-DE7A4DB99F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5" cy="204374"/>
          </a:xfrm>
          <a:prstGeom prst="rect">
            <a:avLst/>
          </a:prstGeom>
        </p:spPr>
      </p:pic>
      <p:sp>
        <p:nvSpPr>
          <p:cNvPr id="23" name="Shape">
            <a:extLst>
              <a:ext uri="{FF2B5EF4-FFF2-40B4-BE49-F238E27FC236}">
                <a16:creationId xmlns:a16="http://schemas.microsoft.com/office/drawing/2014/main" id="{E3441206-C79A-47A5-993B-0121CE96B20E}"/>
              </a:ext>
            </a:extLst>
          </p:cNvPr>
          <p:cNvSpPr/>
          <p:nvPr userDrawn="1"/>
        </p:nvSpPr>
        <p:spPr>
          <a:xfrm>
            <a:off x="0" y="0"/>
            <a:ext cx="3251072" cy="5143500"/>
          </a:xfrm>
          <a:custGeom>
            <a:avLst/>
            <a:gdLst>
              <a:gd name="connsiteX0" fmla="*/ 0 w 2978085"/>
              <a:gd name="connsiteY0" fmla="*/ 0 h 6858000"/>
              <a:gd name="connsiteX1" fmla="*/ 2139755 w 2978085"/>
              <a:gd name="connsiteY1" fmla="*/ 0 h 6858000"/>
              <a:gd name="connsiteX2" fmla="*/ 2152170 w 2978085"/>
              <a:gd name="connsiteY2" fmla="*/ 27460 h 6858000"/>
              <a:gd name="connsiteX3" fmla="*/ 2978085 w 2978085"/>
              <a:gd name="connsiteY3" fmla="*/ 4118363 h 6858000"/>
              <a:gd name="connsiteX4" fmla="*/ 2647207 w 2978085"/>
              <a:gd name="connsiteY4" fmla="*/ 6744936 h 6858000"/>
              <a:gd name="connsiteX5" fmla="*/ 2615101 w 2978085"/>
              <a:gd name="connsiteY5" fmla="*/ 6858000 h 6858000"/>
              <a:gd name="connsiteX6" fmla="*/ 0 w 297808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8085" h="6858000">
                <a:moveTo>
                  <a:pt x="0" y="0"/>
                </a:moveTo>
                <a:lnTo>
                  <a:pt x="2139755" y="0"/>
                </a:lnTo>
                <a:lnTo>
                  <a:pt x="2152170" y="27460"/>
                </a:lnTo>
                <a:cubicBezTo>
                  <a:pt x="2683997" y="1284839"/>
                  <a:pt x="2978085" y="2667257"/>
                  <a:pt x="2978085" y="4118363"/>
                </a:cubicBezTo>
                <a:cubicBezTo>
                  <a:pt x="2978085" y="5025305"/>
                  <a:pt x="2863206" y="5905415"/>
                  <a:pt x="2647207" y="6744936"/>
                </a:cubicBezTo>
                <a:lnTo>
                  <a:pt x="2615101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20000">
                <a:srgbClr val="0066A1"/>
              </a:gs>
              <a:gs pos="80000">
                <a:srgbClr val="0089C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693935-949D-4540-8726-E071083FEB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055" y="1537913"/>
            <a:ext cx="2607752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95814487-21AD-43AE-9CF1-C0DCFF8850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055" y="2553644"/>
            <a:ext cx="2607752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BA53A355-A5C9-41D3-B0CE-7D9ACC3F32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6056" y="3554138"/>
            <a:ext cx="2607751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1E66D0A1-5745-48CC-82C6-6DFF886A5D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75251" y="1537913"/>
            <a:ext cx="2780924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0439A2E0-0663-4210-84EB-3CAFCF4ED2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75252" y="2553643"/>
            <a:ext cx="2780924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DE901584-3CD8-4606-B64D-D394ECB839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75251" y="3579862"/>
            <a:ext cx="2780924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3E0E2AC-5606-4778-BECB-2F1EA3C0E7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8184" y="1537913"/>
            <a:ext cx="2780924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F8FDF944-993C-4F70-9645-8785ECD997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8185" y="2553643"/>
            <a:ext cx="2780924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1385E60E-0629-4181-BD2C-E30CA52C38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28184" y="3579862"/>
            <a:ext cx="2780924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9CFE10E-0866-46F1-8AE6-43AC14CDA7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75250" y="1024804"/>
            <a:ext cx="2780924" cy="322810"/>
          </a:xfrm>
          <a:gradFill flip="none" rotWithShape="1">
            <a:gsLst>
              <a:gs pos="20000">
                <a:srgbClr val="0066A1"/>
              </a:gs>
              <a:gs pos="80000">
                <a:srgbClr val="0089C4"/>
              </a:gs>
            </a:gsLst>
            <a:lin ang="2700000" scaled="1"/>
            <a:tileRect/>
          </a:gra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#A</a:t>
            </a:r>
            <a:endParaRPr lang="nl-NL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432979AC-B068-43F5-A250-432C054891C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28184" y="1025436"/>
            <a:ext cx="2780924" cy="322810"/>
          </a:xfrm>
          <a:gradFill flip="none" rotWithShape="1">
            <a:gsLst>
              <a:gs pos="20000">
                <a:srgbClr val="0066A1"/>
              </a:gs>
              <a:gs pos="80000">
                <a:srgbClr val="0089C4"/>
              </a:gs>
            </a:gsLst>
            <a:lin ang="2700000" scaled="1"/>
            <a:tileRect/>
          </a:gra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#B</a:t>
            </a:r>
            <a:endParaRPr lang="nl-NL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666FF1C-3784-418A-9EAA-4FFC7DAA2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50366" y="478256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63FBDC6-CCBD-4CF6-BF3E-E35BF60593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5" y="4737600"/>
            <a:ext cx="1635224" cy="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757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/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24188" cy="720080"/>
          </a:xfrm>
        </p:spPr>
        <p:txBody>
          <a:bodyPr lIns="0"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16A8707-C801-4CA7-B1F9-C70D227DA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568" y="1275606"/>
            <a:ext cx="2800350" cy="2876550"/>
          </a:xfrm>
          <a:prstGeom prst="rect">
            <a:avLst/>
          </a:prstGeom>
        </p:spPr>
      </p:pic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FC669E8B-5A43-4A59-902A-196806AB450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17852" y="1676835"/>
            <a:ext cx="2160240" cy="21910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534E393-1980-4118-B44E-F7555D2A49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43438" y="1275606"/>
            <a:ext cx="3744912" cy="2877294"/>
          </a:xfrm>
        </p:spPr>
        <p:txBody>
          <a:bodyPr anchor="ctr"/>
          <a:lstStyle>
            <a:lvl1pPr marL="0" indent="0" algn="ctr">
              <a:buNone/>
              <a:defRPr b="0" i="1"/>
            </a:lvl1pPr>
          </a:lstStyle>
          <a:p>
            <a:pPr lvl="0"/>
            <a:r>
              <a:rPr lang="en-NL" dirty="0"/>
              <a:t>“Quote or introduction text”</a:t>
            </a:r>
            <a:endParaRPr lang="nl-NL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BBAEF7-48EB-4085-B329-7E042F9F9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50366" y="478256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7078AB-3EAD-45F6-95A2-CEEE3F9C099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08" y="4725939"/>
            <a:ext cx="1437842" cy="2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972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6923988" cy="720080"/>
          </a:xfrm>
        </p:spPr>
        <p:txBody>
          <a:bodyPr lIns="0"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0" name="Graphic 19" hidden="1">
            <a:extLst>
              <a:ext uri="{FF2B5EF4-FFF2-40B4-BE49-F238E27FC236}">
                <a16:creationId xmlns:a16="http://schemas.microsoft.com/office/drawing/2014/main" id="{C59096D5-C337-4446-87A7-DC46BD1904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1248" b="27193"/>
          <a:stretch>
            <a:fillRect/>
          </a:stretch>
        </p:blipFill>
        <p:spPr>
          <a:xfrm rot="14400000" flipH="1">
            <a:off x="5547044" y="495047"/>
            <a:ext cx="5223990" cy="4402095"/>
          </a:xfrm>
          <a:custGeom>
            <a:avLst/>
            <a:gdLst>
              <a:gd name="connsiteX0" fmla="*/ 0 w 5223990"/>
              <a:gd name="connsiteY0" fmla="*/ 3069128 h 4402095"/>
              <a:gd name="connsiteX1" fmla="*/ 769589 w 5223990"/>
              <a:gd name="connsiteY1" fmla="*/ 4402095 h 4402095"/>
              <a:gd name="connsiteX2" fmla="*/ 5223990 w 5223990"/>
              <a:gd name="connsiteY2" fmla="*/ 1830346 h 4402095"/>
              <a:gd name="connsiteX3" fmla="*/ 4167239 w 5223990"/>
              <a:gd name="connsiteY3" fmla="*/ 0 h 4402095"/>
              <a:gd name="connsiteX4" fmla="*/ 0 w 5223990"/>
              <a:gd name="connsiteY4" fmla="*/ 0 h 440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90" h="4402095">
                <a:moveTo>
                  <a:pt x="0" y="3069128"/>
                </a:moveTo>
                <a:lnTo>
                  <a:pt x="769589" y="4402095"/>
                </a:lnTo>
                <a:lnTo>
                  <a:pt x="5223990" y="1830346"/>
                </a:lnTo>
                <a:lnTo>
                  <a:pt x="416723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8EC1F9C-E758-413D-8FB0-843125B1E9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0300" y="1273480"/>
            <a:ext cx="5555836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31E2BE4-720A-429F-A8AE-8612591DCC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0300" y="2337652"/>
            <a:ext cx="5339812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3062419C-5F18-437C-99D2-BFD174454D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0300" y="3401824"/>
            <a:ext cx="5600232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C7BAD1B0-AA50-492D-8E57-B754C31BFE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12"/>
          <a:stretch>
            <a:fillRect/>
          </a:stretch>
        </p:blipFill>
        <p:spPr>
          <a:xfrm rot="11851314">
            <a:off x="6068729" y="766906"/>
            <a:ext cx="3737291" cy="3821819"/>
          </a:xfrm>
          <a:custGeom>
            <a:avLst/>
            <a:gdLst>
              <a:gd name="connsiteX0" fmla="*/ 3737291 w 3737291"/>
              <a:gd name="connsiteY0" fmla="*/ 3821819 h 3821819"/>
              <a:gd name="connsiteX1" fmla="*/ 1206621 w 3737291"/>
              <a:gd name="connsiteY1" fmla="*/ 3821819 h 3821819"/>
              <a:gd name="connsiteX2" fmla="*/ 0 w 3737291"/>
              <a:gd name="connsiteY2" fmla="*/ 0 h 3821819"/>
              <a:gd name="connsiteX3" fmla="*/ 3737291 w 3737291"/>
              <a:gd name="connsiteY3" fmla="*/ 0 h 382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7291" h="3821819">
                <a:moveTo>
                  <a:pt x="3737291" y="3821819"/>
                </a:moveTo>
                <a:lnTo>
                  <a:pt x="1206621" y="3821819"/>
                </a:lnTo>
                <a:lnTo>
                  <a:pt x="0" y="0"/>
                </a:lnTo>
                <a:lnTo>
                  <a:pt x="3737291" y="0"/>
                </a:lnTo>
                <a:close/>
              </a:path>
            </a:pathLst>
          </a:cu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2CAC2347-445A-400B-892A-A1196D6315F9}"/>
              </a:ext>
            </a:extLst>
          </p:cNvPr>
          <p:cNvSpPr/>
          <p:nvPr userDrawn="1"/>
        </p:nvSpPr>
        <p:spPr>
          <a:xfrm>
            <a:off x="6228184" y="1368394"/>
            <a:ext cx="530252" cy="530252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F9BA74C-8954-42BE-93D8-988D060348DF}"/>
              </a:ext>
            </a:extLst>
          </p:cNvPr>
          <p:cNvSpPr/>
          <p:nvPr userDrawn="1"/>
        </p:nvSpPr>
        <p:spPr>
          <a:xfrm>
            <a:off x="5963058" y="2419988"/>
            <a:ext cx="530252" cy="530252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244F36-13CF-4258-B766-CE5A80DBC35E}"/>
              </a:ext>
            </a:extLst>
          </p:cNvPr>
          <p:cNvSpPr/>
          <p:nvPr userDrawn="1"/>
        </p:nvSpPr>
        <p:spPr>
          <a:xfrm>
            <a:off x="6268816" y="3471582"/>
            <a:ext cx="530252" cy="530252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6EB0DB5-9871-4D53-8B5F-3BCD64D73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50366" y="478256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88ADF3-C123-427E-8CCB-3ED93950128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08" y="4725939"/>
            <a:ext cx="1437842" cy="2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016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 with image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24188" cy="720080"/>
          </a:xfrm>
        </p:spPr>
        <p:txBody>
          <a:bodyPr lIns="0"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FFB3B51-127F-4FA8-AC33-AED534FA0A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98350" y="1422075"/>
            <a:ext cx="1321419" cy="1321419"/>
          </a:xfrm>
          <a:prstGeom prst="rect">
            <a:avLst/>
          </a:prstGeom>
        </p:spPr>
      </p:pic>
      <p:sp>
        <p:nvSpPr>
          <p:cNvPr id="13" name="Picture Placeholder 27">
            <a:extLst>
              <a:ext uri="{FF2B5EF4-FFF2-40B4-BE49-F238E27FC236}">
                <a16:creationId xmlns:a16="http://schemas.microsoft.com/office/drawing/2014/main" id="{800CAE10-8230-45EB-B78E-22EC7BAD5A9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6836" y="1439459"/>
            <a:ext cx="1260000" cy="126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DDF4BE-1C87-4636-93B4-ED8B1EFFDA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93826" y="3051756"/>
            <a:ext cx="1321419" cy="1321419"/>
          </a:xfrm>
          <a:prstGeom prst="rect">
            <a:avLst/>
          </a:prstGeom>
        </p:spPr>
      </p:pic>
      <p:sp>
        <p:nvSpPr>
          <p:cNvPr id="17" name="Picture Placeholder 27">
            <a:extLst>
              <a:ext uri="{FF2B5EF4-FFF2-40B4-BE49-F238E27FC236}">
                <a16:creationId xmlns:a16="http://schemas.microsoft.com/office/drawing/2014/main" id="{FEC3C9EC-FEA2-44AE-9011-8B8C8F79AC8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42312" y="3069140"/>
            <a:ext cx="1260000" cy="126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7D17A4F6-F6D5-451E-965E-50E54FF5D5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3834" y="1422075"/>
            <a:ext cx="1321419" cy="1321419"/>
          </a:xfrm>
          <a:prstGeom prst="rect">
            <a:avLst/>
          </a:prstGeom>
        </p:spPr>
      </p:pic>
      <p:sp>
        <p:nvSpPr>
          <p:cNvPr id="19" name="Picture Placeholder 27">
            <a:extLst>
              <a:ext uri="{FF2B5EF4-FFF2-40B4-BE49-F238E27FC236}">
                <a16:creationId xmlns:a16="http://schemas.microsoft.com/office/drawing/2014/main" id="{30C16A5B-6166-4596-8F85-752DB8C3FDB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421100" y="1470679"/>
            <a:ext cx="1260000" cy="126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97418CF-1C11-4123-B554-CBFAC99BDF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3834" y="3108625"/>
            <a:ext cx="1321419" cy="1321419"/>
          </a:xfrm>
          <a:prstGeom prst="rect">
            <a:avLst/>
          </a:prstGeom>
        </p:spPr>
      </p:pic>
      <p:sp>
        <p:nvSpPr>
          <p:cNvPr id="21" name="Picture Placeholder 27">
            <a:extLst>
              <a:ext uri="{FF2B5EF4-FFF2-40B4-BE49-F238E27FC236}">
                <a16:creationId xmlns:a16="http://schemas.microsoft.com/office/drawing/2014/main" id="{86245CFD-5F89-4DA0-B22C-70B99D181DF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421100" y="3152769"/>
            <a:ext cx="1260000" cy="126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8CDAC0BB-0631-45A0-8618-2E7D8F5CC3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21470" y="1422075"/>
            <a:ext cx="2534506" cy="1321418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2D73EE44-94C4-48E1-A529-1D7C2EBBAC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0910" y="1425131"/>
            <a:ext cx="2534506" cy="1321418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05318E5A-EED2-4376-A158-60FB42D69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30370" y="3051756"/>
            <a:ext cx="2534506" cy="1321418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9E1D310E-B14E-4A84-BA3E-0A97FFE3C3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2355" y="3051756"/>
            <a:ext cx="2534506" cy="1321418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F0808CC-B220-4DD1-AE54-FFBBAE064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50366" y="478256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ED37821-9FD7-4020-8CEF-9BA1EF9A47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08" y="4725939"/>
            <a:ext cx="1437842" cy="2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860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 with image placeholders (extend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24188" cy="720080"/>
          </a:xfrm>
        </p:spPr>
        <p:txBody>
          <a:bodyPr lIns="0"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FFB3B51-127F-4FA8-AC33-AED534FA0A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98350" y="1066131"/>
            <a:ext cx="1321419" cy="1321419"/>
          </a:xfrm>
          <a:prstGeom prst="rect">
            <a:avLst/>
          </a:prstGeom>
        </p:spPr>
      </p:pic>
      <p:sp>
        <p:nvSpPr>
          <p:cNvPr id="13" name="Picture Placeholder 27">
            <a:extLst>
              <a:ext uri="{FF2B5EF4-FFF2-40B4-BE49-F238E27FC236}">
                <a16:creationId xmlns:a16="http://schemas.microsoft.com/office/drawing/2014/main" id="{800CAE10-8230-45EB-B78E-22EC7BAD5A9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6836" y="1083515"/>
            <a:ext cx="1260000" cy="126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DDF4BE-1C87-4636-93B4-ED8B1EFFDA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099578" y="1082689"/>
            <a:ext cx="1321419" cy="1321419"/>
          </a:xfrm>
          <a:prstGeom prst="rect">
            <a:avLst/>
          </a:prstGeom>
        </p:spPr>
      </p:pic>
      <p:sp>
        <p:nvSpPr>
          <p:cNvPr id="17" name="Picture Placeholder 27">
            <a:extLst>
              <a:ext uri="{FF2B5EF4-FFF2-40B4-BE49-F238E27FC236}">
                <a16:creationId xmlns:a16="http://schemas.microsoft.com/office/drawing/2014/main" id="{FEC3C9EC-FEA2-44AE-9011-8B8C8F79AC8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48064" y="1100073"/>
            <a:ext cx="1260000" cy="126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7D17A4F6-F6D5-451E-965E-50E54FF5D5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1698" y="1054241"/>
            <a:ext cx="1321419" cy="1321419"/>
          </a:xfrm>
          <a:prstGeom prst="rect">
            <a:avLst/>
          </a:prstGeom>
        </p:spPr>
      </p:pic>
      <p:sp>
        <p:nvSpPr>
          <p:cNvPr id="19" name="Picture Placeholder 27">
            <a:extLst>
              <a:ext uri="{FF2B5EF4-FFF2-40B4-BE49-F238E27FC236}">
                <a16:creationId xmlns:a16="http://schemas.microsoft.com/office/drawing/2014/main" id="{30C16A5B-6166-4596-8F85-752DB8C3FDB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98964" y="1102845"/>
            <a:ext cx="1260000" cy="126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97418CF-1C11-4123-B554-CBFAC99BDF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1068" y="1056716"/>
            <a:ext cx="1321419" cy="1321419"/>
          </a:xfrm>
          <a:prstGeom prst="rect">
            <a:avLst/>
          </a:prstGeom>
        </p:spPr>
      </p:pic>
      <p:sp>
        <p:nvSpPr>
          <p:cNvPr id="21" name="Picture Placeholder 27">
            <a:extLst>
              <a:ext uri="{FF2B5EF4-FFF2-40B4-BE49-F238E27FC236}">
                <a16:creationId xmlns:a16="http://schemas.microsoft.com/office/drawing/2014/main" id="{86245CFD-5F89-4DA0-B22C-70B99D181DF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18334" y="1100860"/>
            <a:ext cx="1260000" cy="126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05318E5A-EED2-4376-A158-60FB42D69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9869" y="3013596"/>
            <a:ext cx="1638380" cy="1637095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4AC6E8B1-9E19-437D-90E1-210E6D44A3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9774" y="3013596"/>
            <a:ext cx="1638380" cy="1641045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10863563-6020-40E5-9C90-82D2F6850C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41097" y="3018937"/>
            <a:ext cx="1638380" cy="1641045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DF8FA176-ECB2-42E4-92F0-96000A4A35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51677" y="3010773"/>
            <a:ext cx="1638380" cy="1641045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F419EF1E-05FD-4165-93F1-E95735AB21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2833" y="2529703"/>
            <a:ext cx="1379469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B2EB793B-3476-447D-8EB5-C1CD79F0FB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42738" y="2529703"/>
            <a:ext cx="1379469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F0BB183-D912-4230-92B4-AE34BA23128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74061" y="2535044"/>
            <a:ext cx="1379469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889C85F0-8873-43B9-9490-3800E8D8D2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75551" y="2535044"/>
            <a:ext cx="1379469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E0E3506-562C-4FD3-AC9A-902E19804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50366" y="478256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1CE4F51-1970-493D-9C6B-E621A041975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08" y="4725939"/>
            <a:ext cx="1437842" cy="2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405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 appro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24188" cy="720080"/>
          </a:xfrm>
        </p:spPr>
        <p:txBody>
          <a:bodyPr lIns="0"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7F25E1A7-5687-474A-8770-B27BD9D8ABB3}"/>
              </a:ext>
            </a:extLst>
          </p:cNvPr>
          <p:cNvSpPr/>
          <p:nvPr userDrawn="1"/>
        </p:nvSpPr>
        <p:spPr>
          <a:xfrm>
            <a:off x="330121" y="1121718"/>
            <a:ext cx="2562534" cy="318820"/>
          </a:xfrm>
          <a:custGeom>
            <a:avLst/>
            <a:gdLst>
              <a:gd name="connsiteX0" fmla="*/ 0 w 1944216"/>
              <a:gd name="connsiteY0" fmla="*/ 0 h 318820"/>
              <a:gd name="connsiteX1" fmla="*/ 1784806 w 1944216"/>
              <a:gd name="connsiteY1" fmla="*/ 0 h 318820"/>
              <a:gd name="connsiteX2" fmla="*/ 1944216 w 1944216"/>
              <a:gd name="connsiteY2" fmla="*/ 159410 h 318820"/>
              <a:gd name="connsiteX3" fmla="*/ 1784806 w 1944216"/>
              <a:gd name="connsiteY3" fmla="*/ 318820 h 318820"/>
              <a:gd name="connsiteX4" fmla="*/ 0 w 1944216"/>
              <a:gd name="connsiteY4" fmla="*/ 318820 h 318820"/>
              <a:gd name="connsiteX5" fmla="*/ 159410 w 1944216"/>
              <a:gd name="connsiteY5" fmla="*/ 159410 h 318820"/>
              <a:gd name="connsiteX6" fmla="*/ 0 w 1944216"/>
              <a:gd name="connsiteY6" fmla="*/ 0 h 318820"/>
              <a:gd name="connsiteX0" fmla="*/ 134 w 1944350"/>
              <a:gd name="connsiteY0" fmla="*/ 0 h 318820"/>
              <a:gd name="connsiteX1" fmla="*/ 1784940 w 1944350"/>
              <a:gd name="connsiteY1" fmla="*/ 0 h 318820"/>
              <a:gd name="connsiteX2" fmla="*/ 1944350 w 1944350"/>
              <a:gd name="connsiteY2" fmla="*/ 159410 h 318820"/>
              <a:gd name="connsiteX3" fmla="*/ 1784940 w 1944350"/>
              <a:gd name="connsiteY3" fmla="*/ 318820 h 318820"/>
              <a:gd name="connsiteX4" fmla="*/ 134 w 1944350"/>
              <a:gd name="connsiteY4" fmla="*/ 318820 h 318820"/>
              <a:gd name="connsiteX5" fmla="*/ 0 w 1944350"/>
              <a:gd name="connsiteY5" fmla="*/ 159410 h 318820"/>
              <a:gd name="connsiteX6" fmla="*/ 134 w 1944350"/>
              <a:gd name="connsiteY6" fmla="*/ 0 h 31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4350" h="318820">
                <a:moveTo>
                  <a:pt x="134" y="0"/>
                </a:moveTo>
                <a:lnTo>
                  <a:pt x="1784940" y="0"/>
                </a:lnTo>
                <a:lnTo>
                  <a:pt x="1944350" y="159410"/>
                </a:lnTo>
                <a:lnTo>
                  <a:pt x="1784940" y="318820"/>
                </a:lnTo>
                <a:lnTo>
                  <a:pt x="134" y="318820"/>
                </a:lnTo>
                <a:cubicBezTo>
                  <a:pt x="89" y="265683"/>
                  <a:pt x="45" y="212547"/>
                  <a:pt x="0" y="159410"/>
                </a:cubicBezTo>
                <a:cubicBezTo>
                  <a:pt x="45" y="106273"/>
                  <a:pt x="89" y="53137"/>
                  <a:pt x="134" y="0"/>
                </a:cubicBezTo>
                <a:close/>
              </a:path>
            </a:pathLst>
          </a:cu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4360271-E532-428D-9B25-8618125630EA}"/>
              </a:ext>
            </a:extLst>
          </p:cNvPr>
          <p:cNvSpPr/>
          <p:nvPr userDrawn="1"/>
        </p:nvSpPr>
        <p:spPr>
          <a:xfrm>
            <a:off x="3315156" y="1121718"/>
            <a:ext cx="2562534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04989A16-12EB-416A-9C34-B3BF190320EC}"/>
              </a:ext>
            </a:extLst>
          </p:cNvPr>
          <p:cNvSpPr/>
          <p:nvPr userDrawn="1"/>
        </p:nvSpPr>
        <p:spPr>
          <a:xfrm>
            <a:off x="6300192" y="1121718"/>
            <a:ext cx="2562534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F419EF1E-05FD-4165-93F1-E95735AB21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1389" y="1119407"/>
            <a:ext cx="2364032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3ACDE5C7-87E3-483D-AB5E-E479F4CC9D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91880" y="1128258"/>
            <a:ext cx="2232248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07F7326B-0646-429D-96C8-EF7B92FD378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44208" y="1125513"/>
            <a:ext cx="2232248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064E96BF-F7A6-4B28-80DE-B0E127FEC7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15156" y="1700997"/>
            <a:ext cx="2408972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484A7BBE-8700-471C-A8E2-8EAE3B5487B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1389" y="1700997"/>
            <a:ext cx="2364032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07C6B67-9918-4228-8DFD-6B20B2F6059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00192" y="1700997"/>
            <a:ext cx="2376264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8C424D4-5659-466D-B720-673DCD715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50366" y="478256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E65D5F-7045-45DA-AC0B-891E41C3B7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08" y="4725939"/>
            <a:ext cx="1437842" cy="2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7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step appro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24188" cy="720080"/>
          </a:xfrm>
        </p:spPr>
        <p:txBody>
          <a:bodyPr lIns="0"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7F25E1A7-5687-474A-8770-B27BD9D8ABB3}"/>
              </a:ext>
            </a:extLst>
          </p:cNvPr>
          <p:cNvSpPr/>
          <p:nvPr userDrawn="1"/>
        </p:nvSpPr>
        <p:spPr>
          <a:xfrm>
            <a:off x="330121" y="1121718"/>
            <a:ext cx="1944350" cy="318820"/>
          </a:xfrm>
          <a:custGeom>
            <a:avLst/>
            <a:gdLst>
              <a:gd name="connsiteX0" fmla="*/ 0 w 1944216"/>
              <a:gd name="connsiteY0" fmla="*/ 0 h 318820"/>
              <a:gd name="connsiteX1" fmla="*/ 1784806 w 1944216"/>
              <a:gd name="connsiteY1" fmla="*/ 0 h 318820"/>
              <a:gd name="connsiteX2" fmla="*/ 1944216 w 1944216"/>
              <a:gd name="connsiteY2" fmla="*/ 159410 h 318820"/>
              <a:gd name="connsiteX3" fmla="*/ 1784806 w 1944216"/>
              <a:gd name="connsiteY3" fmla="*/ 318820 h 318820"/>
              <a:gd name="connsiteX4" fmla="*/ 0 w 1944216"/>
              <a:gd name="connsiteY4" fmla="*/ 318820 h 318820"/>
              <a:gd name="connsiteX5" fmla="*/ 159410 w 1944216"/>
              <a:gd name="connsiteY5" fmla="*/ 159410 h 318820"/>
              <a:gd name="connsiteX6" fmla="*/ 0 w 1944216"/>
              <a:gd name="connsiteY6" fmla="*/ 0 h 318820"/>
              <a:gd name="connsiteX0" fmla="*/ 134 w 1944350"/>
              <a:gd name="connsiteY0" fmla="*/ 0 h 318820"/>
              <a:gd name="connsiteX1" fmla="*/ 1784940 w 1944350"/>
              <a:gd name="connsiteY1" fmla="*/ 0 h 318820"/>
              <a:gd name="connsiteX2" fmla="*/ 1944350 w 1944350"/>
              <a:gd name="connsiteY2" fmla="*/ 159410 h 318820"/>
              <a:gd name="connsiteX3" fmla="*/ 1784940 w 1944350"/>
              <a:gd name="connsiteY3" fmla="*/ 318820 h 318820"/>
              <a:gd name="connsiteX4" fmla="*/ 134 w 1944350"/>
              <a:gd name="connsiteY4" fmla="*/ 318820 h 318820"/>
              <a:gd name="connsiteX5" fmla="*/ 0 w 1944350"/>
              <a:gd name="connsiteY5" fmla="*/ 159410 h 318820"/>
              <a:gd name="connsiteX6" fmla="*/ 134 w 1944350"/>
              <a:gd name="connsiteY6" fmla="*/ 0 h 31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4350" h="318820">
                <a:moveTo>
                  <a:pt x="134" y="0"/>
                </a:moveTo>
                <a:lnTo>
                  <a:pt x="1784940" y="0"/>
                </a:lnTo>
                <a:lnTo>
                  <a:pt x="1944350" y="159410"/>
                </a:lnTo>
                <a:lnTo>
                  <a:pt x="1784940" y="318820"/>
                </a:lnTo>
                <a:lnTo>
                  <a:pt x="134" y="318820"/>
                </a:lnTo>
                <a:cubicBezTo>
                  <a:pt x="89" y="265683"/>
                  <a:pt x="45" y="212547"/>
                  <a:pt x="0" y="159410"/>
                </a:cubicBezTo>
                <a:cubicBezTo>
                  <a:pt x="45" y="106273"/>
                  <a:pt x="89" y="53137"/>
                  <a:pt x="134" y="0"/>
                </a:cubicBezTo>
                <a:close/>
              </a:path>
            </a:pathLst>
          </a:cu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4360271-E532-428D-9B25-8618125630EA}"/>
              </a:ext>
            </a:extLst>
          </p:cNvPr>
          <p:cNvSpPr/>
          <p:nvPr userDrawn="1"/>
        </p:nvSpPr>
        <p:spPr>
          <a:xfrm>
            <a:off x="2543410" y="1121718"/>
            <a:ext cx="1944350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04989A16-12EB-416A-9C34-B3BF190320EC}"/>
              </a:ext>
            </a:extLst>
          </p:cNvPr>
          <p:cNvSpPr/>
          <p:nvPr userDrawn="1"/>
        </p:nvSpPr>
        <p:spPr>
          <a:xfrm>
            <a:off x="4745770" y="1121718"/>
            <a:ext cx="1944350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9DE63500-CD6F-45A0-9B46-A89F7E248263}"/>
              </a:ext>
            </a:extLst>
          </p:cNvPr>
          <p:cNvSpPr/>
          <p:nvPr userDrawn="1"/>
        </p:nvSpPr>
        <p:spPr>
          <a:xfrm>
            <a:off x="6948130" y="1121718"/>
            <a:ext cx="1944350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F419EF1E-05FD-4165-93F1-E95735AB21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1389" y="1128258"/>
            <a:ext cx="1772339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3ACDE5C7-87E3-483D-AB5E-E479F4CC9D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15421" y="1128258"/>
            <a:ext cx="1598400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07F7326B-0646-429D-96C8-EF7B92FD378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17781" y="1125512"/>
            <a:ext cx="1598435" cy="308486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51457872-90A5-488A-AC4F-26E3B11735B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121087" y="1121717"/>
            <a:ext cx="1598435" cy="312281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064E96BF-F7A6-4B28-80DE-B0E127FEC7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43411" y="1700997"/>
            <a:ext cx="1812565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484A7BBE-8700-471C-A8E2-8EAE3B5487B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1389" y="1700997"/>
            <a:ext cx="1772339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07C6B67-9918-4228-8DFD-6B20B2F6059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45771" y="1700997"/>
            <a:ext cx="1770445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84AB07F1-D9C8-4368-B996-FB5E2788FAF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48131" y="1700176"/>
            <a:ext cx="1770445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2F8D518-5069-4004-96C3-21D31DA71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50366" y="478256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042270-8320-44D7-A1EA-910A1768D5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08" y="4725939"/>
            <a:ext cx="1437842" cy="2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0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#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296924" y="4652161"/>
            <a:ext cx="5501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</a:t>
            </a:r>
            <a:r>
              <a:rPr lang="en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nl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nl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endParaRPr lang="en-US" sz="8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152" y="1487559"/>
            <a:ext cx="5095835" cy="216838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5625"/>
              </a:lnSpc>
              <a:defRPr sz="4800" b="0" i="0" baseline="0">
                <a:solidFill>
                  <a:srgbClr val="0066A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US" dirty="0"/>
              <a:t>This is</a:t>
            </a:r>
            <a:br>
              <a:rPr lang="en-US" dirty="0"/>
            </a:br>
            <a:r>
              <a:rPr lang="en-US" dirty="0"/>
              <a:t>the title</a:t>
            </a:r>
            <a:br>
              <a:rPr lang="en-US" dirty="0"/>
            </a:br>
            <a:r>
              <a:rPr lang="en-US" dirty="0"/>
              <a:t>of this PPT</a:t>
            </a:r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51520" y="4037848"/>
            <a:ext cx="1178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l-NL" sz="1200" b="0">
                <a:solidFill>
                  <a:srgbClr val="0066A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dd-mm-yyyy</a:t>
            </a:r>
            <a:endParaRPr lang="nl-NL" sz="1200" b="0" dirty="0">
              <a:solidFill>
                <a:srgbClr val="0066A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8F66D3D1-1CCC-4024-AAA0-17F4F431BCCF}"/>
              </a:ext>
            </a:extLst>
          </p:cNvPr>
          <p:cNvSpPr/>
          <p:nvPr userDrawn="1"/>
        </p:nvSpPr>
        <p:spPr>
          <a:xfrm>
            <a:off x="5904000" y="1558"/>
            <a:ext cx="3240000" cy="3142800"/>
          </a:xfrm>
          <a:custGeom>
            <a:avLst/>
            <a:gdLst>
              <a:gd name="connsiteX0" fmla="*/ 314807 w 3261639"/>
              <a:gd name="connsiteY0" fmla="*/ 0 h 3147814"/>
              <a:gd name="connsiteX1" fmla="*/ 3261639 w 3261639"/>
              <a:gd name="connsiteY1" fmla="*/ 0 h 3147814"/>
              <a:gd name="connsiteX2" fmla="*/ 3261639 w 3261639"/>
              <a:gd name="connsiteY2" fmla="*/ 2660486 h 3147814"/>
              <a:gd name="connsiteX3" fmla="*/ 3239824 w 3261639"/>
              <a:gd name="connsiteY3" fmla="*/ 2680956 h 3147814"/>
              <a:gd name="connsiteX4" fmla="*/ 1980220 w 3261639"/>
              <a:gd name="connsiteY4" fmla="*/ 3147814 h 3147814"/>
              <a:gd name="connsiteX5" fmla="*/ 0 w 3261639"/>
              <a:gd name="connsiteY5" fmla="*/ 1103343 h 3147814"/>
              <a:gd name="connsiteX6" fmla="*/ 239002 w 3261639"/>
              <a:gd name="connsiteY6" fmla="*/ 128827 h 314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1639" h="3147814">
                <a:moveTo>
                  <a:pt x="314807" y="0"/>
                </a:moveTo>
                <a:lnTo>
                  <a:pt x="3261639" y="0"/>
                </a:lnTo>
                <a:lnTo>
                  <a:pt x="3261639" y="2660486"/>
                </a:lnTo>
                <a:lnTo>
                  <a:pt x="3239824" y="2680956"/>
                </a:lnTo>
                <a:cubicBezTo>
                  <a:pt x="2897525" y="2972612"/>
                  <a:pt x="2458690" y="3147814"/>
                  <a:pt x="1980220" y="3147814"/>
                </a:cubicBezTo>
                <a:cubicBezTo>
                  <a:pt x="886575" y="3147814"/>
                  <a:pt x="0" y="2232473"/>
                  <a:pt x="0" y="1103343"/>
                </a:cubicBezTo>
                <a:cubicBezTo>
                  <a:pt x="0" y="750490"/>
                  <a:pt x="86580" y="418515"/>
                  <a:pt x="239002" y="128827"/>
                </a:cubicBez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1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57770BB7-1A3C-407D-AE0A-6BF04D5DD6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5" y="4723075"/>
            <a:ext cx="1635224" cy="86075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85A26302-A6CD-4A3D-B9F0-64B77D269C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5294" b="23349"/>
          <a:stretch>
            <a:fillRect/>
          </a:stretch>
        </p:blipFill>
        <p:spPr>
          <a:xfrm rot="16200000">
            <a:off x="5516919" y="-75932"/>
            <a:ext cx="3551149" cy="3703012"/>
          </a:xfrm>
          <a:custGeom>
            <a:avLst/>
            <a:gdLst>
              <a:gd name="connsiteX0" fmla="*/ 3559946 w 3559946"/>
              <a:gd name="connsiteY0" fmla="*/ 0 h 3703012"/>
              <a:gd name="connsiteX1" fmla="*/ 3559946 w 3559946"/>
              <a:gd name="connsiteY1" fmla="*/ 3703012 h 3703012"/>
              <a:gd name="connsiteX2" fmla="*/ 0 w 3559946"/>
              <a:gd name="connsiteY2" fmla="*/ 3703012 h 3703012"/>
              <a:gd name="connsiteX3" fmla="*/ 0 w 3559946"/>
              <a:gd name="connsiteY3" fmla="*/ 0 h 370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9946" h="3703012">
                <a:moveTo>
                  <a:pt x="3559946" y="0"/>
                </a:moveTo>
                <a:lnTo>
                  <a:pt x="3559946" y="3703012"/>
                </a:lnTo>
                <a:lnTo>
                  <a:pt x="0" y="370301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643EF6-096A-4134-BCD0-C999FC73441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459907"/>
            <a:ext cx="2336692" cy="4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7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step appro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24188" cy="720080"/>
          </a:xfrm>
        </p:spPr>
        <p:txBody>
          <a:bodyPr lIns="0"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7F25E1A7-5687-474A-8770-B27BD9D8ABB3}"/>
              </a:ext>
            </a:extLst>
          </p:cNvPr>
          <p:cNvSpPr/>
          <p:nvPr userDrawn="1"/>
        </p:nvSpPr>
        <p:spPr>
          <a:xfrm>
            <a:off x="323462" y="1121718"/>
            <a:ext cx="1728326" cy="318820"/>
          </a:xfrm>
          <a:custGeom>
            <a:avLst/>
            <a:gdLst>
              <a:gd name="connsiteX0" fmla="*/ 0 w 1944216"/>
              <a:gd name="connsiteY0" fmla="*/ 0 h 318820"/>
              <a:gd name="connsiteX1" fmla="*/ 1784806 w 1944216"/>
              <a:gd name="connsiteY1" fmla="*/ 0 h 318820"/>
              <a:gd name="connsiteX2" fmla="*/ 1944216 w 1944216"/>
              <a:gd name="connsiteY2" fmla="*/ 159410 h 318820"/>
              <a:gd name="connsiteX3" fmla="*/ 1784806 w 1944216"/>
              <a:gd name="connsiteY3" fmla="*/ 318820 h 318820"/>
              <a:gd name="connsiteX4" fmla="*/ 0 w 1944216"/>
              <a:gd name="connsiteY4" fmla="*/ 318820 h 318820"/>
              <a:gd name="connsiteX5" fmla="*/ 159410 w 1944216"/>
              <a:gd name="connsiteY5" fmla="*/ 159410 h 318820"/>
              <a:gd name="connsiteX6" fmla="*/ 0 w 1944216"/>
              <a:gd name="connsiteY6" fmla="*/ 0 h 318820"/>
              <a:gd name="connsiteX0" fmla="*/ 134 w 1944350"/>
              <a:gd name="connsiteY0" fmla="*/ 0 h 318820"/>
              <a:gd name="connsiteX1" fmla="*/ 1784940 w 1944350"/>
              <a:gd name="connsiteY1" fmla="*/ 0 h 318820"/>
              <a:gd name="connsiteX2" fmla="*/ 1944350 w 1944350"/>
              <a:gd name="connsiteY2" fmla="*/ 159410 h 318820"/>
              <a:gd name="connsiteX3" fmla="*/ 1784940 w 1944350"/>
              <a:gd name="connsiteY3" fmla="*/ 318820 h 318820"/>
              <a:gd name="connsiteX4" fmla="*/ 134 w 1944350"/>
              <a:gd name="connsiteY4" fmla="*/ 318820 h 318820"/>
              <a:gd name="connsiteX5" fmla="*/ 0 w 1944350"/>
              <a:gd name="connsiteY5" fmla="*/ 159410 h 318820"/>
              <a:gd name="connsiteX6" fmla="*/ 134 w 1944350"/>
              <a:gd name="connsiteY6" fmla="*/ 0 h 31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4350" h="318820">
                <a:moveTo>
                  <a:pt x="134" y="0"/>
                </a:moveTo>
                <a:lnTo>
                  <a:pt x="1784940" y="0"/>
                </a:lnTo>
                <a:lnTo>
                  <a:pt x="1944350" y="159410"/>
                </a:lnTo>
                <a:lnTo>
                  <a:pt x="1784940" y="318820"/>
                </a:lnTo>
                <a:lnTo>
                  <a:pt x="134" y="318820"/>
                </a:lnTo>
                <a:cubicBezTo>
                  <a:pt x="89" y="265683"/>
                  <a:pt x="45" y="212547"/>
                  <a:pt x="0" y="159410"/>
                </a:cubicBezTo>
                <a:cubicBezTo>
                  <a:pt x="45" y="106273"/>
                  <a:pt x="89" y="53137"/>
                  <a:pt x="134" y="0"/>
                </a:cubicBezTo>
                <a:close/>
              </a:path>
            </a:pathLst>
          </a:cu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4360271-E532-428D-9B25-8618125630EA}"/>
              </a:ext>
            </a:extLst>
          </p:cNvPr>
          <p:cNvSpPr/>
          <p:nvPr userDrawn="1"/>
        </p:nvSpPr>
        <p:spPr>
          <a:xfrm>
            <a:off x="2082990" y="1121718"/>
            <a:ext cx="1728326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04989A16-12EB-416A-9C34-B3BF190320EC}"/>
              </a:ext>
            </a:extLst>
          </p:cNvPr>
          <p:cNvSpPr/>
          <p:nvPr userDrawn="1"/>
        </p:nvSpPr>
        <p:spPr>
          <a:xfrm>
            <a:off x="3842452" y="1112457"/>
            <a:ext cx="1728326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9DE63500-CD6F-45A0-9B46-A89F7E248263}"/>
              </a:ext>
            </a:extLst>
          </p:cNvPr>
          <p:cNvSpPr/>
          <p:nvPr userDrawn="1"/>
        </p:nvSpPr>
        <p:spPr>
          <a:xfrm>
            <a:off x="5601914" y="1112457"/>
            <a:ext cx="1728326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9DE63500-CD6F-45A0-9B46-A89F7E248263}"/>
              </a:ext>
            </a:extLst>
          </p:cNvPr>
          <p:cNvSpPr/>
          <p:nvPr userDrawn="1"/>
        </p:nvSpPr>
        <p:spPr>
          <a:xfrm>
            <a:off x="7361376" y="1118973"/>
            <a:ext cx="1728326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F419EF1E-05FD-4165-93F1-E95735AB21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0833" y="1126862"/>
            <a:ext cx="1510538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3ACDE5C7-87E3-483D-AB5E-E479F4CC9D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43075" y="1126862"/>
            <a:ext cx="1407600" cy="307136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07F7326B-0646-429D-96C8-EF7B92FD378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52397" y="1118973"/>
            <a:ext cx="1407600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51457872-90A5-488A-AC4F-26E3B11735B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519396" y="1122796"/>
            <a:ext cx="1407600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FCFA60F3-803B-48F5-BDC1-4A71389CAF3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06318" y="1115717"/>
            <a:ext cx="1406440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5DEEC6AB-D549-4139-9CAA-F6364D201D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82991" y="1718698"/>
            <a:ext cx="1552906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A1E4FBB3-9A1A-427D-8A07-00EF319F421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3463" y="1709212"/>
            <a:ext cx="1571575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9FBA538-726F-4551-9F6D-8F26820577C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836119" y="1718698"/>
            <a:ext cx="1590376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2943EEF1-9AB6-4E68-BEDE-5FA39653452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595647" y="1725273"/>
            <a:ext cx="1590309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5F24F8A-33A6-49E5-AEDF-A3CB7947897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55109" y="1725273"/>
            <a:ext cx="1609379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9CBF89F-A983-45FF-A8DB-224F59A58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50366" y="478256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3C7E01E-0A56-4CBF-A483-4E7C887B33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08" y="4725939"/>
            <a:ext cx="1437842" cy="2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242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urne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24188" cy="720080"/>
          </a:xfrm>
        </p:spPr>
        <p:txBody>
          <a:bodyPr lIns="0"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0F1EA0-BE57-403D-BF54-7207C9A81069}"/>
              </a:ext>
            </a:extLst>
          </p:cNvPr>
          <p:cNvGrpSpPr/>
          <p:nvPr userDrawn="1"/>
        </p:nvGrpSpPr>
        <p:grpSpPr>
          <a:xfrm>
            <a:off x="0" y="1468240"/>
            <a:ext cx="4932040" cy="2880320"/>
            <a:chOff x="0" y="1468240"/>
            <a:chExt cx="4932040" cy="288032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DDFE6A3-5F12-4E2A-9887-00C8348F97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23728" y="2908400"/>
              <a:ext cx="1224136" cy="0"/>
            </a:xfrm>
            <a:prstGeom prst="line">
              <a:avLst/>
            </a:prstGeom>
            <a:ln w="142875">
              <a:solidFill>
                <a:srgbClr val="ECEC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CF1435A-8742-4382-A1EA-CB588A5A40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47864" y="2188320"/>
              <a:ext cx="1224136" cy="0"/>
            </a:xfrm>
            <a:prstGeom prst="line">
              <a:avLst/>
            </a:prstGeom>
            <a:ln w="142875">
              <a:solidFill>
                <a:srgbClr val="006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7F35773-A414-4E93-8691-6CD9C38E73ED}"/>
                </a:ext>
              </a:extLst>
            </p:cNvPr>
            <p:cNvSpPr/>
            <p:nvPr userDrawn="1"/>
          </p:nvSpPr>
          <p:spPr>
            <a:xfrm>
              <a:off x="1763688" y="2908400"/>
              <a:ext cx="720080" cy="720080"/>
            </a:xfrm>
            <a:prstGeom prst="ellipse">
              <a:avLst/>
            </a:prstGeom>
            <a:noFill/>
            <a:ln w="142875">
              <a:solidFill>
                <a:srgbClr val="0066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0B4D203-6696-42AE-BCC0-29C7E4B7E367}"/>
                </a:ext>
              </a:extLst>
            </p:cNvPr>
            <p:cNvSpPr/>
            <p:nvPr userDrawn="1"/>
          </p:nvSpPr>
          <p:spPr>
            <a:xfrm>
              <a:off x="2987824" y="2188320"/>
              <a:ext cx="720080" cy="720080"/>
            </a:xfrm>
            <a:prstGeom prst="ellipse">
              <a:avLst/>
            </a:prstGeom>
            <a:noFill/>
            <a:ln w="142875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9038DA0-B765-4C3F-8CAB-6AE943455330}"/>
                </a:ext>
              </a:extLst>
            </p:cNvPr>
            <p:cNvSpPr/>
            <p:nvPr userDrawn="1"/>
          </p:nvSpPr>
          <p:spPr>
            <a:xfrm>
              <a:off x="4211960" y="1468240"/>
              <a:ext cx="720080" cy="720080"/>
            </a:xfrm>
            <a:prstGeom prst="ellipse">
              <a:avLst/>
            </a:prstGeom>
            <a:noFill/>
            <a:ln w="142875">
              <a:solidFill>
                <a:srgbClr val="0066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1C445AF-7DF9-401C-A26E-4ACC01B16EE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4348560"/>
              <a:ext cx="924739" cy="0"/>
            </a:xfrm>
            <a:prstGeom prst="line">
              <a:avLst/>
            </a:prstGeom>
            <a:ln w="142875">
              <a:solidFill>
                <a:srgbClr val="ECEC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1C445AF-7DF9-401C-A26E-4ACC01B16EE3}"/>
                </a:ext>
              </a:extLst>
            </p:cNvPr>
            <p:cNvCxnSpPr>
              <a:cxnSpLocks/>
              <a:endCxn id="46" idx="4"/>
            </p:cNvCxnSpPr>
            <p:nvPr userDrawn="1"/>
          </p:nvCxnSpPr>
          <p:spPr>
            <a:xfrm>
              <a:off x="899592" y="3628480"/>
              <a:ext cx="1224136" cy="0"/>
            </a:xfrm>
            <a:prstGeom prst="line">
              <a:avLst/>
            </a:prstGeom>
            <a:ln w="142875">
              <a:solidFill>
                <a:srgbClr val="006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3263F4F-97E8-480A-BAB9-76658126C6B4}"/>
                </a:ext>
              </a:extLst>
            </p:cNvPr>
            <p:cNvSpPr/>
            <p:nvPr/>
          </p:nvSpPr>
          <p:spPr>
            <a:xfrm>
              <a:off x="539552" y="3628480"/>
              <a:ext cx="720080" cy="720080"/>
            </a:xfrm>
            <a:prstGeom prst="ellipse">
              <a:avLst/>
            </a:prstGeom>
            <a:noFill/>
            <a:ln w="142875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2CD0DCB8-D7E6-4BE3-B378-8A6678B61A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20072" y="1551943"/>
            <a:ext cx="3612887" cy="552674"/>
          </a:xfrm>
          <a:noFill/>
        </p:spPr>
        <p:txBody>
          <a:bodyPr anchor="ctr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93280910-E7C1-4705-8C19-A033896EA9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59931" y="2276909"/>
            <a:ext cx="4873027" cy="552674"/>
          </a:xfrm>
          <a:noFill/>
        </p:spPr>
        <p:txBody>
          <a:bodyPr anchor="ctr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A96050C-0B2B-4C3C-866D-66DBAD47A0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35796" y="2992142"/>
            <a:ext cx="6097162" cy="552674"/>
          </a:xfrm>
          <a:noFill/>
        </p:spPr>
        <p:txBody>
          <a:bodyPr anchor="ctr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56" name="Text Placeholder 8">
            <a:extLst>
              <a:ext uri="{FF2B5EF4-FFF2-40B4-BE49-F238E27FC236}">
                <a16:creationId xmlns:a16="http://schemas.microsoft.com/office/drawing/2014/main" id="{C716C054-078C-48BC-894E-0639451C5A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71182" y="3712183"/>
            <a:ext cx="7261776" cy="552674"/>
          </a:xfrm>
          <a:noFill/>
        </p:spPr>
        <p:txBody>
          <a:bodyPr anchor="ctr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70CCA07-CA03-4083-8B66-D974337D1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50366" y="478256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4E9BA1-AABA-448A-8FEB-6A944F711C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08" y="4725939"/>
            <a:ext cx="1437842" cy="2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644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24188" cy="720080"/>
          </a:xfrm>
        </p:spPr>
        <p:txBody>
          <a:bodyPr lIns="0"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sp>
        <p:nvSpPr>
          <p:cNvPr id="19" name="Picture Placeholder 27">
            <a:extLst>
              <a:ext uri="{FF2B5EF4-FFF2-40B4-BE49-F238E27FC236}">
                <a16:creationId xmlns:a16="http://schemas.microsoft.com/office/drawing/2014/main" id="{DD693775-5DD2-4F9F-8BA0-A1116F47A51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23527" y="2379587"/>
            <a:ext cx="912796" cy="912796"/>
          </a:xfrm>
          <a:prstGeom prst="ellipse">
            <a:avLst/>
          </a:prstGeom>
          <a:ln w="38100">
            <a:solidFill>
              <a:srgbClr val="0066A1"/>
            </a:solidFill>
          </a:ln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NL" dirty="0"/>
              <a:t>Picture</a:t>
            </a:r>
            <a:endParaRPr lang="nl-NL" dirty="0"/>
          </a:p>
        </p:txBody>
      </p:sp>
      <p:sp>
        <p:nvSpPr>
          <p:cNvPr id="20" name="Picture Placeholder 27">
            <a:extLst>
              <a:ext uri="{FF2B5EF4-FFF2-40B4-BE49-F238E27FC236}">
                <a16:creationId xmlns:a16="http://schemas.microsoft.com/office/drawing/2014/main" id="{24C618AE-99E1-4546-82E9-88F352545D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26653" y="2379587"/>
            <a:ext cx="912796" cy="912796"/>
          </a:xfrm>
          <a:prstGeom prst="ellipse">
            <a:avLst/>
          </a:prstGeom>
          <a:ln w="38100">
            <a:solidFill>
              <a:srgbClr val="0066A1"/>
            </a:solidFill>
          </a:ln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NL" dirty="0"/>
              <a:t>Picture</a:t>
            </a:r>
            <a:endParaRPr lang="nl-NL" dirty="0"/>
          </a:p>
        </p:txBody>
      </p:sp>
      <p:sp>
        <p:nvSpPr>
          <p:cNvPr id="21" name="Picture Placeholder 27">
            <a:extLst>
              <a:ext uri="{FF2B5EF4-FFF2-40B4-BE49-F238E27FC236}">
                <a16:creationId xmlns:a16="http://schemas.microsoft.com/office/drawing/2014/main" id="{D77C7BA8-1C72-4DC6-A3AC-7A379CA07FC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29779" y="2379587"/>
            <a:ext cx="912796" cy="912796"/>
          </a:xfrm>
          <a:prstGeom prst="ellipse">
            <a:avLst/>
          </a:prstGeom>
          <a:ln w="38100">
            <a:solidFill>
              <a:srgbClr val="0066A1"/>
            </a:solidFill>
          </a:ln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NL" dirty="0"/>
              <a:t>Picture</a:t>
            </a:r>
            <a:endParaRPr lang="nl-NL" dirty="0"/>
          </a:p>
        </p:txBody>
      </p:sp>
      <p:sp>
        <p:nvSpPr>
          <p:cNvPr id="22" name="Picture Placeholder 27">
            <a:extLst>
              <a:ext uri="{FF2B5EF4-FFF2-40B4-BE49-F238E27FC236}">
                <a16:creationId xmlns:a16="http://schemas.microsoft.com/office/drawing/2014/main" id="{0A158DA1-9057-4B69-965F-787527905B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32905" y="2379587"/>
            <a:ext cx="912796" cy="912796"/>
          </a:xfrm>
          <a:prstGeom prst="ellipse">
            <a:avLst/>
          </a:prstGeom>
          <a:ln w="38100">
            <a:solidFill>
              <a:srgbClr val="0066A1"/>
            </a:solidFill>
          </a:ln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NL" dirty="0"/>
              <a:t>Picture</a:t>
            </a:r>
            <a:endParaRPr lang="nl-NL" dirty="0"/>
          </a:p>
        </p:txBody>
      </p:sp>
      <p:sp>
        <p:nvSpPr>
          <p:cNvPr id="23" name="Picture Placeholder 27">
            <a:extLst>
              <a:ext uri="{FF2B5EF4-FFF2-40B4-BE49-F238E27FC236}">
                <a16:creationId xmlns:a16="http://schemas.microsoft.com/office/drawing/2014/main" id="{17E4285E-C0F0-41BB-963D-700F386E3E9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36031" y="2379587"/>
            <a:ext cx="912796" cy="912796"/>
          </a:xfrm>
          <a:prstGeom prst="ellipse">
            <a:avLst/>
          </a:prstGeom>
          <a:ln w="38100">
            <a:solidFill>
              <a:srgbClr val="0066A1"/>
            </a:solidFill>
          </a:ln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NL" dirty="0"/>
              <a:t>Picture</a:t>
            </a:r>
            <a:endParaRPr lang="nl-NL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18FFD8-C4F5-4D8A-B362-4D4BCBB4B39D}"/>
              </a:ext>
            </a:extLst>
          </p:cNvPr>
          <p:cNvCxnSpPr>
            <a:stCxn id="19" idx="0"/>
          </p:cNvCxnSpPr>
          <p:nvPr userDrawn="1"/>
        </p:nvCxnSpPr>
        <p:spPr>
          <a:xfrm flipV="1">
            <a:off x="779925" y="2115905"/>
            <a:ext cx="0" cy="2636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1573DA6-E356-40F5-A54A-1C96B287F713}"/>
              </a:ext>
            </a:extLst>
          </p:cNvPr>
          <p:cNvSpPr/>
          <p:nvPr userDrawn="1"/>
        </p:nvSpPr>
        <p:spPr>
          <a:xfrm>
            <a:off x="696002" y="2031982"/>
            <a:ext cx="167845" cy="167845"/>
          </a:xfrm>
          <a:prstGeom prst="ellipse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A14C30-DA77-494C-8A1D-6347BE4BD617}"/>
              </a:ext>
            </a:extLst>
          </p:cNvPr>
          <p:cNvCxnSpPr/>
          <p:nvPr userDrawn="1"/>
        </p:nvCxnSpPr>
        <p:spPr>
          <a:xfrm flipV="1">
            <a:off x="4583914" y="2115905"/>
            <a:ext cx="0" cy="2636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0DC656E-43AD-4BD6-B9F5-2EC1521D73C0}"/>
              </a:ext>
            </a:extLst>
          </p:cNvPr>
          <p:cNvSpPr/>
          <p:nvPr userDrawn="1"/>
        </p:nvSpPr>
        <p:spPr>
          <a:xfrm>
            <a:off x="4499991" y="2031982"/>
            <a:ext cx="167845" cy="167845"/>
          </a:xfrm>
          <a:prstGeom prst="ellipse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4DBB4C-56FA-49D2-839C-653260824E76}"/>
              </a:ext>
            </a:extLst>
          </p:cNvPr>
          <p:cNvCxnSpPr/>
          <p:nvPr userDrawn="1"/>
        </p:nvCxnSpPr>
        <p:spPr>
          <a:xfrm flipV="1">
            <a:off x="8385189" y="2115905"/>
            <a:ext cx="0" cy="2636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DA20287-483E-41CD-A918-3229CD2EA37E}"/>
              </a:ext>
            </a:extLst>
          </p:cNvPr>
          <p:cNvSpPr/>
          <p:nvPr userDrawn="1"/>
        </p:nvSpPr>
        <p:spPr>
          <a:xfrm>
            <a:off x="8301266" y="2031982"/>
            <a:ext cx="167845" cy="167845"/>
          </a:xfrm>
          <a:prstGeom prst="ellipse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545202-7111-4A85-9A9B-EAC69DF263DC}"/>
              </a:ext>
            </a:extLst>
          </p:cNvPr>
          <p:cNvCxnSpPr>
            <a:cxnSpLocks/>
          </p:cNvCxnSpPr>
          <p:nvPr userDrawn="1"/>
        </p:nvCxnSpPr>
        <p:spPr>
          <a:xfrm flipV="1">
            <a:off x="2681817" y="3292383"/>
            <a:ext cx="0" cy="2636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5F13057-C28A-4A30-98A5-C329DE70ED85}"/>
              </a:ext>
            </a:extLst>
          </p:cNvPr>
          <p:cNvSpPr/>
          <p:nvPr userDrawn="1"/>
        </p:nvSpPr>
        <p:spPr>
          <a:xfrm>
            <a:off x="2597894" y="3472142"/>
            <a:ext cx="167845" cy="167845"/>
          </a:xfrm>
          <a:prstGeom prst="ellipse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01AA18-E05E-43A0-9AE4-A46A15644B36}"/>
              </a:ext>
            </a:extLst>
          </p:cNvPr>
          <p:cNvCxnSpPr>
            <a:cxnSpLocks/>
          </p:cNvCxnSpPr>
          <p:nvPr userDrawn="1"/>
        </p:nvCxnSpPr>
        <p:spPr>
          <a:xfrm flipV="1">
            <a:off x="6490393" y="3292383"/>
            <a:ext cx="0" cy="2636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49CF53D-039C-4542-AC63-68E575BF844E}"/>
              </a:ext>
            </a:extLst>
          </p:cNvPr>
          <p:cNvSpPr/>
          <p:nvPr userDrawn="1"/>
        </p:nvSpPr>
        <p:spPr>
          <a:xfrm>
            <a:off x="6406470" y="3472142"/>
            <a:ext cx="167845" cy="167845"/>
          </a:xfrm>
          <a:prstGeom prst="ellipse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1176A13-FE45-41E7-83DC-D2773ABFDD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189" y="1603330"/>
            <a:ext cx="1379469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4F55AB82-50A8-4AB8-A693-724B372F61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92081" y="3762185"/>
            <a:ext cx="1379469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50CF6001-A3B5-4CEF-9430-08E73952F3A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94178" y="1603330"/>
            <a:ext cx="1379469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74A2AD4-7E7D-4A9C-91B5-836BCD95E9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99568" y="3762185"/>
            <a:ext cx="1379469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671A8F17-68DA-4DF4-A798-FDFF7D8CAC0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98168" y="1603330"/>
            <a:ext cx="1266320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CE2F239-93B4-4455-B521-F46B504CF10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08529" y="3424224"/>
            <a:ext cx="1455960" cy="1053789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60" name="Text Placeholder 8">
            <a:extLst>
              <a:ext uri="{FF2B5EF4-FFF2-40B4-BE49-F238E27FC236}">
                <a16:creationId xmlns:a16="http://schemas.microsoft.com/office/drawing/2014/main" id="{6E30B9E0-5ABA-4C6E-BEA0-C095D191BE0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39346" y="3424224"/>
            <a:ext cx="1455960" cy="1053790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61" name="Text Placeholder 8">
            <a:extLst>
              <a:ext uri="{FF2B5EF4-FFF2-40B4-BE49-F238E27FC236}">
                <a16:creationId xmlns:a16="http://schemas.microsoft.com/office/drawing/2014/main" id="{097AE234-03CA-4290-9BCF-2631D8D87D3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0188" y="3424222"/>
            <a:ext cx="1415321" cy="1053791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0FECDA6D-295F-4015-A226-982F04407C7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13012" y="1203598"/>
            <a:ext cx="1415321" cy="1053791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63" name="Text Placeholder 8">
            <a:extLst>
              <a:ext uri="{FF2B5EF4-FFF2-40B4-BE49-F238E27FC236}">
                <a16:creationId xmlns:a16="http://schemas.microsoft.com/office/drawing/2014/main" id="{9CBDF8BE-35EC-46FD-A6B0-4D8A76A61CB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81641" y="1203598"/>
            <a:ext cx="1415321" cy="1053791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84E4DF81-7A8B-438A-BC3B-358466EC4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50366" y="478256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AE6ECB8-433A-4C96-BF97-BAFBF64E06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08" y="4725939"/>
            <a:ext cx="1437842" cy="2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646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ED4C143-82C8-4E8B-B704-B5E94F9A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NL" dirty="0"/>
              <a:t>Questions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BF36087-8037-4B32-B872-53AAA1375C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00" r="4055" b="5200"/>
          <a:stretch>
            <a:fillRect/>
          </a:stretch>
        </p:blipFill>
        <p:spPr>
          <a:xfrm>
            <a:off x="6084168" y="1"/>
            <a:ext cx="3059832" cy="5143498"/>
          </a:xfrm>
          <a:custGeom>
            <a:avLst/>
            <a:gdLst>
              <a:gd name="connsiteX0" fmla="*/ 0 w 3059832"/>
              <a:gd name="connsiteY0" fmla="*/ 0 h 5143498"/>
              <a:gd name="connsiteX1" fmla="*/ 3059832 w 3059832"/>
              <a:gd name="connsiteY1" fmla="*/ 0 h 5143498"/>
              <a:gd name="connsiteX2" fmla="*/ 3059832 w 3059832"/>
              <a:gd name="connsiteY2" fmla="*/ 5143498 h 5143498"/>
              <a:gd name="connsiteX3" fmla="*/ 0 w 3059832"/>
              <a:gd name="connsiteY3" fmla="*/ 5143498 h 5143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9832" h="5143498">
                <a:moveTo>
                  <a:pt x="0" y="0"/>
                </a:moveTo>
                <a:lnTo>
                  <a:pt x="3059832" y="0"/>
                </a:lnTo>
                <a:lnTo>
                  <a:pt x="3059832" y="5143498"/>
                </a:lnTo>
                <a:lnTo>
                  <a:pt x="0" y="5143498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3EF4F1-EDBC-4A12-8CBA-631D7B987D7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08" y="4725939"/>
            <a:ext cx="1437842" cy="2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766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337161C-61D5-4ECE-84FF-32F2EB25D460}"/>
              </a:ext>
            </a:extLst>
          </p:cNvPr>
          <p:cNvSpPr/>
          <p:nvPr/>
        </p:nvSpPr>
        <p:spPr>
          <a:xfrm>
            <a:off x="6732240" y="0"/>
            <a:ext cx="2411760" cy="51435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8A75D-AD1E-46A3-BE08-3793BC3C2C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08" y="4725939"/>
            <a:ext cx="1437842" cy="2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073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7312B5D-9AC1-4E53-A817-BF05228EBF7A}"/>
              </a:ext>
            </a:extLst>
          </p:cNvPr>
          <p:cNvSpPr/>
          <p:nvPr/>
        </p:nvSpPr>
        <p:spPr>
          <a:xfrm>
            <a:off x="5652120" y="0"/>
            <a:ext cx="3491880" cy="5143501"/>
          </a:xfrm>
          <a:custGeom>
            <a:avLst/>
            <a:gdLst>
              <a:gd name="connsiteX0" fmla="*/ 713371 w 3491880"/>
              <a:gd name="connsiteY0" fmla="*/ 0 h 5152297"/>
              <a:gd name="connsiteX1" fmla="*/ 2875909 w 3491880"/>
              <a:gd name="connsiteY1" fmla="*/ 0 h 5152297"/>
              <a:gd name="connsiteX2" fmla="*/ 3015848 w 3491880"/>
              <a:gd name="connsiteY2" fmla="*/ 54085 h 5152297"/>
              <a:gd name="connsiteX3" fmla="*/ 3484679 w 3491880"/>
              <a:gd name="connsiteY3" fmla="*/ 407855 h 5152297"/>
              <a:gd name="connsiteX4" fmla="*/ 3491880 w 3491880"/>
              <a:gd name="connsiteY4" fmla="*/ 417343 h 5152297"/>
              <a:gd name="connsiteX5" fmla="*/ 3491880 w 3491880"/>
              <a:gd name="connsiteY5" fmla="*/ 2322598 h 5152297"/>
              <a:gd name="connsiteX6" fmla="*/ 3377139 w 3491880"/>
              <a:gd name="connsiteY6" fmla="*/ 2465770 h 5152297"/>
              <a:gd name="connsiteX7" fmla="*/ 2145959 w 3491880"/>
              <a:gd name="connsiteY7" fmla="*/ 3339278 h 5152297"/>
              <a:gd name="connsiteX8" fmla="*/ 1003188 w 3491880"/>
              <a:gd name="connsiteY8" fmla="*/ 4470493 h 5152297"/>
              <a:gd name="connsiteX9" fmla="*/ 2845578 w 3491880"/>
              <a:gd name="connsiteY9" fmla="*/ 4470493 h 5152297"/>
              <a:gd name="connsiteX10" fmla="*/ 2931211 w 3491880"/>
              <a:gd name="connsiteY10" fmla="*/ 3877604 h 5152297"/>
              <a:gd name="connsiteX11" fmla="*/ 3491880 w 3491880"/>
              <a:gd name="connsiteY11" fmla="*/ 3877604 h 5152297"/>
              <a:gd name="connsiteX12" fmla="*/ 3491880 w 3491880"/>
              <a:gd name="connsiteY12" fmla="*/ 5152297 h 5152297"/>
              <a:gd name="connsiteX13" fmla="*/ 0 w 3491880"/>
              <a:gd name="connsiteY13" fmla="*/ 5152297 h 5152297"/>
              <a:gd name="connsiteX14" fmla="*/ 0 w 3491880"/>
              <a:gd name="connsiteY14" fmla="*/ 4876063 h 5152297"/>
              <a:gd name="connsiteX15" fmla="*/ 1438203 w 3491880"/>
              <a:gd name="connsiteY15" fmla="*/ 2761857 h 5152297"/>
              <a:gd name="connsiteX16" fmla="*/ 2557853 w 3491880"/>
              <a:gd name="connsiteY16" fmla="*/ 1412391 h 5152297"/>
              <a:gd name="connsiteX17" fmla="*/ 1858232 w 3491880"/>
              <a:gd name="connsiteY17" fmla="*/ 639916 h 5152297"/>
              <a:gd name="connsiteX18" fmla="*/ 925263 w 3491880"/>
              <a:gd name="connsiteY18" fmla="*/ 1256005 h 5152297"/>
              <a:gd name="connsiteX19" fmla="*/ 248764 w 3491880"/>
              <a:gd name="connsiteY19" fmla="*/ 1256005 h 5152297"/>
              <a:gd name="connsiteX20" fmla="*/ 248764 w 3491880"/>
              <a:gd name="connsiteY20" fmla="*/ 140688 h 5152297"/>
              <a:gd name="connsiteX21" fmla="*/ 620069 w 3491880"/>
              <a:gd name="connsiteY21" fmla="*/ 21868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91880" h="5152297">
                <a:moveTo>
                  <a:pt x="713371" y="0"/>
                </a:moveTo>
                <a:lnTo>
                  <a:pt x="2875909" y="0"/>
                </a:lnTo>
                <a:lnTo>
                  <a:pt x="3015848" y="54085"/>
                </a:lnTo>
                <a:cubicBezTo>
                  <a:pt x="3203629" y="142718"/>
                  <a:pt x="3361141" y="260173"/>
                  <a:pt x="3484679" y="407855"/>
                </a:cubicBezTo>
                <a:lnTo>
                  <a:pt x="3491880" y="417343"/>
                </a:lnTo>
                <a:lnTo>
                  <a:pt x="3491880" y="2322598"/>
                </a:lnTo>
                <a:lnTo>
                  <a:pt x="3377139" y="2465770"/>
                </a:lnTo>
                <a:cubicBezTo>
                  <a:pt x="3048876" y="2826658"/>
                  <a:pt x="2578994" y="3089153"/>
                  <a:pt x="2145959" y="3339278"/>
                </a:cubicBezTo>
                <a:cubicBezTo>
                  <a:pt x="1562799" y="3674819"/>
                  <a:pt x="1080686" y="4041293"/>
                  <a:pt x="1003188" y="4470493"/>
                </a:cubicBezTo>
                <a:lnTo>
                  <a:pt x="2845578" y="4470493"/>
                </a:lnTo>
                <a:lnTo>
                  <a:pt x="2931211" y="3877604"/>
                </a:lnTo>
                <a:lnTo>
                  <a:pt x="3491880" y="3877604"/>
                </a:lnTo>
                <a:lnTo>
                  <a:pt x="3491880" y="5152297"/>
                </a:lnTo>
                <a:lnTo>
                  <a:pt x="0" y="5152297"/>
                </a:lnTo>
                <a:lnTo>
                  <a:pt x="0" y="4876063"/>
                </a:lnTo>
                <a:cubicBezTo>
                  <a:pt x="0" y="3853974"/>
                  <a:pt x="738583" y="3276982"/>
                  <a:pt x="1438203" y="2761857"/>
                </a:cubicBezTo>
                <a:cubicBezTo>
                  <a:pt x="2005949" y="2340390"/>
                  <a:pt x="2557853" y="1973916"/>
                  <a:pt x="2557853" y="1412391"/>
                </a:cubicBezTo>
                <a:cubicBezTo>
                  <a:pt x="2557853" y="944525"/>
                  <a:pt x="2324503" y="639916"/>
                  <a:pt x="1858232" y="639916"/>
                </a:cubicBezTo>
                <a:cubicBezTo>
                  <a:pt x="1360705" y="639916"/>
                  <a:pt x="1080686" y="912731"/>
                  <a:pt x="925263" y="1256005"/>
                </a:cubicBezTo>
                <a:lnTo>
                  <a:pt x="248764" y="1256005"/>
                </a:lnTo>
                <a:lnTo>
                  <a:pt x="248764" y="140688"/>
                </a:lnTo>
                <a:cubicBezTo>
                  <a:pt x="367365" y="97725"/>
                  <a:pt x="491292" y="57715"/>
                  <a:pt x="620069" y="21868"/>
                </a:cubicBezTo>
                <a:close/>
              </a:path>
            </a:pathLst>
          </a:custGeom>
          <a:solidFill>
            <a:srgbClr val="CDCDCD"/>
          </a:solidFill>
          <a:ln w="39812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1DB888-BAC0-4A0E-B191-8389ECDDF7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5E928-4D13-4976-8C23-C8D6E24457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08" y="4725939"/>
            <a:ext cx="1437842" cy="2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565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AAB8AF6-C153-46C6-9576-9D80FCE5FD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20" r="9931" b="10717"/>
          <a:stretch>
            <a:fillRect/>
          </a:stretch>
        </p:blipFill>
        <p:spPr>
          <a:xfrm>
            <a:off x="5524278" y="0"/>
            <a:ext cx="3619722" cy="5143500"/>
          </a:xfrm>
          <a:custGeom>
            <a:avLst/>
            <a:gdLst>
              <a:gd name="connsiteX0" fmla="*/ 0 w 3619722"/>
              <a:gd name="connsiteY0" fmla="*/ 0 h 5143500"/>
              <a:gd name="connsiteX1" fmla="*/ 3619722 w 3619722"/>
              <a:gd name="connsiteY1" fmla="*/ 0 h 5143500"/>
              <a:gd name="connsiteX2" fmla="*/ 3619722 w 3619722"/>
              <a:gd name="connsiteY2" fmla="*/ 5143500 h 5143500"/>
              <a:gd name="connsiteX3" fmla="*/ 0 w 3619722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722" h="5143500">
                <a:moveTo>
                  <a:pt x="0" y="0"/>
                </a:moveTo>
                <a:lnTo>
                  <a:pt x="3619722" y="0"/>
                </a:lnTo>
                <a:lnTo>
                  <a:pt x="3619722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79E06BF-DA37-4CB2-B317-AA69899CFC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9EC43-D4E2-4E2B-930B-E5A50BAA2F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08" y="4725939"/>
            <a:ext cx="1437842" cy="2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583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DB8A9580-5691-46BC-8EFB-05274DFBBD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73" r="2912" b="2912"/>
          <a:stretch>
            <a:fillRect/>
          </a:stretch>
        </p:blipFill>
        <p:spPr>
          <a:xfrm>
            <a:off x="5076056" y="0"/>
            <a:ext cx="4067944" cy="5143500"/>
          </a:xfrm>
          <a:custGeom>
            <a:avLst/>
            <a:gdLst>
              <a:gd name="connsiteX0" fmla="*/ 0 w 4067944"/>
              <a:gd name="connsiteY0" fmla="*/ 0 h 5143500"/>
              <a:gd name="connsiteX1" fmla="*/ 4067944 w 4067944"/>
              <a:gd name="connsiteY1" fmla="*/ 0 h 5143500"/>
              <a:gd name="connsiteX2" fmla="*/ 4067944 w 4067944"/>
              <a:gd name="connsiteY2" fmla="*/ 1563638 h 5143500"/>
              <a:gd name="connsiteX3" fmla="*/ 4067944 w 4067944"/>
              <a:gd name="connsiteY3" fmla="*/ 5143500 h 5143500"/>
              <a:gd name="connsiteX4" fmla="*/ 1368152 w 4067944"/>
              <a:gd name="connsiteY4" fmla="*/ 5143500 h 5143500"/>
              <a:gd name="connsiteX5" fmla="*/ 0 w 4067944"/>
              <a:gd name="connsiteY5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7944" h="5143500">
                <a:moveTo>
                  <a:pt x="0" y="0"/>
                </a:moveTo>
                <a:lnTo>
                  <a:pt x="4067944" y="0"/>
                </a:lnTo>
                <a:lnTo>
                  <a:pt x="4067944" y="1563638"/>
                </a:lnTo>
                <a:lnTo>
                  <a:pt x="4067944" y="5143500"/>
                </a:lnTo>
                <a:lnTo>
                  <a:pt x="1368152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9CA2755-427E-4107-8A88-2E4002A50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C1BBC-1EB4-41B7-89C7-14DFA2A0FA3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08" y="4725939"/>
            <a:ext cx="1437842" cy="2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961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4294D2EC-B852-4C76-B594-22C14AC691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725" b="10056"/>
          <a:stretch>
            <a:fillRect/>
          </a:stretch>
        </p:blipFill>
        <p:spPr>
          <a:xfrm>
            <a:off x="5508104" y="0"/>
            <a:ext cx="3635896" cy="5143500"/>
          </a:xfrm>
          <a:custGeom>
            <a:avLst/>
            <a:gdLst>
              <a:gd name="connsiteX0" fmla="*/ 0 w 3635896"/>
              <a:gd name="connsiteY0" fmla="*/ 0 h 5143500"/>
              <a:gd name="connsiteX1" fmla="*/ 3635896 w 3635896"/>
              <a:gd name="connsiteY1" fmla="*/ 0 h 5143500"/>
              <a:gd name="connsiteX2" fmla="*/ 3635896 w 3635896"/>
              <a:gd name="connsiteY2" fmla="*/ 5143500 h 5143500"/>
              <a:gd name="connsiteX3" fmla="*/ 0 w 3635896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896" h="5143500">
                <a:moveTo>
                  <a:pt x="0" y="0"/>
                </a:moveTo>
                <a:lnTo>
                  <a:pt x="3635896" y="0"/>
                </a:lnTo>
                <a:lnTo>
                  <a:pt x="3635896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BF20183-58EF-4DBD-A9AC-14890CFB9E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7D8FF-7B14-48E4-9F32-E2E96470E88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08" y="4725939"/>
            <a:ext cx="1437842" cy="2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773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17CB02C6-D625-437F-AEFA-831D5724C5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4878" b="5824"/>
          <a:stretch>
            <a:fillRect/>
          </a:stretch>
        </p:blipFill>
        <p:spPr>
          <a:xfrm>
            <a:off x="5639377" y="-92546"/>
            <a:ext cx="3504623" cy="5236047"/>
          </a:xfrm>
          <a:custGeom>
            <a:avLst/>
            <a:gdLst>
              <a:gd name="connsiteX0" fmla="*/ 0 w 3504623"/>
              <a:gd name="connsiteY0" fmla="*/ 0 h 5236047"/>
              <a:gd name="connsiteX1" fmla="*/ 732823 w 3504623"/>
              <a:gd name="connsiteY1" fmla="*/ 0 h 5236047"/>
              <a:gd name="connsiteX2" fmla="*/ 732823 w 3504623"/>
              <a:gd name="connsiteY2" fmla="*/ 92546 h 5236047"/>
              <a:gd name="connsiteX3" fmla="*/ 3504623 w 3504623"/>
              <a:gd name="connsiteY3" fmla="*/ 92546 h 5236047"/>
              <a:gd name="connsiteX4" fmla="*/ 3504623 w 3504623"/>
              <a:gd name="connsiteY4" fmla="*/ 5236047 h 5236047"/>
              <a:gd name="connsiteX5" fmla="*/ 0 w 3504623"/>
              <a:gd name="connsiteY5" fmla="*/ 5236047 h 523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4623" h="5236047">
                <a:moveTo>
                  <a:pt x="0" y="0"/>
                </a:moveTo>
                <a:lnTo>
                  <a:pt x="732823" y="0"/>
                </a:lnTo>
                <a:lnTo>
                  <a:pt x="732823" y="92546"/>
                </a:lnTo>
                <a:lnTo>
                  <a:pt x="3504623" y="92546"/>
                </a:lnTo>
                <a:lnTo>
                  <a:pt x="3504623" y="5236047"/>
                </a:lnTo>
                <a:lnTo>
                  <a:pt x="0" y="5236047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275DD8E-E1FB-4906-B885-8EC3F61F21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8867E9-45D4-4841-A4B7-F0B83546A47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08" y="4725939"/>
            <a:ext cx="1437842" cy="2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1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#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>
            <a:extLst>
              <a:ext uri="{FF2B5EF4-FFF2-40B4-BE49-F238E27FC236}">
                <a16:creationId xmlns:a16="http://schemas.microsoft.com/office/drawing/2014/main" id="{57770BB7-1A3C-407D-AE0A-6BF04D5DD6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5" y="4723075"/>
            <a:ext cx="1635224" cy="86075"/>
          </a:xfrm>
          <a:prstGeom prst="rect">
            <a:avLst/>
          </a:prstGeom>
        </p:spPr>
      </p:pic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296924" y="4652161"/>
            <a:ext cx="5501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</a:t>
            </a:r>
            <a:r>
              <a:rPr lang="en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nl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nl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endParaRPr lang="en-US" sz="8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45152" y="1487559"/>
            <a:ext cx="5095835" cy="216838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5625"/>
              </a:lnSpc>
              <a:defRPr sz="4800" b="0" i="0" baseline="0">
                <a:solidFill>
                  <a:srgbClr val="0066A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US" dirty="0"/>
              <a:t>This is</a:t>
            </a:r>
            <a:br>
              <a:rPr lang="en-US" dirty="0"/>
            </a:br>
            <a:r>
              <a:rPr lang="en-US" dirty="0"/>
              <a:t>the title</a:t>
            </a:r>
            <a:br>
              <a:rPr lang="en-US" dirty="0"/>
            </a:br>
            <a:r>
              <a:rPr lang="en-US" dirty="0"/>
              <a:t>of this PPT</a:t>
            </a:r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51520" y="4037848"/>
            <a:ext cx="956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l-NL" sz="1200" b="0" dirty="0">
                <a:solidFill>
                  <a:srgbClr val="0066A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May-2021</a:t>
            </a: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8F66D3D1-1CCC-4024-AAA0-17F4F431BCCF}"/>
              </a:ext>
            </a:extLst>
          </p:cNvPr>
          <p:cNvSpPr/>
          <p:nvPr userDrawn="1"/>
        </p:nvSpPr>
        <p:spPr>
          <a:xfrm>
            <a:off x="5904000" y="0"/>
            <a:ext cx="3240000" cy="3142800"/>
          </a:xfrm>
          <a:custGeom>
            <a:avLst/>
            <a:gdLst>
              <a:gd name="connsiteX0" fmla="*/ 314807 w 3261639"/>
              <a:gd name="connsiteY0" fmla="*/ 0 h 3147814"/>
              <a:gd name="connsiteX1" fmla="*/ 3261639 w 3261639"/>
              <a:gd name="connsiteY1" fmla="*/ 0 h 3147814"/>
              <a:gd name="connsiteX2" fmla="*/ 3261639 w 3261639"/>
              <a:gd name="connsiteY2" fmla="*/ 2660486 h 3147814"/>
              <a:gd name="connsiteX3" fmla="*/ 3239824 w 3261639"/>
              <a:gd name="connsiteY3" fmla="*/ 2680956 h 3147814"/>
              <a:gd name="connsiteX4" fmla="*/ 1980220 w 3261639"/>
              <a:gd name="connsiteY4" fmla="*/ 3147814 h 3147814"/>
              <a:gd name="connsiteX5" fmla="*/ 0 w 3261639"/>
              <a:gd name="connsiteY5" fmla="*/ 1103343 h 3147814"/>
              <a:gd name="connsiteX6" fmla="*/ 239002 w 3261639"/>
              <a:gd name="connsiteY6" fmla="*/ 128827 h 314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1639" h="3147814">
                <a:moveTo>
                  <a:pt x="314807" y="0"/>
                </a:moveTo>
                <a:lnTo>
                  <a:pt x="3261639" y="0"/>
                </a:lnTo>
                <a:lnTo>
                  <a:pt x="3261639" y="2660486"/>
                </a:lnTo>
                <a:lnTo>
                  <a:pt x="3239824" y="2680956"/>
                </a:lnTo>
                <a:cubicBezTo>
                  <a:pt x="2897525" y="2972612"/>
                  <a:pt x="2458690" y="3147814"/>
                  <a:pt x="1980220" y="3147814"/>
                </a:cubicBezTo>
                <a:cubicBezTo>
                  <a:pt x="886575" y="3147814"/>
                  <a:pt x="0" y="2232473"/>
                  <a:pt x="0" y="1103343"/>
                </a:cubicBezTo>
                <a:cubicBezTo>
                  <a:pt x="0" y="750490"/>
                  <a:pt x="86580" y="418515"/>
                  <a:pt x="239002" y="128827"/>
                </a:cubicBez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85A26302-A6CD-4A3D-B9F0-64B77D269C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5294" b="23349"/>
          <a:stretch>
            <a:fillRect/>
          </a:stretch>
        </p:blipFill>
        <p:spPr>
          <a:xfrm rot="16200000">
            <a:off x="5516919" y="-75931"/>
            <a:ext cx="3551149" cy="3703012"/>
          </a:xfrm>
          <a:custGeom>
            <a:avLst/>
            <a:gdLst>
              <a:gd name="connsiteX0" fmla="*/ 3559946 w 3559946"/>
              <a:gd name="connsiteY0" fmla="*/ 0 h 3703012"/>
              <a:gd name="connsiteX1" fmla="*/ 3559946 w 3559946"/>
              <a:gd name="connsiteY1" fmla="*/ 3703012 h 3703012"/>
              <a:gd name="connsiteX2" fmla="*/ 0 w 3559946"/>
              <a:gd name="connsiteY2" fmla="*/ 3703012 h 3703012"/>
              <a:gd name="connsiteX3" fmla="*/ 0 w 3559946"/>
              <a:gd name="connsiteY3" fmla="*/ 0 h 370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9946" h="3703012">
                <a:moveTo>
                  <a:pt x="3559946" y="0"/>
                </a:moveTo>
                <a:lnTo>
                  <a:pt x="3559946" y="3703012"/>
                </a:lnTo>
                <a:lnTo>
                  <a:pt x="0" y="370301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8068E4-E032-4D1E-AF79-1A72D03A858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459907"/>
            <a:ext cx="2336692" cy="4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96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86AA340-49DF-4790-8E71-B5EAF31DC1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44" r="2791" b="6486"/>
          <a:stretch>
            <a:fillRect/>
          </a:stretch>
        </p:blipFill>
        <p:spPr>
          <a:xfrm>
            <a:off x="5364088" y="-8796"/>
            <a:ext cx="3779912" cy="5152297"/>
          </a:xfrm>
          <a:custGeom>
            <a:avLst/>
            <a:gdLst>
              <a:gd name="connsiteX0" fmla="*/ 0 w 3779912"/>
              <a:gd name="connsiteY0" fmla="*/ 0 h 5152297"/>
              <a:gd name="connsiteX1" fmla="*/ 3779912 w 3779912"/>
              <a:gd name="connsiteY1" fmla="*/ 0 h 5152297"/>
              <a:gd name="connsiteX2" fmla="*/ 3779912 w 3779912"/>
              <a:gd name="connsiteY2" fmla="*/ 4668778 h 5152297"/>
              <a:gd name="connsiteX3" fmla="*/ 3779912 w 3779912"/>
              <a:gd name="connsiteY3" fmla="*/ 5152297 h 5152297"/>
              <a:gd name="connsiteX4" fmla="*/ 0 w 3779912"/>
              <a:gd name="connsiteY4" fmla="*/ 5152297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9912" h="5152297">
                <a:moveTo>
                  <a:pt x="0" y="0"/>
                </a:moveTo>
                <a:lnTo>
                  <a:pt x="3779912" y="0"/>
                </a:lnTo>
                <a:lnTo>
                  <a:pt x="3779912" y="4668778"/>
                </a:lnTo>
                <a:lnTo>
                  <a:pt x="3779912" y="5152297"/>
                </a:lnTo>
                <a:lnTo>
                  <a:pt x="0" y="5152297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838F385-C9D7-410B-A3C3-8A18E4BD76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CA802-5425-4218-84E3-AD63A61A982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08" y="4725939"/>
            <a:ext cx="1437842" cy="2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675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CA41F4C8-A036-4CA3-A691-8DF4CDA4AF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68" r="14199" b="4267"/>
          <a:stretch>
            <a:fillRect/>
          </a:stretch>
        </p:blipFill>
        <p:spPr>
          <a:xfrm>
            <a:off x="5521121" y="0"/>
            <a:ext cx="3622879" cy="5143500"/>
          </a:xfrm>
          <a:custGeom>
            <a:avLst/>
            <a:gdLst>
              <a:gd name="connsiteX0" fmla="*/ 0 w 3622879"/>
              <a:gd name="connsiteY0" fmla="*/ 0 h 5143500"/>
              <a:gd name="connsiteX1" fmla="*/ 3622879 w 3622879"/>
              <a:gd name="connsiteY1" fmla="*/ 0 h 5143500"/>
              <a:gd name="connsiteX2" fmla="*/ 3622879 w 3622879"/>
              <a:gd name="connsiteY2" fmla="*/ 5143500 h 5143500"/>
              <a:gd name="connsiteX3" fmla="*/ 491039 w 3622879"/>
              <a:gd name="connsiteY3" fmla="*/ 5143500 h 5143500"/>
              <a:gd name="connsiteX4" fmla="*/ 0 w 3622879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2879" h="5143500">
                <a:moveTo>
                  <a:pt x="0" y="0"/>
                </a:moveTo>
                <a:lnTo>
                  <a:pt x="3622879" y="0"/>
                </a:lnTo>
                <a:lnTo>
                  <a:pt x="3622879" y="5143500"/>
                </a:lnTo>
                <a:lnTo>
                  <a:pt x="491039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EB73E4C-0E69-4B10-8B32-26F47DCB11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0B3DB-E85C-45ED-ABED-7B09054C20E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08" y="4725939"/>
            <a:ext cx="1437842" cy="2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242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06B4D2B-4882-4AEF-9FB0-B550016C38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367" r="11029" b="4367"/>
          <a:stretch>
            <a:fillRect/>
          </a:stretch>
        </p:blipFill>
        <p:spPr>
          <a:xfrm>
            <a:off x="5364088" y="0"/>
            <a:ext cx="3779912" cy="5143500"/>
          </a:xfrm>
          <a:custGeom>
            <a:avLst/>
            <a:gdLst>
              <a:gd name="connsiteX0" fmla="*/ 0 w 3779912"/>
              <a:gd name="connsiteY0" fmla="*/ 0 h 5143500"/>
              <a:gd name="connsiteX1" fmla="*/ 3779912 w 3779912"/>
              <a:gd name="connsiteY1" fmla="*/ 0 h 5143500"/>
              <a:gd name="connsiteX2" fmla="*/ 3779912 w 3779912"/>
              <a:gd name="connsiteY2" fmla="*/ 5143500 h 5143500"/>
              <a:gd name="connsiteX3" fmla="*/ 0 w 3779912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912" h="5143500">
                <a:moveTo>
                  <a:pt x="0" y="0"/>
                </a:moveTo>
                <a:lnTo>
                  <a:pt x="3779912" y="0"/>
                </a:lnTo>
                <a:lnTo>
                  <a:pt x="3779912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E5DE3ED-43A9-4D11-95B0-652A706453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FF2CA-6D22-4734-9A95-B6DD6E9BC3B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08" y="4725939"/>
            <a:ext cx="1437842" cy="2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364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6EE0AF44-C4A0-47B1-ADD3-E64F0139E6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530" r="6836" b="4323"/>
          <a:stretch>
            <a:fillRect/>
          </a:stretch>
        </p:blipFill>
        <p:spPr>
          <a:xfrm>
            <a:off x="2123728" y="-8796"/>
            <a:ext cx="7020272" cy="5152296"/>
          </a:xfrm>
          <a:custGeom>
            <a:avLst/>
            <a:gdLst>
              <a:gd name="connsiteX0" fmla="*/ 0 w 7020272"/>
              <a:gd name="connsiteY0" fmla="*/ 0 h 5152296"/>
              <a:gd name="connsiteX1" fmla="*/ 7020272 w 7020272"/>
              <a:gd name="connsiteY1" fmla="*/ 0 h 5152296"/>
              <a:gd name="connsiteX2" fmla="*/ 7020272 w 7020272"/>
              <a:gd name="connsiteY2" fmla="*/ 5152296 h 5152296"/>
              <a:gd name="connsiteX3" fmla="*/ 0 w 7020272"/>
              <a:gd name="connsiteY3" fmla="*/ 5152296 h 515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0272" h="5152296">
                <a:moveTo>
                  <a:pt x="0" y="0"/>
                </a:moveTo>
                <a:lnTo>
                  <a:pt x="7020272" y="0"/>
                </a:lnTo>
                <a:lnTo>
                  <a:pt x="7020272" y="5152296"/>
                </a:lnTo>
                <a:lnTo>
                  <a:pt x="0" y="5152296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C13AE07-F2C1-47AE-9163-78F4539919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28180D-272D-4CCC-B823-D540DEDA48D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08" y="4725939"/>
            <a:ext cx="1437842" cy="2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761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 userDrawn="1"/>
        </p:nvSpPr>
        <p:spPr>
          <a:xfrm>
            <a:off x="4139952" y="0"/>
            <a:ext cx="2411760" cy="51435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707EE00-9983-4961-B028-D305F18B7EC0}"/>
              </a:ext>
            </a:extLst>
          </p:cNvPr>
          <p:cNvSpPr/>
          <p:nvPr userDrawn="1"/>
        </p:nvSpPr>
        <p:spPr>
          <a:xfrm>
            <a:off x="6732240" y="0"/>
            <a:ext cx="2411760" cy="51435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EDAFFC-8561-4880-A91E-BE427B908C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F20572-4783-430E-8290-142EA3E63E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08" y="4725939"/>
            <a:ext cx="1437842" cy="2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576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 userDrawn="1"/>
        </p:nvSpPr>
        <p:spPr>
          <a:xfrm>
            <a:off x="3059832" y="-1"/>
            <a:ext cx="2411760" cy="5143501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055B0DD-3C1A-4F98-B115-7B509C7AC658}"/>
              </a:ext>
            </a:extLst>
          </p:cNvPr>
          <p:cNvSpPr/>
          <p:nvPr userDrawn="1"/>
        </p:nvSpPr>
        <p:spPr>
          <a:xfrm>
            <a:off x="5652120" y="0"/>
            <a:ext cx="3491880" cy="5143502"/>
          </a:xfrm>
          <a:custGeom>
            <a:avLst/>
            <a:gdLst>
              <a:gd name="connsiteX0" fmla="*/ 713371 w 3491880"/>
              <a:gd name="connsiteY0" fmla="*/ 0 h 5152297"/>
              <a:gd name="connsiteX1" fmla="*/ 2875909 w 3491880"/>
              <a:gd name="connsiteY1" fmla="*/ 0 h 5152297"/>
              <a:gd name="connsiteX2" fmla="*/ 3015848 w 3491880"/>
              <a:gd name="connsiteY2" fmla="*/ 54085 h 5152297"/>
              <a:gd name="connsiteX3" fmla="*/ 3484679 w 3491880"/>
              <a:gd name="connsiteY3" fmla="*/ 407855 h 5152297"/>
              <a:gd name="connsiteX4" fmla="*/ 3491880 w 3491880"/>
              <a:gd name="connsiteY4" fmla="*/ 417343 h 5152297"/>
              <a:gd name="connsiteX5" fmla="*/ 3491880 w 3491880"/>
              <a:gd name="connsiteY5" fmla="*/ 2322598 h 5152297"/>
              <a:gd name="connsiteX6" fmla="*/ 3377139 w 3491880"/>
              <a:gd name="connsiteY6" fmla="*/ 2465770 h 5152297"/>
              <a:gd name="connsiteX7" fmla="*/ 2145959 w 3491880"/>
              <a:gd name="connsiteY7" fmla="*/ 3339278 h 5152297"/>
              <a:gd name="connsiteX8" fmla="*/ 1003188 w 3491880"/>
              <a:gd name="connsiteY8" fmla="*/ 4470493 h 5152297"/>
              <a:gd name="connsiteX9" fmla="*/ 2845578 w 3491880"/>
              <a:gd name="connsiteY9" fmla="*/ 4470493 h 5152297"/>
              <a:gd name="connsiteX10" fmla="*/ 2931211 w 3491880"/>
              <a:gd name="connsiteY10" fmla="*/ 3877604 h 5152297"/>
              <a:gd name="connsiteX11" fmla="*/ 3491880 w 3491880"/>
              <a:gd name="connsiteY11" fmla="*/ 3877604 h 5152297"/>
              <a:gd name="connsiteX12" fmla="*/ 3491880 w 3491880"/>
              <a:gd name="connsiteY12" fmla="*/ 5152297 h 5152297"/>
              <a:gd name="connsiteX13" fmla="*/ 0 w 3491880"/>
              <a:gd name="connsiteY13" fmla="*/ 5152297 h 5152297"/>
              <a:gd name="connsiteX14" fmla="*/ 0 w 3491880"/>
              <a:gd name="connsiteY14" fmla="*/ 4876063 h 5152297"/>
              <a:gd name="connsiteX15" fmla="*/ 1438203 w 3491880"/>
              <a:gd name="connsiteY15" fmla="*/ 2761857 h 5152297"/>
              <a:gd name="connsiteX16" fmla="*/ 2557853 w 3491880"/>
              <a:gd name="connsiteY16" fmla="*/ 1412391 h 5152297"/>
              <a:gd name="connsiteX17" fmla="*/ 1858232 w 3491880"/>
              <a:gd name="connsiteY17" fmla="*/ 639916 h 5152297"/>
              <a:gd name="connsiteX18" fmla="*/ 925263 w 3491880"/>
              <a:gd name="connsiteY18" fmla="*/ 1256005 h 5152297"/>
              <a:gd name="connsiteX19" fmla="*/ 248764 w 3491880"/>
              <a:gd name="connsiteY19" fmla="*/ 1256005 h 5152297"/>
              <a:gd name="connsiteX20" fmla="*/ 248764 w 3491880"/>
              <a:gd name="connsiteY20" fmla="*/ 140688 h 5152297"/>
              <a:gd name="connsiteX21" fmla="*/ 620069 w 3491880"/>
              <a:gd name="connsiteY21" fmla="*/ 21868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91880" h="5152297">
                <a:moveTo>
                  <a:pt x="713371" y="0"/>
                </a:moveTo>
                <a:lnTo>
                  <a:pt x="2875909" y="0"/>
                </a:lnTo>
                <a:lnTo>
                  <a:pt x="3015848" y="54085"/>
                </a:lnTo>
                <a:cubicBezTo>
                  <a:pt x="3203629" y="142718"/>
                  <a:pt x="3361141" y="260173"/>
                  <a:pt x="3484679" y="407855"/>
                </a:cubicBezTo>
                <a:lnTo>
                  <a:pt x="3491880" y="417343"/>
                </a:lnTo>
                <a:lnTo>
                  <a:pt x="3491880" y="2322598"/>
                </a:lnTo>
                <a:lnTo>
                  <a:pt x="3377139" y="2465770"/>
                </a:lnTo>
                <a:cubicBezTo>
                  <a:pt x="3048876" y="2826658"/>
                  <a:pt x="2578994" y="3089153"/>
                  <a:pt x="2145959" y="3339278"/>
                </a:cubicBezTo>
                <a:cubicBezTo>
                  <a:pt x="1562799" y="3674819"/>
                  <a:pt x="1080686" y="4041293"/>
                  <a:pt x="1003188" y="4470493"/>
                </a:cubicBezTo>
                <a:lnTo>
                  <a:pt x="2845578" y="4470493"/>
                </a:lnTo>
                <a:lnTo>
                  <a:pt x="2931211" y="3877604"/>
                </a:lnTo>
                <a:lnTo>
                  <a:pt x="3491880" y="3877604"/>
                </a:lnTo>
                <a:lnTo>
                  <a:pt x="3491880" y="5152297"/>
                </a:lnTo>
                <a:lnTo>
                  <a:pt x="0" y="5152297"/>
                </a:lnTo>
                <a:lnTo>
                  <a:pt x="0" y="4876063"/>
                </a:lnTo>
                <a:cubicBezTo>
                  <a:pt x="0" y="3853974"/>
                  <a:pt x="738583" y="3276982"/>
                  <a:pt x="1438203" y="2761857"/>
                </a:cubicBezTo>
                <a:cubicBezTo>
                  <a:pt x="2005949" y="2340390"/>
                  <a:pt x="2557853" y="1973916"/>
                  <a:pt x="2557853" y="1412391"/>
                </a:cubicBezTo>
                <a:cubicBezTo>
                  <a:pt x="2557853" y="944525"/>
                  <a:pt x="2324503" y="639916"/>
                  <a:pt x="1858232" y="639916"/>
                </a:cubicBezTo>
                <a:cubicBezTo>
                  <a:pt x="1360705" y="639916"/>
                  <a:pt x="1080686" y="912731"/>
                  <a:pt x="925263" y="1256005"/>
                </a:cubicBezTo>
                <a:lnTo>
                  <a:pt x="248764" y="1256005"/>
                </a:lnTo>
                <a:lnTo>
                  <a:pt x="248764" y="140688"/>
                </a:lnTo>
                <a:cubicBezTo>
                  <a:pt x="367365" y="97725"/>
                  <a:pt x="491292" y="57715"/>
                  <a:pt x="620069" y="21868"/>
                </a:cubicBezTo>
                <a:close/>
              </a:path>
            </a:pathLst>
          </a:custGeom>
          <a:solidFill>
            <a:srgbClr val="CDCDCD"/>
          </a:solidFill>
          <a:ln w="39812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097774-6ED7-446F-84AE-84A7B7B783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C15F3E-0CEA-41F0-A686-8821532CCF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08" y="4725939"/>
            <a:ext cx="1437842" cy="2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228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C00EC5FC-9B0A-47FA-A211-AD5022FBC2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20" r="9022" b="10717"/>
          <a:stretch>
            <a:fillRect/>
          </a:stretch>
        </p:blipFill>
        <p:spPr>
          <a:xfrm>
            <a:off x="5524278" y="-8796"/>
            <a:ext cx="3619722" cy="5152296"/>
          </a:xfrm>
          <a:custGeom>
            <a:avLst/>
            <a:gdLst>
              <a:gd name="connsiteX0" fmla="*/ 0 w 3619722"/>
              <a:gd name="connsiteY0" fmla="*/ 0 h 5152296"/>
              <a:gd name="connsiteX1" fmla="*/ 3619722 w 3619722"/>
              <a:gd name="connsiteY1" fmla="*/ 0 h 5152296"/>
              <a:gd name="connsiteX2" fmla="*/ 3619722 w 3619722"/>
              <a:gd name="connsiteY2" fmla="*/ 5152296 h 5152296"/>
              <a:gd name="connsiteX3" fmla="*/ 0 w 3619722"/>
              <a:gd name="connsiteY3" fmla="*/ 5152296 h 515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722" h="5152296">
                <a:moveTo>
                  <a:pt x="0" y="0"/>
                </a:moveTo>
                <a:lnTo>
                  <a:pt x="3619722" y="0"/>
                </a:lnTo>
                <a:lnTo>
                  <a:pt x="3619722" y="5152296"/>
                </a:lnTo>
                <a:lnTo>
                  <a:pt x="0" y="5152296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 userDrawn="1"/>
        </p:nvSpPr>
        <p:spPr>
          <a:xfrm>
            <a:off x="2929533" y="0"/>
            <a:ext cx="2411760" cy="51435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32FA2E9-CEB2-4A11-A2F5-45F868912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BA2182-E8F8-45AC-A2F7-529113FBFE0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08" y="4725939"/>
            <a:ext cx="1437842" cy="2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697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3E91091-0977-485D-BCCE-1771B0322D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73" r="2912" b="2912"/>
          <a:stretch>
            <a:fillRect/>
          </a:stretch>
        </p:blipFill>
        <p:spPr>
          <a:xfrm>
            <a:off x="5076056" y="0"/>
            <a:ext cx="4067944" cy="5143500"/>
          </a:xfrm>
          <a:custGeom>
            <a:avLst/>
            <a:gdLst>
              <a:gd name="connsiteX0" fmla="*/ 0 w 4067944"/>
              <a:gd name="connsiteY0" fmla="*/ 0 h 5143500"/>
              <a:gd name="connsiteX1" fmla="*/ 4067944 w 4067944"/>
              <a:gd name="connsiteY1" fmla="*/ 0 h 5143500"/>
              <a:gd name="connsiteX2" fmla="*/ 4067944 w 4067944"/>
              <a:gd name="connsiteY2" fmla="*/ 1563638 h 5143500"/>
              <a:gd name="connsiteX3" fmla="*/ 4067944 w 4067944"/>
              <a:gd name="connsiteY3" fmla="*/ 5143500 h 5143500"/>
              <a:gd name="connsiteX4" fmla="*/ 1368152 w 4067944"/>
              <a:gd name="connsiteY4" fmla="*/ 5143500 h 5143500"/>
              <a:gd name="connsiteX5" fmla="*/ 0 w 4067944"/>
              <a:gd name="connsiteY5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7944" h="5143500">
                <a:moveTo>
                  <a:pt x="0" y="0"/>
                </a:moveTo>
                <a:lnTo>
                  <a:pt x="4067944" y="0"/>
                </a:lnTo>
                <a:lnTo>
                  <a:pt x="4067944" y="1563638"/>
                </a:lnTo>
                <a:lnTo>
                  <a:pt x="4067944" y="5143500"/>
                </a:lnTo>
                <a:lnTo>
                  <a:pt x="1368152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 userDrawn="1"/>
        </p:nvSpPr>
        <p:spPr>
          <a:xfrm>
            <a:off x="2555776" y="0"/>
            <a:ext cx="2411760" cy="51435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E4B175-4539-48C3-AB8B-659C7FB011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D657D3-6152-42E1-9854-73338FF753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08" y="4725939"/>
            <a:ext cx="1437842" cy="2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404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C87028A-A3CA-42E4-AC3E-EE6334F09E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725" b="10056"/>
          <a:stretch>
            <a:fillRect/>
          </a:stretch>
        </p:blipFill>
        <p:spPr>
          <a:xfrm>
            <a:off x="5508104" y="0"/>
            <a:ext cx="3635896" cy="5143500"/>
          </a:xfrm>
          <a:custGeom>
            <a:avLst/>
            <a:gdLst>
              <a:gd name="connsiteX0" fmla="*/ 0 w 3635896"/>
              <a:gd name="connsiteY0" fmla="*/ 0 h 5143500"/>
              <a:gd name="connsiteX1" fmla="*/ 3635896 w 3635896"/>
              <a:gd name="connsiteY1" fmla="*/ 0 h 5143500"/>
              <a:gd name="connsiteX2" fmla="*/ 3635896 w 3635896"/>
              <a:gd name="connsiteY2" fmla="*/ 5143500 h 5143500"/>
              <a:gd name="connsiteX3" fmla="*/ 0 w 3635896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896" h="5143500">
                <a:moveTo>
                  <a:pt x="0" y="0"/>
                </a:moveTo>
                <a:lnTo>
                  <a:pt x="3635896" y="0"/>
                </a:lnTo>
                <a:lnTo>
                  <a:pt x="3635896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 userDrawn="1"/>
        </p:nvSpPr>
        <p:spPr>
          <a:xfrm>
            <a:off x="2915816" y="0"/>
            <a:ext cx="2411760" cy="51435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AB78C8-0B07-4B30-A864-99BCEB0B10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594E8E-31F5-47B0-9B93-8DE5796ECDC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08" y="4725939"/>
            <a:ext cx="1437842" cy="2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693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053C9F0-AD97-4ACA-825F-4C0F0B9E61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4878" b="5824"/>
          <a:stretch>
            <a:fillRect/>
          </a:stretch>
        </p:blipFill>
        <p:spPr>
          <a:xfrm>
            <a:off x="5639377" y="-92546"/>
            <a:ext cx="3504623" cy="5236047"/>
          </a:xfrm>
          <a:custGeom>
            <a:avLst/>
            <a:gdLst>
              <a:gd name="connsiteX0" fmla="*/ 0 w 3504623"/>
              <a:gd name="connsiteY0" fmla="*/ 0 h 5236047"/>
              <a:gd name="connsiteX1" fmla="*/ 732823 w 3504623"/>
              <a:gd name="connsiteY1" fmla="*/ 0 h 5236047"/>
              <a:gd name="connsiteX2" fmla="*/ 732823 w 3504623"/>
              <a:gd name="connsiteY2" fmla="*/ 92546 h 5236047"/>
              <a:gd name="connsiteX3" fmla="*/ 3504623 w 3504623"/>
              <a:gd name="connsiteY3" fmla="*/ 92546 h 5236047"/>
              <a:gd name="connsiteX4" fmla="*/ 3504623 w 3504623"/>
              <a:gd name="connsiteY4" fmla="*/ 5236047 h 5236047"/>
              <a:gd name="connsiteX5" fmla="*/ 0 w 3504623"/>
              <a:gd name="connsiteY5" fmla="*/ 5236047 h 523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4623" h="5236047">
                <a:moveTo>
                  <a:pt x="0" y="0"/>
                </a:moveTo>
                <a:lnTo>
                  <a:pt x="732823" y="0"/>
                </a:lnTo>
                <a:lnTo>
                  <a:pt x="732823" y="92546"/>
                </a:lnTo>
                <a:lnTo>
                  <a:pt x="3504623" y="92546"/>
                </a:lnTo>
                <a:lnTo>
                  <a:pt x="3504623" y="5236047"/>
                </a:lnTo>
                <a:lnTo>
                  <a:pt x="0" y="5236047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 userDrawn="1"/>
        </p:nvSpPr>
        <p:spPr>
          <a:xfrm>
            <a:off x="3096344" y="0"/>
            <a:ext cx="2411760" cy="51435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ED3476-E122-43EB-B67F-014F11BB09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6CA01F-9C5A-41C2-936D-C3B22ABAB1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08" y="4725939"/>
            <a:ext cx="1437842" cy="2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7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#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296924" y="4652161"/>
            <a:ext cx="5501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</a:t>
            </a:r>
            <a:r>
              <a:rPr lang="en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nl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nl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endParaRPr lang="en-US" sz="8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152" y="1487559"/>
            <a:ext cx="5095835" cy="216838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5625"/>
              </a:lnSpc>
              <a:defRPr sz="4800" b="0" i="0" baseline="0">
                <a:solidFill>
                  <a:srgbClr val="0066A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US" dirty="0"/>
              <a:t>This is</a:t>
            </a:r>
            <a:br>
              <a:rPr lang="en-US" dirty="0"/>
            </a:br>
            <a:r>
              <a:rPr lang="en-US" dirty="0"/>
              <a:t>the title</a:t>
            </a:r>
            <a:br>
              <a:rPr lang="en-US" dirty="0"/>
            </a:br>
            <a:r>
              <a:rPr lang="en-US" dirty="0"/>
              <a:t>of this PPT</a:t>
            </a:r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51520" y="4037848"/>
            <a:ext cx="1178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l-NL" sz="1200" b="0">
                <a:solidFill>
                  <a:srgbClr val="0066A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dd-mm-yyyy</a:t>
            </a:r>
            <a:endParaRPr lang="nl-NL" sz="1200" b="0" dirty="0">
              <a:solidFill>
                <a:srgbClr val="0066A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8F66D3D1-1CCC-4024-AAA0-17F4F431BCCF}"/>
              </a:ext>
            </a:extLst>
          </p:cNvPr>
          <p:cNvSpPr/>
          <p:nvPr userDrawn="1"/>
        </p:nvSpPr>
        <p:spPr>
          <a:xfrm>
            <a:off x="5904000" y="-3429"/>
            <a:ext cx="3240000" cy="3142800"/>
          </a:xfrm>
          <a:custGeom>
            <a:avLst/>
            <a:gdLst>
              <a:gd name="connsiteX0" fmla="*/ 314807 w 3261639"/>
              <a:gd name="connsiteY0" fmla="*/ 0 h 3147814"/>
              <a:gd name="connsiteX1" fmla="*/ 3261639 w 3261639"/>
              <a:gd name="connsiteY1" fmla="*/ 0 h 3147814"/>
              <a:gd name="connsiteX2" fmla="*/ 3261639 w 3261639"/>
              <a:gd name="connsiteY2" fmla="*/ 2660486 h 3147814"/>
              <a:gd name="connsiteX3" fmla="*/ 3239824 w 3261639"/>
              <a:gd name="connsiteY3" fmla="*/ 2680956 h 3147814"/>
              <a:gd name="connsiteX4" fmla="*/ 1980220 w 3261639"/>
              <a:gd name="connsiteY4" fmla="*/ 3147814 h 3147814"/>
              <a:gd name="connsiteX5" fmla="*/ 0 w 3261639"/>
              <a:gd name="connsiteY5" fmla="*/ 1103343 h 3147814"/>
              <a:gd name="connsiteX6" fmla="*/ 239002 w 3261639"/>
              <a:gd name="connsiteY6" fmla="*/ 128827 h 314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1639" h="3147814">
                <a:moveTo>
                  <a:pt x="314807" y="0"/>
                </a:moveTo>
                <a:lnTo>
                  <a:pt x="3261639" y="0"/>
                </a:lnTo>
                <a:lnTo>
                  <a:pt x="3261639" y="2660486"/>
                </a:lnTo>
                <a:lnTo>
                  <a:pt x="3239824" y="2680956"/>
                </a:lnTo>
                <a:cubicBezTo>
                  <a:pt x="2897525" y="2972612"/>
                  <a:pt x="2458690" y="3147814"/>
                  <a:pt x="1980220" y="3147814"/>
                </a:cubicBezTo>
                <a:cubicBezTo>
                  <a:pt x="886575" y="3147814"/>
                  <a:pt x="0" y="2232473"/>
                  <a:pt x="0" y="1103343"/>
                </a:cubicBezTo>
                <a:cubicBezTo>
                  <a:pt x="0" y="750490"/>
                  <a:pt x="86580" y="418515"/>
                  <a:pt x="239002" y="128827"/>
                </a:cubicBez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57770BB7-1A3C-407D-AE0A-6BF04D5DD6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5" y="4723075"/>
            <a:ext cx="1635224" cy="86075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85A26302-A6CD-4A3D-B9F0-64B77D269C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5294" b="23349"/>
          <a:stretch>
            <a:fillRect/>
          </a:stretch>
        </p:blipFill>
        <p:spPr>
          <a:xfrm rot="16200000">
            <a:off x="5516919" y="-75934"/>
            <a:ext cx="3551149" cy="3703012"/>
          </a:xfrm>
          <a:custGeom>
            <a:avLst/>
            <a:gdLst>
              <a:gd name="connsiteX0" fmla="*/ 3559946 w 3559946"/>
              <a:gd name="connsiteY0" fmla="*/ 0 h 3703012"/>
              <a:gd name="connsiteX1" fmla="*/ 3559946 w 3559946"/>
              <a:gd name="connsiteY1" fmla="*/ 3703012 h 3703012"/>
              <a:gd name="connsiteX2" fmla="*/ 0 w 3559946"/>
              <a:gd name="connsiteY2" fmla="*/ 3703012 h 3703012"/>
              <a:gd name="connsiteX3" fmla="*/ 0 w 3559946"/>
              <a:gd name="connsiteY3" fmla="*/ 0 h 370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9946" h="3703012">
                <a:moveTo>
                  <a:pt x="3559946" y="0"/>
                </a:moveTo>
                <a:lnTo>
                  <a:pt x="3559946" y="3703012"/>
                </a:lnTo>
                <a:lnTo>
                  <a:pt x="0" y="370301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4BBFBC-F51C-471D-9AC5-C57CA668168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459907"/>
            <a:ext cx="2336692" cy="4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6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3197B30B-8CE6-4A95-B42A-6C0051B661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809" t="16888" b="20563"/>
          <a:stretch>
            <a:fillRect/>
          </a:stretch>
        </p:blipFill>
        <p:spPr>
          <a:xfrm>
            <a:off x="1" y="0"/>
            <a:ext cx="7137449" cy="5143500"/>
          </a:xfrm>
          <a:custGeom>
            <a:avLst/>
            <a:gdLst>
              <a:gd name="connsiteX0" fmla="*/ 0 w 7137449"/>
              <a:gd name="connsiteY0" fmla="*/ 0 h 5143500"/>
              <a:gd name="connsiteX1" fmla="*/ 7137449 w 7137449"/>
              <a:gd name="connsiteY1" fmla="*/ 0 h 5143500"/>
              <a:gd name="connsiteX2" fmla="*/ 7137449 w 7137449"/>
              <a:gd name="connsiteY2" fmla="*/ 5143500 h 5143500"/>
              <a:gd name="connsiteX3" fmla="*/ 0 w 7137449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7449" h="5143500">
                <a:moveTo>
                  <a:pt x="0" y="0"/>
                </a:moveTo>
                <a:lnTo>
                  <a:pt x="7137449" y="0"/>
                </a:lnTo>
                <a:lnTo>
                  <a:pt x="7137449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5778" y="1203598"/>
            <a:ext cx="6516462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800" b="0" baseline="0">
                <a:solidFill>
                  <a:srgbClr val="0066A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 dirty="0"/>
              <a:t>Click to edit the title</a:t>
            </a:r>
          </a:p>
        </p:txBody>
      </p:sp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234015" y="4208250"/>
            <a:ext cx="3689913" cy="6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600" kern="12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</a:t>
            </a:r>
            <a:r>
              <a:rPr lang="en-NL" sz="600" kern="12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nl-NL" sz="600" kern="12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NL" sz="600" kern="12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 </a:t>
            </a:r>
            <a:r>
              <a:rPr lang="en-US" sz="600" kern="12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</a:t>
            </a:r>
            <a:r>
              <a:rPr lang="en-NL" sz="600" kern="12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</a:t>
            </a:r>
            <a:r>
              <a:rPr lang="en-US" sz="600" kern="12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Syntel are registered trademarks of the Atos group. </a:t>
            </a:r>
            <a:br>
              <a:rPr lang="en-NL" sz="600" kern="12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NL" sz="600" kern="12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nl-NL" sz="600" kern="12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NL" sz="600" kern="12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nl-NL" sz="600" kern="12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NL" sz="600" kern="12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nl-NL" sz="600" kern="12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NL" sz="600" kern="12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sz="600" kern="12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2020. © 2020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F9523E-2342-4961-BDBC-F524F367DC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459907"/>
            <a:ext cx="2336692" cy="4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013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706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9248" y="123478"/>
            <a:ext cx="8677656" cy="722376"/>
          </a:xfrm>
        </p:spPr>
        <p:txBody>
          <a:bodyPr/>
          <a:lstStyle>
            <a:lvl1pPr marL="0" indent="0">
              <a:buNone/>
              <a:defRPr lang="en-US" sz="2400" b="1" kern="1200" baseline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0" indent="0">
              <a:buNone/>
              <a:defRPr lang="en-GB" sz="1800" kern="1200" baseline="0" dirty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2pPr>
          </a:lstStyle>
          <a:p>
            <a:pPr marL="0" lvl="0" indent="0" algn="l" defTabSz="914378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Lucida Sans Unicode" pitchFamily="34" charset="0"/>
              <a:buNone/>
            </a:pPr>
            <a:r>
              <a:rPr lang="en-US" dirty="0"/>
              <a:t>Heading</a:t>
            </a:r>
          </a:p>
          <a:p>
            <a:pPr marL="0" lvl="1" indent="0" algn="l" defTabSz="914378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itchFamily="34" charset="0"/>
              <a:buNone/>
            </a:pPr>
            <a:r>
              <a:rPr lang="en-US" dirty="0"/>
              <a:t>Sub-heading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6398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573500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</p:spTree>
    <p:extLst>
      <p:ext uri="{BB962C8B-B14F-4D97-AF65-F5344CB8AC3E}">
        <p14:creationId xmlns:p14="http://schemas.microsoft.com/office/powerpoint/2010/main" val="12624035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573500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</p:spTree>
    <p:extLst>
      <p:ext uri="{BB962C8B-B14F-4D97-AF65-F5344CB8AC3E}">
        <p14:creationId xmlns:p14="http://schemas.microsoft.com/office/powerpoint/2010/main" val="28945560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573500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</p:spTree>
    <p:extLst>
      <p:ext uri="{BB962C8B-B14F-4D97-AF65-F5344CB8AC3E}">
        <p14:creationId xmlns:p14="http://schemas.microsoft.com/office/powerpoint/2010/main" val="20021819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9248" y="123478"/>
            <a:ext cx="8677656" cy="722376"/>
          </a:xfrm>
        </p:spPr>
        <p:txBody>
          <a:bodyPr/>
          <a:lstStyle>
            <a:lvl1pPr marL="0" indent="0">
              <a:buNone/>
              <a:defRPr lang="en-US" sz="2400" b="1" kern="1200" baseline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0" indent="0">
              <a:buNone/>
              <a:defRPr lang="en-GB" sz="1800" kern="1200" baseline="0" dirty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2pPr>
          </a:lstStyle>
          <a:p>
            <a:pPr marL="0" lvl="0" indent="0" algn="l" defTabSz="914355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Lucida Sans Unicode" pitchFamily="34" charset="0"/>
              <a:buNone/>
            </a:pPr>
            <a:r>
              <a:rPr lang="en-US"/>
              <a:t>Heading</a:t>
            </a:r>
          </a:p>
          <a:p>
            <a:pPr marL="0" lvl="1" indent="0" algn="l" defTabSz="914355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itchFamily="34" charset="0"/>
              <a:buNone/>
            </a:pPr>
            <a:r>
              <a:rPr lang="en-US"/>
              <a:t>Sub-heading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16990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573500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</p:spTree>
    <p:extLst>
      <p:ext uri="{BB962C8B-B14F-4D97-AF65-F5344CB8AC3E}">
        <p14:creationId xmlns:p14="http://schemas.microsoft.com/office/powerpoint/2010/main" val="14030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#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296924" y="4652161"/>
            <a:ext cx="5501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</a:t>
            </a:r>
            <a:r>
              <a:rPr lang="en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nl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nl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endParaRPr lang="en-US" sz="8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152" y="1487559"/>
            <a:ext cx="5095835" cy="216838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5625"/>
              </a:lnSpc>
              <a:defRPr sz="4800" b="0" i="0" baseline="0">
                <a:solidFill>
                  <a:srgbClr val="0066A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US" dirty="0"/>
              <a:t>This is</a:t>
            </a:r>
            <a:br>
              <a:rPr lang="en-US" dirty="0"/>
            </a:br>
            <a:r>
              <a:rPr lang="en-US" dirty="0"/>
              <a:t>the title</a:t>
            </a:r>
            <a:br>
              <a:rPr lang="en-US" dirty="0"/>
            </a:br>
            <a:r>
              <a:rPr lang="en-US" dirty="0"/>
              <a:t>of this PPT</a:t>
            </a:r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51520" y="4037848"/>
            <a:ext cx="1178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l-NL" sz="1200" b="0">
                <a:solidFill>
                  <a:srgbClr val="0066A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dd-mm-yyyy</a:t>
            </a:r>
            <a:endParaRPr lang="nl-NL" sz="1200" b="0" dirty="0">
              <a:solidFill>
                <a:srgbClr val="0066A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8F66D3D1-1CCC-4024-AAA0-17F4F431BCCF}"/>
              </a:ext>
            </a:extLst>
          </p:cNvPr>
          <p:cNvSpPr/>
          <p:nvPr userDrawn="1"/>
        </p:nvSpPr>
        <p:spPr>
          <a:xfrm>
            <a:off x="5904000" y="0"/>
            <a:ext cx="3240000" cy="3142800"/>
          </a:xfrm>
          <a:custGeom>
            <a:avLst/>
            <a:gdLst>
              <a:gd name="connsiteX0" fmla="*/ 314807 w 3261639"/>
              <a:gd name="connsiteY0" fmla="*/ 0 h 3147814"/>
              <a:gd name="connsiteX1" fmla="*/ 3261639 w 3261639"/>
              <a:gd name="connsiteY1" fmla="*/ 0 h 3147814"/>
              <a:gd name="connsiteX2" fmla="*/ 3261639 w 3261639"/>
              <a:gd name="connsiteY2" fmla="*/ 2660486 h 3147814"/>
              <a:gd name="connsiteX3" fmla="*/ 3239824 w 3261639"/>
              <a:gd name="connsiteY3" fmla="*/ 2680956 h 3147814"/>
              <a:gd name="connsiteX4" fmla="*/ 1980220 w 3261639"/>
              <a:gd name="connsiteY4" fmla="*/ 3147814 h 3147814"/>
              <a:gd name="connsiteX5" fmla="*/ 0 w 3261639"/>
              <a:gd name="connsiteY5" fmla="*/ 1103343 h 3147814"/>
              <a:gd name="connsiteX6" fmla="*/ 239002 w 3261639"/>
              <a:gd name="connsiteY6" fmla="*/ 128827 h 314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1639" h="3147814">
                <a:moveTo>
                  <a:pt x="314807" y="0"/>
                </a:moveTo>
                <a:lnTo>
                  <a:pt x="3261639" y="0"/>
                </a:lnTo>
                <a:lnTo>
                  <a:pt x="3261639" y="2660486"/>
                </a:lnTo>
                <a:lnTo>
                  <a:pt x="3239824" y="2680956"/>
                </a:lnTo>
                <a:cubicBezTo>
                  <a:pt x="2897525" y="2972612"/>
                  <a:pt x="2458690" y="3147814"/>
                  <a:pt x="1980220" y="3147814"/>
                </a:cubicBezTo>
                <a:cubicBezTo>
                  <a:pt x="886575" y="3147814"/>
                  <a:pt x="0" y="2232473"/>
                  <a:pt x="0" y="1103343"/>
                </a:cubicBezTo>
                <a:cubicBezTo>
                  <a:pt x="0" y="750490"/>
                  <a:pt x="86580" y="418515"/>
                  <a:pt x="239002" y="128827"/>
                </a:cubicBez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57770BB7-1A3C-407D-AE0A-6BF04D5DD6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5" y="4723075"/>
            <a:ext cx="1635224" cy="86075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85A26302-A6CD-4A3D-B9F0-64B77D269C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5294" b="23349"/>
          <a:stretch>
            <a:fillRect/>
          </a:stretch>
        </p:blipFill>
        <p:spPr>
          <a:xfrm rot="16200000">
            <a:off x="5516919" y="-75932"/>
            <a:ext cx="3551149" cy="3703012"/>
          </a:xfrm>
          <a:custGeom>
            <a:avLst/>
            <a:gdLst>
              <a:gd name="connsiteX0" fmla="*/ 3559946 w 3559946"/>
              <a:gd name="connsiteY0" fmla="*/ 0 h 3703012"/>
              <a:gd name="connsiteX1" fmla="*/ 3559946 w 3559946"/>
              <a:gd name="connsiteY1" fmla="*/ 3703012 h 3703012"/>
              <a:gd name="connsiteX2" fmla="*/ 0 w 3559946"/>
              <a:gd name="connsiteY2" fmla="*/ 3703012 h 3703012"/>
              <a:gd name="connsiteX3" fmla="*/ 0 w 3559946"/>
              <a:gd name="connsiteY3" fmla="*/ 0 h 370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9946" h="3703012">
                <a:moveTo>
                  <a:pt x="3559946" y="0"/>
                </a:moveTo>
                <a:lnTo>
                  <a:pt x="3559946" y="3703012"/>
                </a:lnTo>
                <a:lnTo>
                  <a:pt x="0" y="370301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0B773E-9E1B-4DAC-8DEC-CE240027803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459907"/>
            <a:ext cx="2336692" cy="4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795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#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296924" y="4652161"/>
            <a:ext cx="5501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</a:t>
            </a:r>
            <a:r>
              <a:rPr lang="en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nl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nl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endParaRPr lang="en-US" sz="8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152" y="1487559"/>
            <a:ext cx="5095835" cy="216838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5625"/>
              </a:lnSpc>
              <a:defRPr sz="4800" b="0" i="0" baseline="0">
                <a:solidFill>
                  <a:srgbClr val="0066A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US" dirty="0"/>
              <a:t>This is</a:t>
            </a:r>
            <a:br>
              <a:rPr lang="en-US" dirty="0"/>
            </a:br>
            <a:r>
              <a:rPr lang="en-US" dirty="0"/>
              <a:t>the title</a:t>
            </a:r>
            <a:br>
              <a:rPr lang="en-US" dirty="0"/>
            </a:br>
            <a:r>
              <a:rPr lang="en-US" dirty="0"/>
              <a:t>of this PPT</a:t>
            </a:r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51520" y="4037848"/>
            <a:ext cx="1178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l-NL" sz="1200" b="0">
                <a:solidFill>
                  <a:srgbClr val="0066A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dd-mm-yyyy</a:t>
            </a:r>
            <a:endParaRPr lang="nl-NL" sz="1200" b="0" dirty="0">
              <a:solidFill>
                <a:srgbClr val="0066A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8F66D3D1-1CCC-4024-AAA0-17F4F431BCCF}"/>
              </a:ext>
            </a:extLst>
          </p:cNvPr>
          <p:cNvSpPr/>
          <p:nvPr userDrawn="1"/>
        </p:nvSpPr>
        <p:spPr>
          <a:xfrm>
            <a:off x="5904000" y="-1"/>
            <a:ext cx="3240000" cy="3142800"/>
          </a:xfrm>
          <a:custGeom>
            <a:avLst/>
            <a:gdLst>
              <a:gd name="connsiteX0" fmla="*/ 314807 w 3261639"/>
              <a:gd name="connsiteY0" fmla="*/ 0 h 3147814"/>
              <a:gd name="connsiteX1" fmla="*/ 3261639 w 3261639"/>
              <a:gd name="connsiteY1" fmla="*/ 0 h 3147814"/>
              <a:gd name="connsiteX2" fmla="*/ 3261639 w 3261639"/>
              <a:gd name="connsiteY2" fmla="*/ 2660486 h 3147814"/>
              <a:gd name="connsiteX3" fmla="*/ 3239824 w 3261639"/>
              <a:gd name="connsiteY3" fmla="*/ 2680956 h 3147814"/>
              <a:gd name="connsiteX4" fmla="*/ 1980220 w 3261639"/>
              <a:gd name="connsiteY4" fmla="*/ 3147814 h 3147814"/>
              <a:gd name="connsiteX5" fmla="*/ 0 w 3261639"/>
              <a:gd name="connsiteY5" fmla="*/ 1103343 h 3147814"/>
              <a:gd name="connsiteX6" fmla="*/ 239002 w 3261639"/>
              <a:gd name="connsiteY6" fmla="*/ 128827 h 314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1639" h="3147814">
                <a:moveTo>
                  <a:pt x="314807" y="0"/>
                </a:moveTo>
                <a:lnTo>
                  <a:pt x="3261639" y="0"/>
                </a:lnTo>
                <a:lnTo>
                  <a:pt x="3261639" y="2660486"/>
                </a:lnTo>
                <a:lnTo>
                  <a:pt x="3239824" y="2680956"/>
                </a:lnTo>
                <a:cubicBezTo>
                  <a:pt x="2897525" y="2972612"/>
                  <a:pt x="2458690" y="3147814"/>
                  <a:pt x="1980220" y="3147814"/>
                </a:cubicBezTo>
                <a:cubicBezTo>
                  <a:pt x="886575" y="3147814"/>
                  <a:pt x="0" y="2232473"/>
                  <a:pt x="0" y="1103343"/>
                </a:cubicBezTo>
                <a:cubicBezTo>
                  <a:pt x="0" y="750490"/>
                  <a:pt x="86580" y="418515"/>
                  <a:pt x="239002" y="128827"/>
                </a:cubicBez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2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57770BB7-1A3C-407D-AE0A-6BF04D5DD6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5" y="4723075"/>
            <a:ext cx="1635224" cy="86075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85A26302-A6CD-4A3D-B9F0-64B77D269C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5294" b="23349"/>
          <a:stretch>
            <a:fillRect/>
          </a:stretch>
        </p:blipFill>
        <p:spPr>
          <a:xfrm rot="16200000">
            <a:off x="5516919" y="-75932"/>
            <a:ext cx="3551149" cy="3703012"/>
          </a:xfrm>
          <a:custGeom>
            <a:avLst/>
            <a:gdLst>
              <a:gd name="connsiteX0" fmla="*/ 3559946 w 3559946"/>
              <a:gd name="connsiteY0" fmla="*/ 0 h 3703012"/>
              <a:gd name="connsiteX1" fmla="*/ 3559946 w 3559946"/>
              <a:gd name="connsiteY1" fmla="*/ 3703012 h 3703012"/>
              <a:gd name="connsiteX2" fmla="*/ 0 w 3559946"/>
              <a:gd name="connsiteY2" fmla="*/ 3703012 h 3703012"/>
              <a:gd name="connsiteX3" fmla="*/ 0 w 3559946"/>
              <a:gd name="connsiteY3" fmla="*/ 0 h 370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9946" h="3703012">
                <a:moveTo>
                  <a:pt x="3559946" y="0"/>
                </a:moveTo>
                <a:lnTo>
                  <a:pt x="3559946" y="3703012"/>
                </a:lnTo>
                <a:lnTo>
                  <a:pt x="0" y="370301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529ED1-396F-4316-BE5A-F6FCD015614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459907"/>
            <a:ext cx="2336692" cy="4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83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#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296924" y="4652161"/>
            <a:ext cx="5501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</a:t>
            </a:r>
            <a:r>
              <a:rPr lang="en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nl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nl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endParaRPr lang="en-US" sz="8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152" y="1487559"/>
            <a:ext cx="5095835" cy="216838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5625"/>
              </a:lnSpc>
              <a:defRPr sz="4800" b="0" i="0" baseline="0">
                <a:solidFill>
                  <a:srgbClr val="0066A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US" dirty="0"/>
              <a:t>This is</a:t>
            </a:r>
            <a:br>
              <a:rPr lang="en-US" dirty="0"/>
            </a:br>
            <a:r>
              <a:rPr lang="en-US" dirty="0"/>
              <a:t>the title</a:t>
            </a:r>
            <a:br>
              <a:rPr lang="en-US" dirty="0"/>
            </a:br>
            <a:r>
              <a:rPr lang="en-US" dirty="0"/>
              <a:t>of this PPT</a:t>
            </a:r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51520" y="4037848"/>
            <a:ext cx="1178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l-NL" sz="1200" b="0">
                <a:solidFill>
                  <a:srgbClr val="0066A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dd-mm-yyyy</a:t>
            </a:r>
            <a:endParaRPr lang="nl-NL" sz="1200" b="0" dirty="0">
              <a:solidFill>
                <a:srgbClr val="0066A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8F66D3D1-1CCC-4024-AAA0-17F4F431BCCF}"/>
              </a:ext>
            </a:extLst>
          </p:cNvPr>
          <p:cNvSpPr/>
          <p:nvPr userDrawn="1"/>
        </p:nvSpPr>
        <p:spPr>
          <a:xfrm>
            <a:off x="5904000" y="-1"/>
            <a:ext cx="3240000" cy="3142800"/>
          </a:xfrm>
          <a:custGeom>
            <a:avLst/>
            <a:gdLst>
              <a:gd name="connsiteX0" fmla="*/ 314807 w 3261639"/>
              <a:gd name="connsiteY0" fmla="*/ 0 h 3147814"/>
              <a:gd name="connsiteX1" fmla="*/ 3261639 w 3261639"/>
              <a:gd name="connsiteY1" fmla="*/ 0 h 3147814"/>
              <a:gd name="connsiteX2" fmla="*/ 3261639 w 3261639"/>
              <a:gd name="connsiteY2" fmla="*/ 2660486 h 3147814"/>
              <a:gd name="connsiteX3" fmla="*/ 3239824 w 3261639"/>
              <a:gd name="connsiteY3" fmla="*/ 2680956 h 3147814"/>
              <a:gd name="connsiteX4" fmla="*/ 1980220 w 3261639"/>
              <a:gd name="connsiteY4" fmla="*/ 3147814 h 3147814"/>
              <a:gd name="connsiteX5" fmla="*/ 0 w 3261639"/>
              <a:gd name="connsiteY5" fmla="*/ 1103343 h 3147814"/>
              <a:gd name="connsiteX6" fmla="*/ 239002 w 3261639"/>
              <a:gd name="connsiteY6" fmla="*/ 128827 h 314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1639" h="3147814">
                <a:moveTo>
                  <a:pt x="314807" y="0"/>
                </a:moveTo>
                <a:lnTo>
                  <a:pt x="3261639" y="0"/>
                </a:lnTo>
                <a:lnTo>
                  <a:pt x="3261639" y="2660486"/>
                </a:lnTo>
                <a:lnTo>
                  <a:pt x="3239824" y="2680956"/>
                </a:lnTo>
                <a:cubicBezTo>
                  <a:pt x="2897525" y="2972612"/>
                  <a:pt x="2458690" y="3147814"/>
                  <a:pt x="1980220" y="3147814"/>
                </a:cubicBezTo>
                <a:cubicBezTo>
                  <a:pt x="886575" y="3147814"/>
                  <a:pt x="0" y="2232473"/>
                  <a:pt x="0" y="1103343"/>
                </a:cubicBezTo>
                <a:cubicBezTo>
                  <a:pt x="0" y="750490"/>
                  <a:pt x="86580" y="418515"/>
                  <a:pt x="239002" y="128827"/>
                </a:cubicBez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3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57770BB7-1A3C-407D-AE0A-6BF04D5DD6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5" y="4723075"/>
            <a:ext cx="1635224" cy="86075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85A26302-A6CD-4A3D-B9F0-64B77D269C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5294" b="23349"/>
          <a:stretch>
            <a:fillRect/>
          </a:stretch>
        </p:blipFill>
        <p:spPr>
          <a:xfrm rot="16200000">
            <a:off x="5516919" y="-75932"/>
            <a:ext cx="3551149" cy="3703012"/>
          </a:xfrm>
          <a:custGeom>
            <a:avLst/>
            <a:gdLst>
              <a:gd name="connsiteX0" fmla="*/ 3559946 w 3559946"/>
              <a:gd name="connsiteY0" fmla="*/ 0 h 3703012"/>
              <a:gd name="connsiteX1" fmla="*/ 3559946 w 3559946"/>
              <a:gd name="connsiteY1" fmla="*/ 3703012 h 3703012"/>
              <a:gd name="connsiteX2" fmla="*/ 0 w 3559946"/>
              <a:gd name="connsiteY2" fmla="*/ 3703012 h 3703012"/>
              <a:gd name="connsiteX3" fmla="*/ 0 w 3559946"/>
              <a:gd name="connsiteY3" fmla="*/ 0 h 370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9946" h="3703012">
                <a:moveTo>
                  <a:pt x="3559946" y="0"/>
                </a:moveTo>
                <a:lnTo>
                  <a:pt x="3559946" y="3703012"/>
                </a:lnTo>
                <a:lnTo>
                  <a:pt x="0" y="370301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E4700B-9395-4846-87DA-B1204F02890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459907"/>
            <a:ext cx="2336692" cy="4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75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#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296924" y="4652161"/>
            <a:ext cx="5501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</a:t>
            </a:r>
            <a:r>
              <a:rPr lang="en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nl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nl-NL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endParaRPr lang="en-US" sz="8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152" y="1487559"/>
            <a:ext cx="5095835" cy="216838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5625"/>
              </a:lnSpc>
              <a:defRPr sz="4800" b="0" i="0" baseline="0">
                <a:solidFill>
                  <a:srgbClr val="0066A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US" dirty="0"/>
              <a:t>This is</a:t>
            </a:r>
            <a:br>
              <a:rPr lang="en-US" dirty="0"/>
            </a:br>
            <a:r>
              <a:rPr lang="en-US" dirty="0"/>
              <a:t>the title</a:t>
            </a:r>
            <a:br>
              <a:rPr lang="en-US" dirty="0"/>
            </a:br>
            <a:r>
              <a:rPr lang="en-US" dirty="0"/>
              <a:t>of this PPT</a:t>
            </a:r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51520" y="4037848"/>
            <a:ext cx="1178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l-NL" sz="1200" b="0">
                <a:solidFill>
                  <a:srgbClr val="0066A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dd-mm-yyyy</a:t>
            </a:r>
            <a:endParaRPr lang="nl-NL" sz="1200" b="0" dirty="0">
              <a:solidFill>
                <a:srgbClr val="0066A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8F66D3D1-1CCC-4024-AAA0-17F4F431BCCF}"/>
              </a:ext>
            </a:extLst>
          </p:cNvPr>
          <p:cNvSpPr/>
          <p:nvPr userDrawn="1"/>
        </p:nvSpPr>
        <p:spPr>
          <a:xfrm>
            <a:off x="5904000" y="-1"/>
            <a:ext cx="3240000" cy="3142800"/>
          </a:xfrm>
          <a:custGeom>
            <a:avLst/>
            <a:gdLst>
              <a:gd name="connsiteX0" fmla="*/ 314807 w 3261639"/>
              <a:gd name="connsiteY0" fmla="*/ 0 h 3147814"/>
              <a:gd name="connsiteX1" fmla="*/ 3261639 w 3261639"/>
              <a:gd name="connsiteY1" fmla="*/ 0 h 3147814"/>
              <a:gd name="connsiteX2" fmla="*/ 3261639 w 3261639"/>
              <a:gd name="connsiteY2" fmla="*/ 2660486 h 3147814"/>
              <a:gd name="connsiteX3" fmla="*/ 3239824 w 3261639"/>
              <a:gd name="connsiteY3" fmla="*/ 2680956 h 3147814"/>
              <a:gd name="connsiteX4" fmla="*/ 1980220 w 3261639"/>
              <a:gd name="connsiteY4" fmla="*/ 3147814 h 3147814"/>
              <a:gd name="connsiteX5" fmla="*/ 0 w 3261639"/>
              <a:gd name="connsiteY5" fmla="*/ 1103343 h 3147814"/>
              <a:gd name="connsiteX6" fmla="*/ 239002 w 3261639"/>
              <a:gd name="connsiteY6" fmla="*/ 128827 h 314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1639" h="3147814">
                <a:moveTo>
                  <a:pt x="314807" y="0"/>
                </a:moveTo>
                <a:lnTo>
                  <a:pt x="3261639" y="0"/>
                </a:lnTo>
                <a:lnTo>
                  <a:pt x="3261639" y="2660486"/>
                </a:lnTo>
                <a:lnTo>
                  <a:pt x="3239824" y="2680956"/>
                </a:lnTo>
                <a:cubicBezTo>
                  <a:pt x="2897525" y="2972612"/>
                  <a:pt x="2458690" y="3147814"/>
                  <a:pt x="1980220" y="3147814"/>
                </a:cubicBezTo>
                <a:cubicBezTo>
                  <a:pt x="886575" y="3147814"/>
                  <a:pt x="0" y="2232473"/>
                  <a:pt x="0" y="1103343"/>
                </a:cubicBezTo>
                <a:cubicBezTo>
                  <a:pt x="0" y="750490"/>
                  <a:pt x="86580" y="418515"/>
                  <a:pt x="239002" y="128827"/>
                </a:cubicBez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57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57770BB7-1A3C-407D-AE0A-6BF04D5DD6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5" y="4723075"/>
            <a:ext cx="1635224" cy="86075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85A26302-A6CD-4A3D-B9F0-64B77D269C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5294" b="23349"/>
          <a:stretch>
            <a:fillRect/>
          </a:stretch>
        </p:blipFill>
        <p:spPr>
          <a:xfrm rot="16200000">
            <a:off x="5516919" y="-75932"/>
            <a:ext cx="3551149" cy="3703012"/>
          </a:xfrm>
          <a:custGeom>
            <a:avLst/>
            <a:gdLst>
              <a:gd name="connsiteX0" fmla="*/ 3559946 w 3559946"/>
              <a:gd name="connsiteY0" fmla="*/ 0 h 3703012"/>
              <a:gd name="connsiteX1" fmla="*/ 3559946 w 3559946"/>
              <a:gd name="connsiteY1" fmla="*/ 3703012 h 3703012"/>
              <a:gd name="connsiteX2" fmla="*/ 0 w 3559946"/>
              <a:gd name="connsiteY2" fmla="*/ 3703012 h 3703012"/>
              <a:gd name="connsiteX3" fmla="*/ 0 w 3559946"/>
              <a:gd name="connsiteY3" fmla="*/ 0 h 370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9946" h="3703012">
                <a:moveTo>
                  <a:pt x="3559946" y="0"/>
                </a:moveTo>
                <a:lnTo>
                  <a:pt x="3559946" y="3703012"/>
                </a:lnTo>
                <a:lnTo>
                  <a:pt x="0" y="370301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795459-CB55-42A4-A8B4-63043DFE11D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459907"/>
            <a:ext cx="2336692" cy="4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413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image" Target="../media/image1.emf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16488" y="1090800"/>
            <a:ext cx="8750808" cy="35661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16488" y="123478"/>
            <a:ext cx="8750808" cy="567000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lang="nl-NL" dirty="0"/>
              <a:t>Click to edit the header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E1500D-F847-47D9-9599-73471ABF070B}"/>
              </a:ext>
            </a:extLst>
          </p:cNvPr>
          <p:cNvPicPr>
            <a:picLocks noChangeAspect="1"/>
          </p:cNvPicPr>
          <p:nvPr userDrawn="1"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4" y="4851247"/>
            <a:ext cx="1635224" cy="8607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4EAA29-B540-4720-A9C8-05DFCE0E2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50366" y="478256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81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06" r:id="rId15"/>
    <p:sldLayoutId id="2147483707" r:id="rId16"/>
    <p:sldLayoutId id="2147483708" r:id="rId17"/>
    <p:sldLayoutId id="2147483709" r:id="rId18"/>
    <p:sldLayoutId id="2147483781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  <p:sldLayoutId id="2147483764" r:id="rId33"/>
    <p:sldLayoutId id="2147483765" r:id="rId34"/>
    <p:sldLayoutId id="2147483766" r:id="rId35"/>
    <p:sldLayoutId id="2147483767" r:id="rId36"/>
    <p:sldLayoutId id="2147483768" r:id="rId37"/>
    <p:sldLayoutId id="2147483769" r:id="rId38"/>
    <p:sldLayoutId id="2147483770" r:id="rId39"/>
    <p:sldLayoutId id="2147483771" r:id="rId40"/>
    <p:sldLayoutId id="2147483772" r:id="rId41"/>
    <p:sldLayoutId id="2147483773" r:id="rId42"/>
    <p:sldLayoutId id="2147483774" r:id="rId43"/>
    <p:sldLayoutId id="2147483775" r:id="rId44"/>
    <p:sldLayoutId id="2147483776" r:id="rId45"/>
    <p:sldLayoutId id="2147483777" r:id="rId46"/>
    <p:sldLayoutId id="2147483778" r:id="rId47"/>
    <p:sldLayoutId id="2147483779" r:id="rId48"/>
    <p:sldLayoutId id="2147483780" r:id="rId49"/>
    <p:sldLayoutId id="2147483655" r:id="rId50"/>
    <p:sldLayoutId id="2147483782" r:id="rId51"/>
    <p:sldLayoutId id="2147483783" r:id="rId52"/>
    <p:sldLayoutId id="2147483784" r:id="rId53"/>
    <p:sldLayoutId id="2147483785" r:id="rId54"/>
    <p:sldLayoutId id="2147483786" r:id="rId55"/>
    <p:sldLayoutId id="2147483787" r:id="rId56"/>
    <p:sldLayoutId id="2147483788" r:id="rId5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rgbClr val="0066A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86" userDrawn="1">
          <p15:clr>
            <a:srgbClr val="F26B43"/>
          </p15:clr>
        </p15:guide>
        <p15:guide id="2" pos="135" userDrawn="1">
          <p15:clr>
            <a:srgbClr val="F26B43"/>
          </p15:clr>
        </p15:guide>
        <p15:guide id="3" pos="5649" userDrawn="1">
          <p15:clr>
            <a:srgbClr val="F26B43"/>
          </p15:clr>
        </p15:guide>
        <p15:guide id="4" orient="horz" pos="29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7">
            <a:extLst>
              <a:ext uri="{FF2B5EF4-FFF2-40B4-BE49-F238E27FC236}">
                <a16:creationId xmlns:a16="http://schemas.microsoft.com/office/drawing/2014/main" id="{26C05C43-60C5-4FF9-B8E4-1F98AE6D345D}"/>
              </a:ext>
            </a:extLst>
          </p:cNvPr>
          <p:cNvSpPr/>
          <p:nvPr/>
        </p:nvSpPr>
        <p:spPr>
          <a:xfrm>
            <a:off x="78987" y="442243"/>
            <a:ext cx="2768689" cy="41134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38100" dist="127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endParaRPr lang="en-US" sz="800" b="1" dirty="0">
              <a:solidFill>
                <a:srgbClr val="A626AA"/>
              </a:solidFill>
            </a:endParaRPr>
          </a:p>
        </p:txBody>
      </p:sp>
      <p:sp>
        <p:nvSpPr>
          <p:cNvPr id="110" name="Rounded Rectangle 7">
            <a:extLst>
              <a:ext uri="{FF2B5EF4-FFF2-40B4-BE49-F238E27FC236}">
                <a16:creationId xmlns:a16="http://schemas.microsoft.com/office/drawing/2014/main" id="{725C4969-EC00-49E9-BCD1-3D34D536ECEF}"/>
              </a:ext>
            </a:extLst>
          </p:cNvPr>
          <p:cNvSpPr/>
          <p:nvPr/>
        </p:nvSpPr>
        <p:spPr>
          <a:xfrm>
            <a:off x="2874484" y="3590319"/>
            <a:ext cx="3482561" cy="965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38100" dist="127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endParaRPr lang="en-US" sz="800" b="1" dirty="0">
              <a:solidFill>
                <a:srgbClr val="A626AA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70EBFB-20C2-4511-9142-8DC5B41BD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50366" y="4418739"/>
            <a:ext cx="443268" cy="216025"/>
          </a:xfrm>
        </p:spPr>
        <p:txBody>
          <a:bodyPr/>
          <a:lstStyle/>
          <a:p>
            <a:fld id="{DAF489CC-3B7A-4DA5-A8C0-4984788D0EC5}" type="slidenum">
              <a:rPr lang="nl-NL" smtClean="0"/>
              <a:pPr/>
              <a:t>1</a:t>
            </a:fld>
            <a:endParaRPr lang="nl-NL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61D3FD9-2C54-4D5D-8640-836156582139}"/>
              </a:ext>
            </a:extLst>
          </p:cNvPr>
          <p:cNvSpPr/>
          <p:nvPr/>
        </p:nvSpPr>
        <p:spPr>
          <a:xfrm>
            <a:off x="36879" y="707070"/>
            <a:ext cx="2869249" cy="40368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82872" indent="-182872" defTabSz="457189">
              <a:spcBef>
                <a:spcPts val="400"/>
              </a:spcBef>
              <a:spcAft>
                <a:spcPts val="400"/>
              </a:spcAft>
              <a:buClr>
                <a:srgbClr val="00A59C"/>
              </a:buClr>
              <a:buFont typeface="Lucida Sans Unicode" panose="020B0602030504020204" pitchFamily="34" charset="0"/>
              <a:buChar char="▶"/>
              <a:defRPr/>
            </a:pPr>
            <a:r>
              <a:rPr lang="en-US" sz="1000" b="1" dirty="0">
                <a:solidFill>
                  <a:srgbClr val="00CC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Faster Time to Market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quick recognition of ROI for our customers </a:t>
            </a:r>
          </a:p>
          <a:p>
            <a:pPr marL="182872" indent="-182872" defTabSz="457189">
              <a:spcBef>
                <a:spcPts val="400"/>
              </a:spcBef>
              <a:spcAft>
                <a:spcPts val="400"/>
              </a:spcAft>
              <a:buClr>
                <a:srgbClr val="00A59C"/>
              </a:buClr>
              <a:buFont typeface="Lucida Sans Unicode" panose="020B0602030504020204" pitchFamily="34" charset="0"/>
              <a:buChar char="▶"/>
              <a:defRPr/>
            </a:pP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Strong Pool of Web, Chatbot, UI/UX, AI/ML and IoT experts </a:t>
            </a:r>
          </a:p>
          <a:p>
            <a:pPr marL="182872" indent="-182872" defTabSz="457189">
              <a:spcBef>
                <a:spcPts val="400"/>
              </a:spcBef>
              <a:spcAft>
                <a:spcPts val="400"/>
              </a:spcAft>
              <a:buClr>
                <a:srgbClr val="00A59C"/>
              </a:buClr>
              <a:buFont typeface="Lucida Sans Unicode" panose="020B0602030504020204" pitchFamily="34" charset="0"/>
              <a:buChar char="▶"/>
              <a:defRPr/>
            </a:pP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Customers across </a:t>
            </a:r>
            <a:r>
              <a:rPr lang="en-US" sz="1000" b="1" dirty="0">
                <a:solidFill>
                  <a:srgbClr val="00CC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UK, Middle East, Africa and South East</a:t>
            </a:r>
          </a:p>
          <a:p>
            <a:pPr marL="182872" indent="-182872" defTabSz="457189">
              <a:spcBef>
                <a:spcPts val="400"/>
              </a:spcBef>
              <a:spcAft>
                <a:spcPts val="400"/>
              </a:spcAft>
              <a:buClr>
                <a:srgbClr val="00A59C"/>
              </a:buClr>
              <a:buFont typeface="Lucida Sans Unicode" panose="020B0602030504020204" pitchFamily="34" charset="0"/>
              <a:buChar char="▶"/>
              <a:defRPr/>
            </a:pP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Expertise in Retail, Real Estate, Education, Manufacturing, Financial Services domains</a:t>
            </a:r>
          </a:p>
          <a:p>
            <a:pPr marL="182872" indent="-182872" defTabSz="457189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rgbClr val="00A59C"/>
              </a:buClr>
              <a:buFont typeface="Lucida Sans Unicode" panose="020B0602030504020204" pitchFamily="34" charset="0"/>
              <a:buChar char="▶"/>
              <a:defRPr/>
            </a:pP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Pure </a:t>
            </a:r>
            <a:r>
              <a:rPr lang="en-US" sz="1000" b="1" dirty="0">
                <a:solidFill>
                  <a:srgbClr val="00CC9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consultative approach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with our clients to hear pain area and suggest end-to-end technology solutions</a:t>
            </a:r>
          </a:p>
          <a:p>
            <a:pPr marL="182872" indent="-182872" defTabSz="457189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rgbClr val="00A59C"/>
              </a:buClr>
              <a:buFont typeface="Lucida Sans Unicode" panose="020B0602030504020204" pitchFamily="34" charset="0"/>
              <a:buChar char="▶"/>
              <a:defRPr/>
            </a:pP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Delivery of services only as pure MVPs through an </a:t>
            </a:r>
            <a:r>
              <a:rPr lang="en-US" sz="1000" b="1" dirty="0">
                <a:solidFill>
                  <a:srgbClr val="00CC9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incremental product approach</a:t>
            </a:r>
          </a:p>
          <a:p>
            <a:pPr marL="182872" indent="-182872" defTabSz="457189">
              <a:spcBef>
                <a:spcPts val="400"/>
              </a:spcBef>
              <a:spcAft>
                <a:spcPts val="400"/>
              </a:spcAft>
              <a:buClr>
                <a:srgbClr val="00A59C"/>
              </a:buClr>
              <a:buFont typeface="Lucida Sans Unicode" panose="020B0602030504020204" pitchFamily="34" charset="0"/>
              <a:buChar char="▶"/>
              <a:defRPr/>
            </a:pPr>
            <a:endParaRPr lang="en-US" sz="1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72" indent="-182872" defTabSz="457189">
              <a:spcBef>
                <a:spcPts val="400"/>
              </a:spcBef>
              <a:spcAft>
                <a:spcPts val="400"/>
              </a:spcAft>
              <a:buClr>
                <a:srgbClr val="00A59C"/>
              </a:buClr>
              <a:buFont typeface="Lucida Sans Unicode" panose="020B0602030504020204" pitchFamily="34" charset="0"/>
              <a:buChar char="▶"/>
              <a:defRPr/>
            </a:pPr>
            <a:endParaRPr lang="en-US" sz="1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72" indent="-182872" defTabSz="457189">
              <a:spcBef>
                <a:spcPts val="400"/>
              </a:spcBef>
              <a:spcAft>
                <a:spcPts val="400"/>
              </a:spcAft>
              <a:buClr>
                <a:srgbClr val="00A59C"/>
              </a:buClr>
              <a:buFont typeface="Lucida Sans Unicode" panose="020B0602030504020204" pitchFamily="34" charset="0"/>
              <a:buChar char="▶"/>
              <a:defRPr/>
            </a:pPr>
            <a:endParaRPr lang="en-US" sz="1000" b="1" i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457189">
              <a:spcBef>
                <a:spcPts val="400"/>
              </a:spcBef>
              <a:spcAft>
                <a:spcPts val="400"/>
              </a:spcAft>
              <a:buClr>
                <a:srgbClr val="00A59C"/>
              </a:buClr>
              <a:defRPr/>
            </a:pPr>
            <a:endParaRPr lang="en-US" sz="1000" i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72" indent="-182872" defTabSz="457189">
              <a:spcBef>
                <a:spcPts val="400"/>
              </a:spcBef>
              <a:spcAft>
                <a:spcPts val="400"/>
              </a:spcAft>
              <a:buClr>
                <a:srgbClr val="00A59C"/>
              </a:buClr>
              <a:buFont typeface="Lucida Sans Unicode" panose="020B0602030504020204" pitchFamily="34" charset="0"/>
              <a:buChar char="▶"/>
              <a:defRPr/>
            </a:pPr>
            <a:endParaRPr lang="en-US" sz="1000" i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72" indent="-182872" defTabSz="457189">
              <a:spcBef>
                <a:spcPts val="400"/>
              </a:spcBef>
              <a:spcAft>
                <a:spcPts val="400"/>
              </a:spcAft>
              <a:buClr>
                <a:srgbClr val="00A59C"/>
              </a:buClr>
              <a:buFont typeface="Lucida Sans Unicode" panose="020B0602030504020204" pitchFamily="34" charset="0"/>
              <a:buChar char="▶"/>
              <a:defRPr/>
            </a:pPr>
            <a:endParaRPr lang="en-US" sz="1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A026CCB-D3EF-4DBE-8533-5CEEAD753FD0}"/>
              </a:ext>
            </a:extLst>
          </p:cNvPr>
          <p:cNvSpPr/>
          <p:nvPr/>
        </p:nvSpPr>
        <p:spPr>
          <a:xfrm>
            <a:off x="2868305" y="3624721"/>
            <a:ext cx="3565179" cy="105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72" indent="-182872" defTabSz="457189">
              <a:spcBef>
                <a:spcPts val="400"/>
              </a:spcBef>
              <a:spcAft>
                <a:spcPts val="400"/>
              </a:spcAft>
              <a:buClr>
                <a:srgbClr val="A626AA"/>
              </a:buClr>
              <a:buFont typeface="Lucida Sans Unicode" panose="020B0602030504020204" pitchFamily="34" charset="0"/>
              <a:buChar char="▶"/>
              <a:defRPr/>
            </a:pPr>
            <a:r>
              <a:rPr lang="en-IN" sz="1000" b="1" dirty="0">
                <a:solidFill>
                  <a:srgbClr val="A626A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AI Powered CHATBOT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partnership with no-code chatbot builder JOONBOT</a:t>
            </a:r>
          </a:p>
          <a:p>
            <a:pPr marL="182872" indent="-182872" defTabSz="457189">
              <a:spcBef>
                <a:spcPts val="400"/>
              </a:spcBef>
              <a:spcAft>
                <a:spcPts val="400"/>
              </a:spcAft>
              <a:buClr>
                <a:srgbClr val="A626AA"/>
              </a:buClr>
              <a:buFont typeface="Lucida Sans Unicode" panose="020B0602030504020204" pitchFamily="34" charset="0"/>
              <a:buChar char="▶"/>
              <a:defRPr/>
            </a:pPr>
            <a:r>
              <a:rPr lang="en-IN" sz="1000" b="1" dirty="0">
                <a:solidFill>
                  <a:srgbClr val="A626A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AI Powered Process Discovery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partnership with Surface AI</a:t>
            </a:r>
          </a:p>
          <a:p>
            <a:pPr marL="182872" indent="-182872" defTabSz="457189">
              <a:spcBef>
                <a:spcPts val="400"/>
              </a:spcBef>
              <a:spcAft>
                <a:spcPts val="400"/>
              </a:spcAft>
              <a:buClr>
                <a:srgbClr val="A626AA"/>
              </a:buClr>
              <a:buFont typeface="Lucida Sans Unicode" panose="020B0602030504020204" pitchFamily="34" charset="0"/>
              <a:buChar char="▶"/>
              <a:defRPr/>
            </a:pPr>
            <a:endParaRPr lang="en-IN" sz="9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985B32-1166-4926-97EA-0768EFDF7F35}"/>
              </a:ext>
            </a:extLst>
          </p:cNvPr>
          <p:cNvGrpSpPr/>
          <p:nvPr/>
        </p:nvGrpSpPr>
        <p:grpSpPr>
          <a:xfrm>
            <a:off x="6480042" y="442244"/>
            <a:ext cx="2588820" cy="4125999"/>
            <a:chOff x="6530022" y="806073"/>
            <a:chExt cx="2588820" cy="4125999"/>
          </a:xfrm>
        </p:grpSpPr>
        <p:sp>
          <p:nvSpPr>
            <p:cNvPr id="111" name="Rounded Rectangle 7">
              <a:extLst>
                <a:ext uri="{FF2B5EF4-FFF2-40B4-BE49-F238E27FC236}">
                  <a16:creationId xmlns:a16="http://schemas.microsoft.com/office/drawing/2014/main" id="{58EF2943-0E0D-4426-8443-6B612F438E3D}"/>
                </a:ext>
              </a:extLst>
            </p:cNvPr>
            <p:cNvSpPr/>
            <p:nvPr/>
          </p:nvSpPr>
          <p:spPr>
            <a:xfrm>
              <a:off x="6530022" y="806073"/>
              <a:ext cx="2588820" cy="412599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38100"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>
                <a:lnSpc>
                  <a:spcPct val="150000"/>
                </a:lnSpc>
              </a:pPr>
              <a:endParaRPr lang="en-US" sz="800" b="1" dirty="0">
                <a:solidFill>
                  <a:srgbClr val="A626AA"/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BED236-F49B-41C5-929A-B0FBF185AB9A}"/>
                </a:ext>
              </a:extLst>
            </p:cNvPr>
            <p:cNvSpPr/>
            <p:nvPr/>
          </p:nvSpPr>
          <p:spPr>
            <a:xfrm>
              <a:off x="6530022" y="939086"/>
              <a:ext cx="2486790" cy="398044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182872" indent="-182872" defTabSz="457189">
                <a:lnSpc>
                  <a:spcPct val="150000"/>
                </a:lnSpc>
                <a:spcBef>
                  <a:spcPts val="400"/>
                </a:spcBef>
                <a:spcAft>
                  <a:spcPts val="400"/>
                </a:spcAft>
                <a:buClr>
                  <a:srgbClr val="6639B7"/>
                </a:buClr>
                <a:buFont typeface="Lucida Sans Unicode" panose="020B0602030504020204" pitchFamily="34" charset="0"/>
                <a:buChar char="▶"/>
                <a:defRPr/>
              </a:pPr>
              <a:r>
                <a:rPr lang="en-US" sz="1000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Proven </a:t>
              </a:r>
              <a:r>
                <a:rPr lang="en-US" sz="1000" b="1" dirty="0">
                  <a:solidFill>
                    <a:srgbClr val="0000CC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tools, frameworks</a:t>
              </a:r>
              <a:r>
                <a:rPr lang="en-US" sz="1000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and experience which can be leveraged for faster time to market</a:t>
              </a:r>
            </a:p>
            <a:p>
              <a:pPr marL="182872" indent="-182872" defTabSz="457189">
                <a:lnSpc>
                  <a:spcPct val="150000"/>
                </a:lnSpc>
                <a:spcBef>
                  <a:spcPts val="400"/>
                </a:spcBef>
                <a:spcAft>
                  <a:spcPts val="400"/>
                </a:spcAft>
                <a:buClr>
                  <a:srgbClr val="6639B7"/>
                </a:buClr>
                <a:buFont typeface="Lucida Sans Unicode" panose="020B0602030504020204" pitchFamily="34" charset="0"/>
                <a:buChar char="▶"/>
                <a:defRPr/>
              </a:pPr>
              <a:r>
                <a:rPr lang="en-US" sz="1000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 house </a:t>
              </a:r>
              <a:r>
                <a:rPr lang="en-US" sz="1000" b="1" dirty="0">
                  <a:solidFill>
                    <a:srgbClr val="0000CC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IoT and AI related products</a:t>
              </a:r>
              <a:r>
                <a:rPr lang="en-US" sz="1000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like Smart Mask Detection, Facial Attendance System and Smart Parking</a:t>
              </a:r>
            </a:p>
            <a:p>
              <a:pPr marL="182872" indent="-182872" defTabSz="457189">
                <a:lnSpc>
                  <a:spcPct val="150000"/>
                </a:lnSpc>
                <a:spcBef>
                  <a:spcPts val="400"/>
                </a:spcBef>
                <a:spcAft>
                  <a:spcPts val="400"/>
                </a:spcAft>
                <a:buClr>
                  <a:srgbClr val="6639B7"/>
                </a:buClr>
                <a:buFont typeface="Lucida Sans Unicode" panose="020B0602030504020204" pitchFamily="34" charset="0"/>
                <a:buChar char="▶"/>
                <a:defRPr/>
              </a:pPr>
              <a:r>
                <a:rPr lang="en-US" sz="1000" b="1" dirty="0">
                  <a:solidFill>
                    <a:srgbClr val="0000CC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Unique and flexible pricing models </a:t>
              </a:r>
              <a:r>
                <a:rPr lang="en-US" sz="1000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consisting of Managed Service, Risk-Reward and Profit-Sharing  </a:t>
              </a:r>
            </a:p>
            <a:p>
              <a:pPr marL="182872" indent="-182872" defTabSz="457189">
                <a:lnSpc>
                  <a:spcPct val="150000"/>
                </a:lnSpc>
                <a:spcBef>
                  <a:spcPts val="400"/>
                </a:spcBef>
                <a:spcAft>
                  <a:spcPts val="400"/>
                </a:spcAft>
                <a:buClr>
                  <a:srgbClr val="6639B7"/>
                </a:buClr>
                <a:buFont typeface="Arial" panose="020B0604020202020204" pitchFamily="34" charset="0"/>
                <a:buChar char="–"/>
                <a:defRPr/>
              </a:pPr>
              <a:endParaRPr lang="en-US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182872" indent="-182872" defTabSz="457189">
                <a:lnSpc>
                  <a:spcPct val="150000"/>
                </a:lnSpc>
                <a:spcBef>
                  <a:spcPts val="400"/>
                </a:spcBef>
                <a:spcAft>
                  <a:spcPts val="400"/>
                </a:spcAft>
                <a:buClr>
                  <a:srgbClr val="00A59C"/>
                </a:buClr>
                <a:buFont typeface="Lucida Sans Unicode" panose="020B0602030504020204" pitchFamily="34" charset="0"/>
                <a:buChar char="▶"/>
                <a:defRPr/>
              </a:pPr>
              <a:endParaRPr lang="en-US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CD3DB24-0C79-4F40-97C5-B44F174A9EEF}"/>
              </a:ext>
            </a:extLst>
          </p:cNvPr>
          <p:cNvGrpSpPr/>
          <p:nvPr/>
        </p:nvGrpSpPr>
        <p:grpSpPr>
          <a:xfrm>
            <a:off x="2908053" y="442244"/>
            <a:ext cx="3444098" cy="3283238"/>
            <a:chOff x="326874" y="967697"/>
            <a:chExt cx="3885134" cy="3703675"/>
          </a:xfrm>
        </p:grpSpPr>
        <p:sp>
          <p:nvSpPr>
            <p:cNvPr id="65" name="Donut 2055">
              <a:extLst>
                <a:ext uri="{FF2B5EF4-FFF2-40B4-BE49-F238E27FC236}">
                  <a16:creationId xmlns:a16="http://schemas.microsoft.com/office/drawing/2014/main" id="{1698A825-5EA9-42E9-9DE9-2DA1750E8A0D}"/>
                </a:ext>
              </a:extLst>
            </p:cNvPr>
            <p:cNvSpPr/>
            <p:nvPr/>
          </p:nvSpPr>
          <p:spPr>
            <a:xfrm>
              <a:off x="731175" y="1210873"/>
              <a:ext cx="2981410" cy="2981410"/>
            </a:xfrm>
            <a:prstGeom prst="donut">
              <a:avLst>
                <a:gd name="adj" fmla="val 16876"/>
              </a:avLst>
            </a:prstGeom>
            <a:solidFill>
              <a:schemeClr val="bg1">
                <a:lumMod val="75000"/>
              </a:schemeClr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6F0799E6-A10F-4072-B3AA-40992913D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0953" y="967697"/>
              <a:ext cx="1801055" cy="2333247"/>
            </a:xfrm>
            <a:custGeom>
              <a:avLst/>
              <a:gdLst>
                <a:gd name="T0" fmla="*/ 9042 w 11087"/>
                <a:gd name="T1" fmla="*/ 14359 h 14359"/>
                <a:gd name="T2" fmla="*/ 2574 w 11087"/>
                <a:gd name="T3" fmla="*/ 488 h 14359"/>
                <a:gd name="T4" fmla="*/ 752 w 11087"/>
                <a:gd name="T5" fmla="*/ 0 h 14359"/>
                <a:gd name="T6" fmla="*/ 0 w 11087"/>
                <a:gd name="T7" fmla="*/ 4263 h 14359"/>
                <a:gd name="T8" fmla="*/ 5267 w 11087"/>
                <a:gd name="T9" fmla="*/ 11786 h 14359"/>
                <a:gd name="T10" fmla="*/ 4975 w 11087"/>
                <a:gd name="T11" fmla="*/ 12879 h 14359"/>
                <a:gd name="T12" fmla="*/ 9042 w 11087"/>
                <a:gd name="T13" fmla="*/ 14359 h 14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87" h="14359">
                  <a:moveTo>
                    <a:pt x="9042" y="14359"/>
                  </a:moveTo>
                  <a:cubicBezTo>
                    <a:pt x="11087" y="8743"/>
                    <a:pt x="8191" y="2533"/>
                    <a:pt x="2574" y="488"/>
                  </a:cubicBezTo>
                  <a:cubicBezTo>
                    <a:pt x="1982" y="273"/>
                    <a:pt x="1372" y="110"/>
                    <a:pt x="752" y="0"/>
                  </a:cubicBezTo>
                  <a:lnTo>
                    <a:pt x="0" y="4263"/>
                  </a:lnTo>
                  <a:cubicBezTo>
                    <a:pt x="3532" y="4886"/>
                    <a:pt x="5890" y="8254"/>
                    <a:pt x="5267" y="11786"/>
                  </a:cubicBezTo>
                  <a:cubicBezTo>
                    <a:pt x="5202" y="12158"/>
                    <a:pt x="5104" y="12524"/>
                    <a:pt x="4975" y="12879"/>
                  </a:cubicBezTo>
                  <a:lnTo>
                    <a:pt x="9042" y="14359"/>
                  </a:lnTo>
                  <a:close/>
                </a:path>
              </a:pathLst>
            </a:custGeom>
            <a:solidFill>
              <a:srgbClr val="6639B7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C547BBEA-BC55-4674-ACCC-673EA8B95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733" y="3378132"/>
              <a:ext cx="2694812" cy="1293240"/>
            </a:xfrm>
            <a:custGeom>
              <a:avLst/>
              <a:gdLst>
                <a:gd name="T0" fmla="*/ 0 w 16580"/>
                <a:gd name="T1" fmla="*/ 2782 h 7958"/>
                <a:gd name="T2" fmla="*/ 15246 w 16580"/>
                <a:gd name="T3" fmla="*/ 4116 h 7958"/>
                <a:gd name="T4" fmla="*/ 16580 w 16580"/>
                <a:gd name="T5" fmla="*/ 2782 h 7958"/>
                <a:gd name="T6" fmla="*/ 13264 w 16580"/>
                <a:gd name="T7" fmla="*/ 0 h 7958"/>
                <a:gd name="T8" fmla="*/ 4116 w 16580"/>
                <a:gd name="T9" fmla="*/ 800 h 7958"/>
                <a:gd name="T10" fmla="*/ 3316 w 16580"/>
                <a:gd name="T11" fmla="*/ 0 h 7958"/>
                <a:gd name="T12" fmla="*/ 0 w 16580"/>
                <a:gd name="T13" fmla="*/ 2782 h 7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80" h="7958">
                  <a:moveTo>
                    <a:pt x="0" y="2782"/>
                  </a:moveTo>
                  <a:cubicBezTo>
                    <a:pt x="3841" y="7361"/>
                    <a:pt x="10668" y="7958"/>
                    <a:pt x="15246" y="4116"/>
                  </a:cubicBezTo>
                  <a:cubicBezTo>
                    <a:pt x="15729" y="3711"/>
                    <a:pt x="16175" y="3265"/>
                    <a:pt x="16580" y="2782"/>
                  </a:cubicBezTo>
                  <a:lnTo>
                    <a:pt x="13264" y="0"/>
                  </a:lnTo>
                  <a:cubicBezTo>
                    <a:pt x="10959" y="2747"/>
                    <a:pt x="6863" y="3105"/>
                    <a:pt x="4116" y="800"/>
                  </a:cubicBezTo>
                  <a:cubicBezTo>
                    <a:pt x="3826" y="557"/>
                    <a:pt x="3559" y="289"/>
                    <a:pt x="3316" y="0"/>
                  </a:cubicBezTo>
                  <a:lnTo>
                    <a:pt x="0" y="2782"/>
                  </a:lnTo>
                  <a:close/>
                </a:path>
              </a:pathLst>
            </a:custGeom>
            <a:solidFill>
              <a:srgbClr val="A626AA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84838B7C-DAB2-4D33-BE2F-EC9262953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74" y="967697"/>
              <a:ext cx="1717096" cy="2333247"/>
            </a:xfrm>
            <a:custGeom>
              <a:avLst/>
              <a:gdLst>
                <a:gd name="T0" fmla="*/ 19633 w 21136"/>
                <a:gd name="T1" fmla="*/ 0 h 28718"/>
                <a:gd name="T2" fmla="*/ 2076 w 21136"/>
                <a:gd name="T3" fmla="*/ 25074 h 28718"/>
                <a:gd name="T4" fmla="*/ 3052 w 21136"/>
                <a:gd name="T5" fmla="*/ 28718 h 28718"/>
                <a:gd name="T6" fmla="*/ 11188 w 21136"/>
                <a:gd name="T7" fmla="*/ 25757 h 28718"/>
                <a:gd name="T8" fmla="*/ 18949 w 21136"/>
                <a:gd name="T9" fmla="*/ 9112 h 28718"/>
                <a:gd name="T10" fmla="*/ 21136 w 21136"/>
                <a:gd name="T11" fmla="*/ 8526 h 28718"/>
                <a:gd name="T12" fmla="*/ 19633 w 21136"/>
                <a:gd name="T13" fmla="*/ 0 h 28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36" h="28718">
                  <a:moveTo>
                    <a:pt x="19633" y="0"/>
                  </a:moveTo>
                  <a:cubicBezTo>
                    <a:pt x="7860" y="2076"/>
                    <a:pt x="0" y="13302"/>
                    <a:pt x="2076" y="25074"/>
                  </a:cubicBezTo>
                  <a:cubicBezTo>
                    <a:pt x="2294" y="26315"/>
                    <a:pt x="2621" y="27534"/>
                    <a:pt x="3052" y="28718"/>
                  </a:cubicBezTo>
                  <a:lnTo>
                    <a:pt x="11188" y="25757"/>
                  </a:lnTo>
                  <a:cubicBezTo>
                    <a:pt x="8735" y="19017"/>
                    <a:pt x="12210" y="11565"/>
                    <a:pt x="18949" y="9112"/>
                  </a:cubicBezTo>
                  <a:cubicBezTo>
                    <a:pt x="19660" y="8854"/>
                    <a:pt x="20391" y="8657"/>
                    <a:pt x="21136" y="8526"/>
                  </a:cubicBezTo>
                  <a:lnTo>
                    <a:pt x="19633" y="0"/>
                  </a:lnTo>
                  <a:close/>
                </a:path>
              </a:pathLst>
            </a:custGeom>
            <a:solidFill>
              <a:srgbClr val="00A59C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8139F34-8296-48C7-8C5B-3A86601E077F}"/>
                </a:ext>
              </a:extLst>
            </p:cNvPr>
            <p:cNvSpPr txBox="1"/>
            <p:nvPr/>
          </p:nvSpPr>
          <p:spPr>
            <a:xfrm rot="18000000">
              <a:off x="762431" y="1504639"/>
              <a:ext cx="2116711" cy="17392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Arial" pitchFamily="34" charset="0"/>
                </a:rPr>
                <a:t>Capability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9B23A94-4C8B-4730-BFD5-51F5FD8969FA}"/>
                </a:ext>
              </a:extLst>
            </p:cNvPr>
            <p:cNvSpPr txBox="1"/>
            <p:nvPr/>
          </p:nvSpPr>
          <p:spPr>
            <a:xfrm rot="14414760" flipH="1" flipV="1">
              <a:off x="1744895" y="1526083"/>
              <a:ext cx="2020720" cy="16912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Arial" pitchFamily="34" charset="0"/>
                </a:rPr>
                <a:t>Innovation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F64E48E-0505-42C6-9131-3F22126D43C2}"/>
                </a:ext>
              </a:extLst>
            </p:cNvPr>
            <p:cNvSpPr txBox="1"/>
            <p:nvPr/>
          </p:nvSpPr>
          <p:spPr>
            <a:xfrm>
              <a:off x="1241443" y="2729806"/>
              <a:ext cx="2020720" cy="1440348"/>
            </a:xfrm>
            <a:prstGeom prst="rect">
              <a:avLst/>
            </a:prstGeom>
            <a:noFill/>
          </p:spPr>
          <p:txBody>
            <a:bodyPr wrap="none" lIns="0" tIns="0" rIns="0" bIns="0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Arial" pitchFamily="34" charset="0"/>
                </a:rPr>
                <a:t>Partnerships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4467FC28-2D00-44C9-9930-C907CFA6D85E}"/>
                </a:ext>
              </a:extLst>
            </p:cNvPr>
            <p:cNvSpPr/>
            <p:nvPr/>
          </p:nvSpPr>
          <p:spPr>
            <a:xfrm>
              <a:off x="1433860" y="1913558"/>
              <a:ext cx="1576040" cy="15760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IN" sz="1150" b="1" dirty="0" err="1">
                  <a:solidFill>
                    <a:schemeClr val="tx1"/>
                  </a:solidFill>
                </a:rPr>
                <a:t>IntellTech</a:t>
              </a:r>
              <a:endParaRPr lang="en-IN" sz="115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52D1B0A-8814-4C9E-9815-4070151A4718}"/>
              </a:ext>
            </a:extLst>
          </p:cNvPr>
          <p:cNvGrpSpPr/>
          <p:nvPr/>
        </p:nvGrpSpPr>
        <p:grpSpPr>
          <a:xfrm>
            <a:off x="3151105" y="2293431"/>
            <a:ext cx="388386" cy="350946"/>
            <a:chOff x="6912555" y="4113733"/>
            <a:chExt cx="228601" cy="264078"/>
          </a:xfrm>
        </p:grpSpPr>
        <p:sp>
          <p:nvSpPr>
            <p:cNvPr id="67" name="Freeform 5437">
              <a:extLst>
                <a:ext uri="{FF2B5EF4-FFF2-40B4-BE49-F238E27FC236}">
                  <a16:creationId xmlns:a16="http://schemas.microsoft.com/office/drawing/2014/main" id="{70B83FCB-1040-440A-BA4F-C982327EF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7643" y="4298436"/>
              <a:ext cx="112713" cy="31750"/>
            </a:xfrm>
            <a:custGeom>
              <a:avLst/>
              <a:gdLst>
                <a:gd name="T0" fmla="*/ 160 w 282"/>
                <a:gd name="T1" fmla="*/ 80 h 80"/>
                <a:gd name="T2" fmla="*/ 187 w 282"/>
                <a:gd name="T3" fmla="*/ 80 h 80"/>
                <a:gd name="T4" fmla="*/ 187 w 282"/>
                <a:gd name="T5" fmla="*/ 80 h 80"/>
                <a:gd name="T6" fmla="*/ 207 w 282"/>
                <a:gd name="T7" fmla="*/ 79 h 80"/>
                <a:gd name="T8" fmla="*/ 224 w 282"/>
                <a:gd name="T9" fmla="*/ 75 h 80"/>
                <a:gd name="T10" fmla="*/ 243 w 282"/>
                <a:gd name="T11" fmla="*/ 68 h 80"/>
                <a:gd name="T12" fmla="*/ 259 w 282"/>
                <a:gd name="T13" fmla="*/ 59 h 80"/>
                <a:gd name="T14" fmla="*/ 278 w 282"/>
                <a:gd name="T15" fmla="*/ 45 h 80"/>
                <a:gd name="T16" fmla="*/ 278 w 282"/>
                <a:gd name="T17" fmla="*/ 45 h 80"/>
                <a:gd name="T18" fmla="*/ 280 w 282"/>
                <a:gd name="T19" fmla="*/ 43 h 80"/>
                <a:gd name="T20" fmla="*/ 282 w 282"/>
                <a:gd name="T21" fmla="*/ 40 h 80"/>
                <a:gd name="T22" fmla="*/ 282 w 282"/>
                <a:gd name="T23" fmla="*/ 38 h 80"/>
                <a:gd name="T24" fmla="*/ 280 w 282"/>
                <a:gd name="T25" fmla="*/ 35 h 80"/>
                <a:gd name="T26" fmla="*/ 280 w 282"/>
                <a:gd name="T27" fmla="*/ 35 h 80"/>
                <a:gd name="T28" fmla="*/ 275 w 282"/>
                <a:gd name="T29" fmla="*/ 29 h 80"/>
                <a:gd name="T30" fmla="*/ 269 w 282"/>
                <a:gd name="T31" fmla="*/ 25 h 80"/>
                <a:gd name="T32" fmla="*/ 269 w 282"/>
                <a:gd name="T33" fmla="*/ 25 h 80"/>
                <a:gd name="T34" fmla="*/ 262 w 282"/>
                <a:gd name="T35" fmla="*/ 22 h 80"/>
                <a:gd name="T36" fmla="*/ 254 w 282"/>
                <a:gd name="T37" fmla="*/ 20 h 80"/>
                <a:gd name="T38" fmla="*/ 245 w 282"/>
                <a:gd name="T39" fmla="*/ 22 h 80"/>
                <a:gd name="T40" fmla="*/ 238 w 282"/>
                <a:gd name="T41" fmla="*/ 25 h 80"/>
                <a:gd name="T42" fmla="*/ 238 w 282"/>
                <a:gd name="T43" fmla="*/ 25 h 80"/>
                <a:gd name="T44" fmla="*/ 225 w 282"/>
                <a:gd name="T45" fmla="*/ 30 h 80"/>
                <a:gd name="T46" fmla="*/ 212 w 282"/>
                <a:gd name="T47" fmla="*/ 33 h 80"/>
                <a:gd name="T48" fmla="*/ 200 w 282"/>
                <a:gd name="T49" fmla="*/ 33 h 80"/>
                <a:gd name="T50" fmla="*/ 190 w 282"/>
                <a:gd name="T51" fmla="*/ 33 h 80"/>
                <a:gd name="T52" fmla="*/ 182 w 282"/>
                <a:gd name="T53" fmla="*/ 32 h 80"/>
                <a:gd name="T54" fmla="*/ 175 w 282"/>
                <a:gd name="T55" fmla="*/ 29 h 80"/>
                <a:gd name="T56" fmla="*/ 169 w 282"/>
                <a:gd name="T57" fmla="*/ 28 h 80"/>
                <a:gd name="T58" fmla="*/ 169 w 282"/>
                <a:gd name="T59" fmla="*/ 28 h 80"/>
                <a:gd name="T60" fmla="*/ 153 w 282"/>
                <a:gd name="T61" fmla="*/ 18 h 80"/>
                <a:gd name="T62" fmla="*/ 137 w 282"/>
                <a:gd name="T63" fmla="*/ 10 h 80"/>
                <a:gd name="T64" fmla="*/ 137 w 282"/>
                <a:gd name="T65" fmla="*/ 10 h 80"/>
                <a:gd name="T66" fmla="*/ 119 w 282"/>
                <a:gd name="T67" fmla="*/ 4 h 80"/>
                <a:gd name="T68" fmla="*/ 102 w 282"/>
                <a:gd name="T69" fmla="*/ 2 h 80"/>
                <a:gd name="T70" fmla="*/ 84 w 282"/>
                <a:gd name="T71" fmla="*/ 0 h 80"/>
                <a:gd name="T72" fmla="*/ 67 w 282"/>
                <a:gd name="T73" fmla="*/ 2 h 80"/>
                <a:gd name="T74" fmla="*/ 49 w 282"/>
                <a:gd name="T75" fmla="*/ 4 h 80"/>
                <a:gd name="T76" fmla="*/ 33 w 282"/>
                <a:gd name="T77" fmla="*/ 9 h 80"/>
                <a:gd name="T78" fmla="*/ 17 w 282"/>
                <a:gd name="T79" fmla="*/ 17 h 80"/>
                <a:gd name="T80" fmla="*/ 0 w 282"/>
                <a:gd name="T81" fmla="*/ 27 h 80"/>
                <a:gd name="T82" fmla="*/ 0 w 282"/>
                <a:gd name="T83" fmla="*/ 2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2" h="80">
                  <a:moveTo>
                    <a:pt x="160" y="80"/>
                  </a:moveTo>
                  <a:lnTo>
                    <a:pt x="187" y="80"/>
                  </a:lnTo>
                  <a:lnTo>
                    <a:pt x="187" y="80"/>
                  </a:lnTo>
                  <a:lnTo>
                    <a:pt x="207" y="79"/>
                  </a:lnTo>
                  <a:lnTo>
                    <a:pt x="224" y="75"/>
                  </a:lnTo>
                  <a:lnTo>
                    <a:pt x="243" y="68"/>
                  </a:lnTo>
                  <a:lnTo>
                    <a:pt x="259" y="59"/>
                  </a:lnTo>
                  <a:lnTo>
                    <a:pt x="278" y="45"/>
                  </a:lnTo>
                  <a:lnTo>
                    <a:pt x="278" y="45"/>
                  </a:lnTo>
                  <a:lnTo>
                    <a:pt x="280" y="43"/>
                  </a:lnTo>
                  <a:lnTo>
                    <a:pt x="282" y="40"/>
                  </a:lnTo>
                  <a:lnTo>
                    <a:pt x="282" y="38"/>
                  </a:lnTo>
                  <a:lnTo>
                    <a:pt x="280" y="35"/>
                  </a:lnTo>
                  <a:lnTo>
                    <a:pt x="280" y="35"/>
                  </a:lnTo>
                  <a:lnTo>
                    <a:pt x="275" y="29"/>
                  </a:lnTo>
                  <a:lnTo>
                    <a:pt x="269" y="25"/>
                  </a:lnTo>
                  <a:lnTo>
                    <a:pt x="269" y="25"/>
                  </a:lnTo>
                  <a:lnTo>
                    <a:pt x="262" y="22"/>
                  </a:lnTo>
                  <a:lnTo>
                    <a:pt x="254" y="20"/>
                  </a:lnTo>
                  <a:lnTo>
                    <a:pt x="245" y="22"/>
                  </a:lnTo>
                  <a:lnTo>
                    <a:pt x="238" y="25"/>
                  </a:lnTo>
                  <a:lnTo>
                    <a:pt x="238" y="25"/>
                  </a:lnTo>
                  <a:lnTo>
                    <a:pt x="225" y="30"/>
                  </a:lnTo>
                  <a:lnTo>
                    <a:pt x="212" y="33"/>
                  </a:lnTo>
                  <a:lnTo>
                    <a:pt x="200" y="33"/>
                  </a:lnTo>
                  <a:lnTo>
                    <a:pt x="190" y="33"/>
                  </a:lnTo>
                  <a:lnTo>
                    <a:pt x="182" y="32"/>
                  </a:lnTo>
                  <a:lnTo>
                    <a:pt x="175" y="29"/>
                  </a:lnTo>
                  <a:lnTo>
                    <a:pt x="169" y="28"/>
                  </a:lnTo>
                  <a:lnTo>
                    <a:pt x="169" y="28"/>
                  </a:lnTo>
                  <a:lnTo>
                    <a:pt x="153" y="18"/>
                  </a:lnTo>
                  <a:lnTo>
                    <a:pt x="137" y="10"/>
                  </a:lnTo>
                  <a:lnTo>
                    <a:pt x="137" y="10"/>
                  </a:lnTo>
                  <a:lnTo>
                    <a:pt x="119" y="4"/>
                  </a:lnTo>
                  <a:lnTo>
                    <a:pt x="102" y="2"/>
                  </a:lnTo>
                  <a:lnTo>
                    <a:pt x="84" y="0"/>
                  </a:lnTo>
                  <a:lnTo>
                    <a:pt x="67" y="2"/>
                  </a:lnTo>
                  <a:lnTo>
                    <a:pt x="49" y="4"/>
                  </a:lnTo>
                  <a:lnTo>
                    <a:pt x="33" y="9"/>
                  </a:lnTo>
                  <a:lnTo>
                    <a:pt x="17" y="17"/>
                  </a:lnTo>
                  <a:lnTo>
                    <a:pt x="0" y="27"/>
                  </a:lnTo>
                  <a:lnTo>
                    <a:pt x="0" y="27"/>
                  </a:lnTo>
                </a:path>
              </a:pathLst>
            </a:custGeom>
            <a:no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IN" sz="240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8" name="Freeform 5438">
              <a:extLst>
                <a:ext uri="{FF2B5EF4-FFF2-40B4-BE49-F238E27FC236}">
                  <a16:creationId xmlns:a16="http://schemas.microsoft.com/office/drawing/2014/main" id="{7D2CACEE-67B5-45D7-829D-86B9EC7CE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7643" y="4295261"/>
              <a:ext cx="163513" cy="50800"/>
            </a:xfrm>
            <a:custGeom>
              <a:avLst/>
              <a:gdLst>
                <a:gd name="T0" fmla="*/ 0 w 412"/>
                <a:gd name="T1" fmla="*/ 130 h 130"/>
                <a:gd name="T2" fmla="*/ 0 w 412"/>
                <a:gd name="T3" fmla="*/ 130 h 130"/>
                <a:gd name="T4" fmla="*/ 12 w 412"/>
                <a:gd name="T5" fmla="*/ 129 h 130"/>
                <a:gd name="T6" fmla="*/ 44 w 412"/>
                <a:gd name="T7" fmla="*/ 125 h 130"/>
                <a:gd name="T8" fmla="*/ 68 w 412"/>
                <a:gd name="T9" fmla="*/ 124 h 130"/>
                <a:gd name="T10" fmla="*/ 97 w 412"/>
                <a:gd name="T11" fmla="*/ 123 h 130"/>
                <a:gd name="T12" fmla="*/ 129 w 412"/>
                <a:gd name="T13" fmla="*/ 123 h 130"/>
                <a:gd name="T14" fmla="*/ 167 w 412"/>
                <a:gd name="T15" fmla="*/ 125 h 130"/>
                <a:gd name="T16" fmla="*/ 167 w 412"/>
                <a:gd name="T17" fmla="*/ 125 h 130"/>
                <a:gd name="T18" fmla="*/ 188 w 412"/>
                <a:gd name="T19" fmla="*/ 124 h 130"/>
                <a:gd name="T20" fmla="*/ 209 w 412"/>
                <a:gd name="T21" fmla="*/ 122 h 130"/>
                <a:gd name="T22" fmla="*/ 229 w 412"/>
                <a:gd name="T23" fmla="*/ 115 h 130"/>
                <a:gd name="T24" fmla="*/ 248 w 412"/>
                <a:gd name="T25" fmla="*/ 107 h 130"/>
                <a:gd name="T26" fmla="*/ 408 w 412"/>
                <a:gd name="T27" fmla="*/ 23 h 130"/>
                <a:gd name="T28" fmla="*/ 408 w 412"/>
                <a:gd name="T29" fmla="*/ 23 h 130"/>
                <a:gd name="T30" fmla="*/ 410 w 412"/>
                <a:gd name="T31" fmla="*/ 20 h 130"/>
                <a:gd name="T32" fmla="*/ 412 w 412"/>
                <a:gd name="T33" fmla="*/ 18 h 130"/>
                <a:gd name="T34" fmla="*/ 412 w 412"/>
                <a:gd name="T35" fmla="*/ 15 h 130"/>
                <a:gd name="T36" fmla="*/ 410 w 412"/>
                <a:gd name="T37" fmla="*/ 13 h 130"/>
                <a:gd name="T38" fmla="*/ 410 w 412"/>
                <a:gd name="T39" fmla="*/ 13 h 130"/>
                <a:gd name="T40" fmla="*/ 404 w 412"/>
                <a:gd name="T41" fmla="*/ 7 h 130"/>
                <a:gd name="T42" fmla="*/ 400 w 412"/>
                <a:gd name="T43" fmla="*/ 4 h 130"/>
                <a:gd name="T44" fmla="*/ 395 w 412"/>
                <a:gd name="T45" fmla="*/ 2 h 130"/>
                <a:gd name="T46" fmla="*/ 389 w 412"/>
                <a:gd name="T47" fmla="*/ 0 h 130"/>
                <a:gd name="T48" fmla="*/ 383 w 412"/>
                <a:gd name="T49" fmla="*/ 0 h 130"/>
                <a:gd name="T50" fmla="*/ 374 w 412"/>
                <a:gd name="T51" fmla="*/ 0 h 130"/>
                <a:gd name="T52" fmla="*/ 365 w 412"/>
                <a:gd name="T53" fmla="*/ 2 h 130"/>
                <a:gd name="T54" fmla="*/ 365 w 412"/>
                <a:gd name="T55" fmla="*/ 2 h 130"/>
                <a:gd name="T56" fmla="*/ 357 w 412"/>
                <a:gd name="T57" fmla="*/ 5 h 130"/>
                <a:gd name="T58" fmla="*/ 275 w 412"/>
                <a:gd name="T59" fmla="*/ 4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12" h="130">
                  <a:moveTo>
                    <a:pt x="0" y="130"/>
                  </a:moveTo>
                  <a:lnTo>
                    <a:pt x="0" y="130"/>
                  </a:lnTo>
                  <a:lnTo>
                    <a:pt x="12" y="129"/>
                  </a:lnTo>
                  <a:lnTo>
                    <a:pt x="44" y="125"/>
                  </a:lnTo>
                  <a:lnTo>
                    <a:pt x="68" y="124"/>
                  </a:lnTo>
                  <a:lnTo>
                    <a:pt x="97" y="123"/>
                  </a:lnTo>
                  <a:lnTo>
                    <a:pt x="129" y="123"/>
                  </a:lnTo>
                  <a:lnTo>
                    <a:pt x="167" y="125"/>
                  </a:lnTo>
                  <a:lnTo>
                    <a:pt x="167" y="125"/>
                  </a:lnTo>
                  <a:lnTo>
                    <a:pt x="188" y="124"/>
                  </a:lnTo>
                  <a:lnTo>
                    <a:pt x="209" y="122"/>
                  </a:lnTo>
                  <a:lnTo>
                    <a:pt x="229" y="115"/>
                  </a:lnTo>
                  <a:lnTo>
                    <a:pt x="248" y="107"/>
                  </a:lnTo>
                  <a:lnTo>
                    <a:pt x="408" y="23"/>
                  </a:lnTo>
                  <a:lnTo>
                    <a:pt x="408" y="23"/>
                  </a:lnTo>
                  <a:lnTo>
                    <a:pt x="410" y="20"/>
                  </a:lnTo>
                  <a:lnTo>
                    <a:pt x="412" y="18"/>
                  </a:lnTo>
                  <a:lnTo>
                    <a:pt x="412" y="15"/>
                  </a:lnTo>
                  <a:lnTo>
                    <a:pt x="410" y="13"/>
                  </a:lnTo>
                  <a:lnTo>
                    <a:pt x="410" y="13"/>
                  </a:lnTo>
                  <a:lnTo>
                    <a:pt x="404" y="7"/>
                  </a:lnTo>
                  <a:lnTo>
                    <a:pt x="400" y="4"/>
                  </a:lnTo>
                  <a:lnTo>
                    <a:pt x="395" y="2"/>
                  </a:lnTo>
                  <a:lnTo>
                    <a:pt x="389" y="0"/>
                  </a:lnTo>
                  <a:lnTo>
                    <a:pt x="383" y="0"/>
                  </a:lnTo>
                  <a:lnTo>
                    <a:pt x="374" y="0"/>
                  </a:lnTo>
                  <a:lnTo>
                    <a:pt x="365" y="2"/>
                  </a:lnTo>
                  <a:lnTo>
                    <a:pt x="365" y="2"/>
                  </a:lnTo>
                  <a:lnTo>
                    <a:pt x="357" y="5"/>
                  </a:lnTo>
                  <a:lnTo>
                    <a:pt x="275" y="40"/>
                  </a:lnTo>
                </a:path>
              </a:pathLst>
            </a:custGeom>
            <a:no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IN" sz="240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9" name="Freeform 5439">
              <a:extLst>
                <a:ext uri="{FF2B5EF4-FFF2-40B4-BE49-F238E27FC236}">
                  <a16:creationId xmlns:a16="http://schemas.microsoft.com/office/drawing/2014/main" id="{65E3B2AD-F326-4EF2-81A9-A982650B3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830" y="4300023"/>
              <a:ext cx="23813" cy="61913"/>
            </a:xfrm>
            <a:custGeom>
              <a:avLst/>
              <a:gdLst>
                <a:gd name="T0" fmla="*/ 0 w 60"/>
                <a:gd name="T1" fmla="*/ 154 h 154"/>
                <a:gd name="T2" fmla="*/ 60 w 60"/>
                <a:gd name="T3" fmla="*/ 154 h 154"/>
                <a:gd name="T4" fmla="*/ 60 w 60"/>
                <a:gd name="T5" fmla="*/ 0 h 154"/>
                <a:gd name="T6" fmla="*/ 0 w 60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54">
                  <a:moveTo>
                    <a:pt x="0" y="154"/>
                  </a:moveTo>
                  <a:lnTo>
                    <a:pt x="60" y="154"/>
                  </a:lnTo>
                  <a:lnTo>
                    <a:pt x="6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IN" sz="240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70" name="Rectangle 5440">
              <a:extLst>
                <a:ext uri="{FF2B5EF4-FFF2-40B4-BE49-F238E27FC236}">
                  <a16:creationId xmlns:a16="http://schemas.microsoft.com/office/drawing/2014/main" id="{2FA74C4F-147B-4AD0-A238-FA7E00FFE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555" y="4282561"/>
              <a:ext cx="41275" cy="9525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IN" sz="240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BDA0EDE-A3D5-4378-84B3-E14506E05E1C}"/>
                </a:ext>
              </a:extLst>
            </p:cNvPr>
            <p:cNvSpPr/>
            <p:nvPr/>
          </p:nvSpPr>
          <p:spPr>
            <a:xfrm>
              <a:off x="6975842" y="4113733"/>
              <a:ext cx="112713" cy="145536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endParaRPr lang="en-IN" sz="2400" dirty="0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B215B3F7-A24E-47AA-B191-8E526E257587}"/>
                </a:ext>
              </a:extLst>
            </p:cNvPr>
            <p:cNvSpPr/>
            <p:nvPr/>
          </p:nvSpPr>
          <p:spPr>
            <a:xfrm>
              <a:off x="7002248" y="4151142"/>
              <a:ext cx="57151" cy="84082"/>
            </a:xfrm>
            <a:prstGeom prst="rightArrow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endParaRPr lang="en-IN" sz="2400" dirty="0">
                <a:solidFill>
                  <a:prstClr val="white"/>
                </a:solidFill>
                <a:latin typeface="Verdana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8448F06-6E27-46DA-9EC4-12007C1863A5}"/>
              </a:ext>
            </a:extLst>
          </p:cNvPr>
          <p:cNvGrpSpPr/>
          <p:nvPr/>
        </p:nvGrpSpPr>
        <p:grpSpPr>
          <a:xfrm>
            <a:off x="5694940" y="2252044"/>
            <a:ext cx="244802" cy="366296"/>
            <a:chOff x="4000501" y="1936751"/>
            <a:chExt cx="214313" cy="320675"/>
          </a:xfrm>
        </p:grpSpPr>
        <p:sp>
          <p:nvSpPr>
            <p:cNvPr id="72" name="Freeform 1042">
              <a:extLst>
                <a:ext uri="{FF2B5EF4-FFF2-40B4-BE49-F238E27FC236}">
                  <a16:creationId xmlns:a16="http://schemas.microsoft.com/office/drawing/2014/main" id="{0C65F1CE-5AE9-4508-BA34-F7028D38B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726" y="1976438"/>
              <a:ext cx="169863" cy="180975"/>
            </a:xfrm>
            <a:custGeom>
              <a:avLst/>
              <a:gdLst>
                <a:gd name="T0" fmla="*/ 323 w 323"/>
                <a:gd name="T1" fmla="*/ 161 h 341"/>
                <a:gd name="T2" fmla="*/ 319 w 323"/>
                <a:gd name="T3" fmla="*/ 127 h 341"/>
                <a:gd name="T4" fmla="*/ 309 w 323"/>
                <a:gd name="T5" fmla="*/ 95 h 341"/>
                <a:gd name="T6" fmla="*/ 293 w 323"/>
                <a:gd name="T7" fmla="*/ 67 h 341"/>
                <a:gd name="T8" fmla="*/ 272 w 323"/>
                <a:gd name="T9" fmla="*/ 43 h 341"/>
                <a:gd name="T10" fmla="*/ 246 w 323"/>
                <a:gd name="T11" fmla="*/ 23 h 341"/>
                <a:gd name="T12" fmla="*/ 217 w 323"/>
                <a:gd name="T13" fmla="*/ 9 h 341"/>
                <a:gd name="T14" fmla="*/ 185 w 323"/>
                <a:gd name="T15" fmla="*/ 1 h 341"/>
                <a:gd name="T16" fmla="*/ 149 w 323"/>
                <a:gd name="T17" fmla="*/ 0 h 341"/>
                <a:gd name="T18" fmla="*/ 135 w 323"/>
                <a:gd name="T19" fmla="*/ 2 h 341"/>
                <a:gd name="T20" fmla="*/ 107 w 323"/>
                <a:gd name="T21" fmla="*/ 9 h 341"/>
                <a:gd name="T22" fmla="*/ 82 w 323"/>
                <a:gd name="T23" fmla="*/ 21 h 341"/>
                <a:gd name="T24" fmla="*/ 59 w 323"/>
                <a:gd name="T25" fmla="*/ 36 h 341"/>
                <a:gd name="T26" fmla="*/ 39 w 323"/>
                <a:gd name="T27" fmla="*/ 56 h 341"/>
                <a:gd name="T28" fmla="*/ 22 w 323"/>
                <a:gd name="T29" fmla="*/ 78 h 341"/>
                <a:gd name="T30" fmla="*/ 10 w 323"/>
                <a:gd name="T31" fmla="*/ 104 h 341"/>
                <a:gd name="T32" fmla="*/ 2 w 323"/>
                <a:gd name="T33" fmla="*/ 133 h 341"/>
                <a:gd name="T34" fmla="*/ 1 w 323"/>
                <a:gd name="T35" fmla="*/ 147 h 341"/>
                <a:gd name="T36" fmla="*/ 2 w 323"/>
                <a:gd name="T37" fmla="*/ 183 h 341"/>
                <a:gd name="T38" fmla="*/ 10 w 323"/>
                <a:gd name="T39" fmla="*/ 216 h 341"/>
                <a:gd name="T40" fmla="*/ 26 w 323"/>
                <a:gd name="T41" fmla="*/ 247 h 341"/>
                <a:gd name="T42" fmla="*/ 47 w 323"/>
                <a:gd name="T43" fmla="*/ 274 h 341"/>
                <a:gd name="T44" fmla="*/ 53 w 323"/>
                <a:gd name="T45" fmla="*/ 280 h 341"/>
                <a:gd name="T46" fmla="*/ 63 w 323"/>
                <a:gd name="T47" fmla="*/ 296 h 341"/>
                <a:gd name="T48" fmla="*/ 71 w 323"/>
                <a:gd name="T49" fmla="*/ 313 h 341"/>
                <a:gd name="T50" fmla="*/ 74 w 323"/>
                <a:gd name="T51" fmla="*/ 332 h 341"/>
                <a:gd name="T52" fmla="*/ 75 w 323"/>
                <a:gd name="T53" fmla="*/ 341 h 341"/>
                <a:gd name="T54" fmla="*/ 247 w 323"/>
                <a:gd name="T55" fmla="*/ 341 h 341"/>
                <a:gd name="T56" fmla="*/ 248 w 323"/>
                <a:gd name="T57" fmla="*/ 332 h 341"/>
                <a:gd name="T58" fmla="*/ 252 w 323"/>
                <a:gd name="T59" fmla="*/ 314 h 341"/>
                <a:gd name="T60" fmla="*/ 259 w 323"/>
                <a:gd name="T61" fmla="*/ 296 h 341"/>
                <a:gd name="T62" fmla="*/ 268 w 323"/>
                <a:gd name="T63" fmla="*/ 281 h 341"/>
                <a:gd name="T64" fmla="*/ 274 w 323"/>
                <a:gd name="T65" fmla="*/ 275 h 341"/>
                <a:gd name="T66" fmla="*/ 294 w 323"/>
                <a:gd name="T67" fmla="*/ 251 h 341"/>
                <a:gd name="T68" fmla="*/ 310 w 323"/>
                <a:gd name="T69" fmla="*/ 223 h 341"/>
                <a:gd name="T70" fmla="*/ 319 w 323"/>
                <a:gd name="T71" fmla="*/ 193 h 341"/>
                <a:gd name="T72" fmla="*/ 323 w 323"/>
                <a:gd name="T73" fmla="*/ 16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3" h="341">
                  <a:moveTo>
                    <a:pt x="323" y="161"/>
                  </a:moveTo>
                  <a:lnTo>
                    <a:pt x="323" y="161"/>
                  </a:lnTo>
                  <a:lnTo>
                    <a:pt x="321" y="143"/>
                  </a:lnTo>
                  <a:lnTo>
                    <a:pt x="319" y="127"/>
                  </a:lnTo>
                  <a:lnTo>
                    <a:pt x="314" y="110"/>
                  </a:lnTo>
                  <a:lnTo>
                    <a:pt x="309" y="95"/>
                  </a:lnTo>
                  <a:lnTo>
                    <a:pt x="301" y="81"/>
                  </a:lnTo>
                  <a:lnTo>
                    <a:pt x="293" y="67"/>
                  </a:lnTo>
                  <a:lnTo>
                    <a:pt x="283" y="55"/>
                  </a:lnTo>
                  <a:lnTo>
                    <a:pt x="272" y="43"/>
                  </a:lnTo>
                  <a:lnTo>
                    <a:pt x="259" y="33"/>
                  </a:lnTo>
                  <a:lnTo>
                    <a:pt x="246" y="23"/>
                  </a:lnTo>
                  <a:lnTo>
                    <a:pt x="232" y="16"/>
                  </a:lnTo>
                  <a:lnTo>
                    <a:pt x="217" y="9"/>
                  </a:lnTo>
                  <a:lnTo>
                    <a:pt x="201" y="4"/>
                  </a:lnTo>
                  <a:lnTo>
                    <a:pt x="185" y="1"/>
                  </a:lnTo>
                  <a:lnTo>
                    <a:pt x="167" y="0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35" y="2"/>
                  </a:lnTo>
                  <a:lnTo>
                    <a:pt x="121" y="4"/>
                  </a:lnTo>
                  <a:lnTo>
                    <a:pt x="107" y="9"/>
                  </a:lnTo>
                  <a:lnTo>
                    <a:pt x="94" y="14"/>
                  </a:lnTo>
                  <a:lnTo>
                    <a:pt x="82" y="21"/>
                  </a:lnTo>
                  <a:lnTo>
                    <a:pt x="69" y="28"/>
                  </a:lnTo>
                  <a:lnTo>
                    <a:pt x="59" y="36"/>
                  </a:lnTo>
                  <a:lnTo>
                    <a:pt x="48" y="46"/>
                  </a:lnTo>
                  <a:lnTo>
                    <a:pt x="39" y="56"/>
                  </a:lnTo>
                  <a:lnTo>
                    <a:pt x="30" y="67"/>
                  </a:lnTo>
                  <a:lnTo>
                    <a:pt x="22" y="78"/>
                  </a:lnTo>
                  <a:lnTo>
                    <a:pt x="15" y="91"/>
                  </a:lnTo>
                  <a:lnTo>
                    <a:pt x="10" y="104"/>
                  </a:lnTo>
                  <a:lnTo>
                    <a:pt x="6" y="119"/>
                  </a:lnTo>
                  <a:lnTo>
                    <a:pt x="2" y="133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0" y="166"/>
                  </a:lnTo>
                  <a:lnTo>
                    <a:pt x="2" y="183"/>
                  </a:lnTo>
                  <a:lnTo>
                    <a:pt x="5" y="200"/>
                  </a:lnTo>
                  <a:lnTo>
                    <a:pt x="10" y="216"/>
                  </a:lnTo>
                  <a:lnTo>
                    <a:pt x="18" y="233"/>
                  </a:lnTo>
                  <a:lnTo>
                    <a:pt x="26" y="247"/>
                  </a:lnTo>
                  <a:lnTo>
                    <a:pt x="35" y="261"/>
                  </a:lnTo>
                  <a:lnTo>
                    <a:pt x="47" y="274"/>
                  </a:lnTo>
                  <a:lnTo>
                    <a:pt x="47" y="274"/>
                  </a:lnTo>
                  <a:lnTo>
                    <a:pt x="53" y="280"/>
                  </a:lnTo>
                  <a:lnTo>
                    <a:pt x="59" y="288"/>
                  </a:lnTo>
                  <a:lnTo>
                    <a:pt x="63" y="296"/>
                  </a:lnTo>
                  <a:lnTo>
                    <a:pt x="67" y="305"/>
                  </a:lnTo>
                  <a:lnTo>
                    <a:pt x="71" y="313"/>
                  </a:lnTo>
                  <a:lnTo>
                    <a:pt x="73" y="322"/>
                  </a:lnTo>
                  <a:lnTo>
                    <a:pt x="74" y="332"/>
                  </a:lnTo>
                  <a:lnTo>
                    <a:pt x="75" y="341"/>
                  </a:lnTo>
                  <a:lnTo>
                    <a:pt x="75" y="341"/>
                  </a:lnTo>
                  <a:lnTo>
                    <a:pt x="247" y="341"/>
                  </a:lnTo>
                  <a:lnTo>
                    <a:pt x="247" y="341"/>
                  </a:lnTo>
                  <a:lnTo>
                    <a:pt x="247" y="341"/>
                  </a:lnTo>
                  <a:lnTo>
                    <a:pt x="248" y="332"/>
                  </a:lnTo>
                  <a:lnTo>
                    <a:pt x="250" y="322"/>
                  </a:lnTo>
                  <a:lnTo>
                    <a:pt x="252" y="314"/>
                  </a:lnTo>
                  <a:lnTo>
                    <a:pt x="254" y="305"/>
                  </a:lnTo>
                  <a:lnTo>
                    <a:pt x="259" y="296"/>
                  </a:lnTo>
                  <a:lnTo>
                    <a:pt x="263" y="289"/>
                  </a:lnTo>
                  <a:lnTo>
                    <a:pt x="268" y="281"/>
                  </a:lnTo>
                  <a:lnTo>
                    <a:pt x="274" y="275"/>
                  </a:lnTo>
                  <a:lnTo>
                    <a:pt x="274" y="275"/>
                  </a:lnTo>
                  <a:lnTo>
                    <a:pt x="285" y="263"/>
                  </a:lnTo>
                  <a:lnTo>
                    <a:pt x="294" y="251"/>
                  </a:lnTo>
                  <a:lnTo>
                    <a:pt x="303" y="238"/>
                  </a:lnTo>
                  <a:lnTo>
                    <a:pt x="310" y="223"/>
                  </a:lnTo>
                  <a:lnTo>
                    <a:pt x="316" y="208"/>
                  </a:lnTo>
                  <a:lnTo>
                    <a:pt x="319" y="193"/>
                  </a:lnTo>
                  <a:lnTo>
                    <a:pt x="321" y="177"/>
                  </a:lnTo>
                  <a:lnTo>
                    <a:pt x="323" y="161"/>
                  </a:lnTo>
                  <a:lnTo>
                    <a:pt x="323" y="161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IN" sz="240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73" name="Freeform 1043">
              <a:extLst>
                <a:ext uri="{FF2B5EF4-FFF2-40B4-BE49-F238E27FC236}">
                  <a16:creationId xmlns:a16="http://schemas.microsoft.com/office/drawing/2014/main" id="{A2DAA3C3-83A0-4623-A5EB-1F3BFC7E5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126" y="2001838"/>
              <a:ext cx="98425" cy="53975"/>
            </a:xfrm>
            <a:custGeom>
              <a:avLst/>
              <a:gdLst>
                <a:gd name="T0" fmla="*/ 0 w 186"/>
                <a:gd name="T1" fmla="*/ 103 h 103"/>
                <a:gd name="T2" fmla="*/ 0 w 186"/>
                <a:gd name="T3" fmla="*/ 103 h 103"/>
                <a:gd name="T4" fmla="*/ 2 w 186"/>
                <a:gd name="T5" fmla="*/ 93 h 103"/>
                <a:gd name="T6" fmla="*/ 4 w 186"/>
                <a:gd name="T7" fmla="*/ 83 h 103"/>
                <a:gd name="T8" fmla="*/ 6 w 186"/>
                <a:gd name="T9" fmla="*/ 74 h 103"/>
                <a:gd name="T10" fmla="*/ 11 w 186"/>
                <a:gd name="T11" fmla="*/ 64 h 103"/>
                <a:gd name="T12" fmla="*/ 16 w 186"/>
                <a:gd name="T13" fmla="*/ 56 h 103"/>
                <a:gd name="T14" fmla="*/ 20 w 186"/>
                <a:gd name="T15" fmla="*/ 48 h 103"/>
                <a:gd name="T16" fmla="*/ 26 w 186"/>
                <a:gd name="T17" fmla="*/ 40 h 103"/>
                <a:gd name="T18" fmla="*/ 33 w 186"/>
                <a:gd name="T19" fmla="*/ 33 h 103"/>
                <a:gd name="T20" fmla="*/ 40 w 186"/>
                <a:gd name="T21" fmla="*/ 26 h 103"/>
                <a:gd name="T22" fmla="*/ 49 w 186"/>
                <a:gd name="T23" fmla="*/ 20 h 103"/>
                <a:gd name="T24" fmla="*/ 57 w 186"/>
                <a:gd name="T25" fmla="*/ 15 h 103"/>
                <a:gd name="T26" fmla="*/ 65 w 186"/>
                <a:gd name="T27" fmla="*/ 10 h 103"/>
                <a:gd name="T28" fmla="*/ 75 w 186"/>
                <a:gd name="T29" fmla="*/ 7 h 103"/>
                <a:gd name="T30" fmla="*/ 84 w 186"/>
                <a:gd name="T31" fmla="*/ 3 h 103"/>
                <a:gd name="T32" fmla="*/ 95 w 186"/>
                <a:gd name="T33" fmla="*/ 2 h 103"/>
                <a:gd name="T34" fmla="*/ 104 w 186"/>
                <a:gd name="T35" fmla="*/ 1 h 103"/>
                <a:gd name="T36" fmla="*/ 104 w 186"/>
                <a:gd name="T37" fmla="*/ 1 h 103"/>
                <a:gd name="T38" fmla="*/ 112 w 186"/>
                <a:gd name="T39" fmla="*/ 0 h 103"/>
                <a:gd name="T40" fmla="*/ 112 w 186"/>
                <a:gd name="T41" fmla="*/ 0 h 103"/>
                <a:gd name="T42" fmla="*/ 123 w 186"/>
                <a:gd name="T43" fmla="*/ 1 h 103"/>
                <a:gd name="T44" fmla="*/ 133 w 186"/>
                <a:gd name="T45" fmla="*/ 2 h 103"/>
                <a:gd name="T46" fmla="*/ 143 w 186"/>
                <a:gd name="T47" fmla="*/ 4 h 103"/>
                <a:gd name="T48" fmla="*/ 152 w 186"/>
                <a:gd name="T49" fmla="*/ 8 h 103"/>
                <a:gd name="T50" fmla="*/ 162 w 186"/>
                <a:gd name="T51" fmla="*/ 11 h 103"/>
                <a:gd name="T52" fmla="*/ 171 w 186"/>
                <a:gd name="T53" fmla="*/ 16 h 103"/>
                <a:gd name="T54" fmla="*/ 179 w 186"/>
                <a:gd name="T55" fmla="*/ 22 h 103"/>
                <a:gd name="T56" fmla="*/ 186 w 186"/>
                <a:gd name="T57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103">
                  <a:moveTo>
                    <a:pt x="0" y="103"/>
                  </a:moveTo>
                  <a:lnTo>
                    <a:pt x="0" y="103"/>
                  </a:lnTo>
                  <a:lnTo>
                    <a:pt x="2" y="93"/>
                  </a:lnTo>
                  <a:lnTo>
                    <a:pt x="4" y="83"/>
                  </a:lnTo>
                  <a:lnTo>
                    <a:pt x="6" y="74"/>
                  </a:lnTo>
                  <a:lnTo>
                    <a:pt x="11" y="64"/>
                  </a:lnTo>
                  <a:lnTo>
                    <a:pt x="16" y="56"/>
                  </a:lnTo>
                  <a:lnTo>
                    <a:pt x="20" y="48"/>
                  </a:lnTo>
                  <a:lnTo>
                    <a:pt x="26" y="40"/>
                  </a:lnTo>
                  <a:lnTo>
                    <a:pt x="33" y="33"/>
                  </a:lnTo>
                  <a:lnTo>
                    <a:pt x="40" y="26"/>
                  </a:lnTo>
                  <a:lnTo>
                    <a:pt x="49" y="20"/>
                  </a:lnTo>
                  <a:lnTo>
                    <a:pt x="57" y="15"/>
                  </a:lnTo>
                  <a:lnTo>
                    <a:pt x="65" y="10"/>
                  </a:lnTo>
                  <a:lnTo>
                    <a:pt x="75" y="7"/>
                  </a:lnTo>
                  <a:lnTo>
                    <a:pt x="84" y="3"/>
                  </a:lnTo>
                  <a:lnTo>
                    <a:pt x="95" y="2"/>
                  </a:lnTo>
                  <a:lnTo>
                    <a:pt x="104" y="1"/>
                  </a:lnTo>
                  <a:lnTo>
                    <a:pt x="104" y="1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23" y="1"/>
                  </a:lnTo>
                  <a:lnTo>
                    <a:pt x="133" y="2"/>
                  </a:lnTo>
                  <a:lnTo>
                    <a:pt x="143" y="4"/>
                  </a:lnTo>
                  <a:lnTo>
                    <a:pt x="152" y="8"/>
                  </a:lnTo>
                  <a:lnTo>
                    <a:pt x="162" y="11"/>
                  </a:lnTo>
                  <a:lnTo>
                    <a:pt x="171" y="16"/>
                  </a:lnTo>
                  <a:lnTo>
                    <a:pt x="179" y="22"/>
                  </a:lnTo>
                  <a:lnTo>
                    <a:pt x="186" y="28"/>
                  </a:lnTo>
                </a:path>
              </a:pathLst>
            </a:custGeom>
            <a:no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IN" sz="240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74" name="Line 1044">
              <a:extLst>
                <a:ext uri="{FF2B5EF4-FFF2-40B4-BE49-F238E27FC236}">
                  <a16:creationId xmlns:a16="http://schemas.microsoft.com/office/drawing/2014/main" id="{33C291D8-6A21-487E-82BA-D15841DA1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826" y="2174876"/>
              <a:ext cx="9207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IN" sz="240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75" name="Freeform 1045">
              <a:extLst>
                <a:ext uri="{FF2B5EF4-FFF2-40B4-BE49-F238E27FC236}">
                  <a16:creationId xmlns:a16="http://schemas.microsoft.com/office/drawing/2014/main" id="{FC8C3292-8764-4CE3-A996-3790364C5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826" y="2193926"/>
              <a:ext cx="92075" cy="42863"/>
            </a:xfrm>
            <a:custGeom>
              <a:avLst/>
              <a:gdLst>
                <a:gd name="T0" fmla="*/ 103 w 174"/>
                <a:gd name="T1" fmla="*/ 83 h 83"/>
                <a:gd name="T2" fmla="*/ 72 w 174"/>
                <a:gd name="T3" fmla="*/ 83 h 83"/>
                <a:gd name="T4" fmla="*/ 72 w 174"/>
                <a:gd name="T5" fmla="*/ 83 h 83"/>
                <a:gd name="T6" fmla="*/ 65 w 174"/>
                <a:gd name="T7" fmla="*/ 83 h 83"/>
                <a:gd name="T8" fmla="*/ 58 w 174"/>
                <a:gd name="T9" fmla="*/ 82 h 83"/>
                <a:gd name="T10" fmla="*/ 51 w 174"/>
                <a:gd name="T11" fmla="*/ 81 h 83"/>
                <a:gd name="T12" fmla="*/ 44 w 174"/>
                <a:gd name="T13" fmla="*/ 79 h 83"/>
                <a:gd name="T14" fmla="*/ 32 w 174"/>
                <a:gd name="T15" fmla="*/ 71 h 83"/>
                <a:gd name="T16" fmla="*/ 21 w 174"/>
                <a:gd name="T17" fmla="*/ 62 h 83"/>
                <a:gd name="T18" fmla="*/ 12 w 174"/>
                <a:gd name="T19" fmla="*/ 51 h 83"/>
                <a:gd name="T20" fmla="*/ 6 w 174"/>
                <a:gd name="T21" fmla="*/ 40 h 83"/>
                <a:gd name="T22" fmla="*/ 4 w 174"/>
                <a:gd name="T23" fmla="*/ 33 h 83"/>
                <a:gd name="T24" fmla="*/ 1 w 174"/>
                <a:gd name="T25" fmla="*/ 27 h 83"/>
                <a:gd name="T26" fmla="*/ 0 w 174"/>
                <a:gd name="T27" fmla="*/ 20 h 83"/>
                <a:gd name="T28" fmla="*/ 0 w 174"/>
                <a:gd name="T29" fmla="*/ 11 h 83"/>
                <a:gd name="T30" fmla="*/ 0 w 174"/>
                <a:gd name="T31" fmla="*/ 0 h 83"/>
                <a:gd name="T32" fmla="*/ 174 w 174"/>
                <a:gd name="T33" fmla="*/ 0 h 83"/>
                <a:gd name="T34" fmla="*/ 174 w 174"/>
                <a:gd name="T35" fmla="*/ 11 h 83"/>
                <a:gd name="T36" fmla="*/ 174 w 174"/>
                <a:gd name="T37" fmla="*/ 11 h 83"/>
                <a:gd name="T38" fmla="*/ 174 w 174"/>
                <a:gd name="T39" fmla="*/ 20 h 83"/>
                <a:gd name="T40" fmla="*/ 173 w 174"/>
                <a:gd name="T41" fmla="*/ 27 h 83"/>
                <a:gd name="T42" fmla="*/ 171 w 174"/>
                <a:gd name="T43" fmla="*/ 33 h 83"/>
                <a:gd name="T44" fmla="*/ 169 w 174"/>
                <a:gd name="T45" fmla="*/ 40 h 83"/>
                <a:gd name="T46" fmla="*/ 163 w 174"/>
                <a:gd name="T47" fmla="*/ 51 h 83"/>
                <a:gd name="T48" fmla="*/ 153 w 174"/>
                <a:gd name="T49" fmla="*/ 62 h 83"/>
                <a:gd name="T50" fmla="*/ 143 w 174"/>
                <a:gd name="T51" fmla="*/ 71 h 83"/>
                <a:gd name="T52" fmla="*/ 131 w 174"/>
                <a:gd name="T53" fmla="*/ 79 h 83"/>
                <a:gd name="T54" fmla="*/ 124 w 174"/>
                <a:gd name="T55" fmla="*/ 81 h 83"/>
                <a:gd name="T56" fmla="*/ 117 w 174"/>
                <a:gd name="T57" fmla="*/ 82 h 83"/>
                <a:gd name="T58" fmla="*/ 110 w 174"/>
                <a:gd name="T59" fmla="*/ 83 h 83"/>
                <a:gd name="T60" fmla="*/ 103 w 174"/>
                <a:gd name="T61" fmla="*/ 83 h 83"/>
                <a:gd name="T62" fmla="*/ 103 w 174"/>
                <a:gd name="T63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4" h="83">
                  <a:moveTo>
                    <a:pt x="103" y="83"/>
                  </a:moveTo>
                  <a:lnTo>
                    <a:pt x="72" y="83"/>
                  </a:lnTo>
                  <a:lnTo>
                    <a:pt x="72" y="83"/>
                  </a:lnTo>
                  <a:lnTo>
                    <a:pt x="65" y="83"/>
                  </a:lnTo>
                  <a:lnTo>
                    <a:pt x="58" y="82"/>
                  </a:lnTo>
                  <a:lnTo>
                    <a:pt x="51" y="81"/>
                  </a:lnTo>
                  <a:lnTo>
                    <a:pt x="44" y="79"/>
                  </a:lnTo>
                  <a:lnTo>
                    <a:pt x="32" y="71"/>
                  </a:lnTo>
                  <a:lnTo>
                    <a:pt x="21" y="62"/>
                  </a:lnTo>
                  <a:lnTo>
                    <a:pt x="12" y="51"/>
                  </a:lnTo>
                  <a:lnTo>
                    <a:pt x="6" y="40"/>
                  </a:lnTo>
                  <a:lnTo>
                    <a:pt x="4" y="33"/>
                  </a:lnTo>
                  <a:lnTo>
                    <a:pt x="1" y="27"/>
                  </a:lnTo>
                  <a:lnTo>
                    <a:pt x="0" y="20"/>
                  </a:lnTo>
                  <a:lnTo>
                    <a:pt x="0" y="11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4" y="20"/>
                  </a:lnTo>
                  <a:lnTo>
                    <a:pt x="173" y="27"/>
                  </a:lnTo>
                  <a:lnTo>
                    <a:pt x="171" y="33"/>
                  </a:lnTo>
                  <a:lnTo>
                    <a:pt x="169" y="40"/>
                  </a:lnTo>
                  <a:lnTo>
                    <a:pt x="163" y="51"/>
                  </a:lnTo>
                  <a:lnTo>
                    <a:pt x="153" y="62"/>
                  </a:lnTo>
                  <a:lnTo>
                    <a:pt x="143" y="71"/>
                  </a:lnTo>
                  <a:lnTo>
                    <a:pt x="131" y="79"/>
                  </a:lnTo>
                  <a:lnTo>
                    <a:pt x="124" y="81"/>
                  </a:lnTo>
                  <a:lnTo>
                    <a:pt x="117" y="82"/>
                  </a:lnTo>
                  <a:lnTo>
                    <a:pt x="110" y="83"/>
                  </a:lnTo>
                  <a:lnTo>
                    <a:pt x="103" y="83"/>
                  </a:lnTo>
                  <a:lnTo>
                    <a:pt x="103" y="83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IN" sz="240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76" name="Freeform 1046">
              <a:extLst>
                <a:ext uri="{FF2B5EF4-FFF2-40B4-BE49-F238E27FC236}">
                  <a16:creationId xmlns:a16="http://schemas.microsoft.com/office/drawing/2014/main" id="{8FD3D51E-11B9-4E39-98BD-8A4328054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163" y="2238376"/>
              <a:ext cx="26988" cy="19050"/>
            </a:xfrm>
            <a:custGeom>
              <a:avLst/>
              <a:gdLst>
                <a:gd name="T0" fmla="*/ 0 w 52"/>
                <a:gd name="T1" fmla="*/ 0 h 34"/>
                <a:gd name="T2" fmla="*/ 0 w 52"/>
                <a:gd name="T3" fmla="*/ 8 h 34"/>
                <a:gd name="T4" fmla="*/ 0 w 52"/>
                <a:gd name="T5" fmla="*/ 8 h 34"/>
                <a:gd name="T6" fmla="*/ 2 w 52"/>
                <a:gd name="T7" fmla="*/ 14 h 34"/>
                <a:gd name="T8" fmla="*/ 3 w 52"/>
                <a:gd name="T9" fmla="*/ 18 h 34"/>
                <a:gd name="T10" fmla="*/ 5 w 52"/>
                <a:gd name="T11" fmla="*/ 23 h 34"/>
                <a:gd name="T12" fmla="*/ 9 w 52"/>
                <a:gd name="T13" fmla="*/ 27 h 34"/>
                <a:gd name="T14" fmla="*/ 12 w 52"/>
                <a:gd name="T15" fmla="*/ 29 h 34"/>
                <a:gd name="T16" fmla="*/ 17 w 52"/>
                <a:gd name="T17" fmla="*/ 31 h 34"/>
                <a:gd name="T18" fmla="*/ 22 w 52"/>
                <a:gd name="T19" fmla="*/ 34 h 34"/>
                <a:gd name="T20" fmla="*/ 26 w 52"/>
                <a:gd name="T21" fmla="*/ 34 h 34"/>
                <a:gd name="T22" fmla="*/ 26 w 52"/>
                <a:gd name="T23" fmla="*/ 34 h 34"/>
                <a:gd name="T24" fmla="*/ 26 w 52"/>
                <a:gd name="T25" fmla="*/ 34 h 34"/>
                <a:gd name="T26" fmla="*/ 31 w 52"/>
                <a:gd name="T27" fmla="*/ 34 h 34"/>
                <a:gd name="T28" fmla="*/ 37 w 52"/>
                <a:gd name="T29" fmla="*/ 31 h 34"/>
                <a:gd name="T30" fmla="*/ 40 w 52"/>
                <a:gd name="T31" fmla="*/ 29 h 34"/>
                <a:gd name="T32" fmla="*/ 45 w 52"/>
                <a:gd name="T33" fmla="*/ 27 h 34"/>
                <a:gd name="T34" fmla="*/ 47 w 52"/>
                <a:gd name="T35" fmla="*/ 23 h 34"/>
                <a:gd name="T36" fmla="*/ 50 w 52"/>
                <a:gd name="T37" fmla="*/ 18 h 34"/>
                <a:gd name="T38" fmla="*/ 52 w 52"/>
                <a:gd name="T39" fmla="*/ 14 h 34"/>
                <a:gd name="T40" fmla="*/ 52 w 52"/>
                <a:gd name="T41" fmla="*/ 8 h 34"/>
                <a:gd name="T42" fmla="*/ 52 w 52"/>
                <a:gd name="T4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34">
                  <a:moveTo>
                    <a:pt x="0" y="0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2" y="14"/>
                  </a:lnTo>
                  <a:lnTo>
                    <a:pt x="3" y="18"/>
                  </a:lnTo>
                  <a:lnTo>
                    <a:pt x="5" y="23"/>
                  </a:lnTo>
                  <a:lnTo>
                    <a:pt x="9" y="27"/>
                  </a:lnTo>
                  <a:lnTo>
                    <a:pt x="12" y="29"/>
                  </a:lnTo>
                  <a:lnTo>
                    <a:pt x="17" y="31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31" y="34"/>
                  </a:lnTo>
                  <a:lnTo>
                    <a:pt x="37" y="31"/>
                  </a:lnTo>
                  <a:lnTo>
                    <a:pt x="40" y="29"/>
                  </a:lnTo>
                  <a:lnTo>
                    <a:pt x="45" y="27"/>
                  </a:lnTo>
                  <a:lnTo>
                    <a:pt x="47" y="23"/>
                  </a:lnTo>
                  <a:lnTo>
                    <a:pt x="50" y="18"/>
                  </a:lnTo>
                  <a:lnTo>
                    <a:pt x="52" y="14"/>
                  </a:lnTo>
                  <a:lnTo>
                    <a:pt x="52" y="8"/>
                  </a:lnTo>
                  <a:lnTo>
                    <a:pt x="52" y="0"/>
                  </a:lnTo>
                </a:path>
              </a:pathLst>
            </a:custGeom>
            <a:no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IN" sz="240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77" name="Line 1047">
              <a:extLst>
                <a:ext uri="{FF2B5EF4-FFF2-40B4-BE49-F238E27FC236}">
                  <a16:creationId xmlns:a16="http://schemas.microsoft.com/office/drawing/2014/main" id="{87249CBD-F272-46B3-8A44-825027330A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6863" y="1936751"/>
              <a:ext cx="0" cy="1905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IN" sz="240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78" name="Line 1048">
              <a:extLst>
                <a:ext uri="{FF2B5EF4-FFF2-40B4-BE49-F238E27FC236}">
                  <a16:creationId xmlns:a16="http://schemas.microsoft.com/office/drawing/2014/main" id="{FFCFD5A5-61A4-4EDC-BBB3-43B9DA25B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65588" y="1944688"/>
              <a:ext cx="6350" cy="1905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IN" sz="240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79" name="Line 1049">
              <a:extLst>
                <a:ext uri="{FF2B5EF4-FFF2-40B4-BE49-F238E27FC236}">
                  <a16:creationId xmlns:a16="http://schemas.microsoft.com/office/drawing/2014/main" id="{42227E33-1B31-49FA-8260-C88BB2E8CF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27488" y="1966913"/>
              <a:ext cx="12700" cy="1587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IN" sz="240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80" name="Line 1050">
              <a:extLst>
                <a:ext uri="{FF2B5EF4-FFF2-40B4-BE49-F238E27FC236}">
                  <a16:creationId xmlns:a16="http://schemas.microsoft.com/office/drawing/2014/main" id="{2811B405-7E04-450B-84DF-C8A07F67E5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00501" y="2001838"/>
              <a:ext cx="15875" cy="952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IN" sz="240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81" name="Line 1051">
              <a:extLst>
                <a:ext uri="{FF2B5EF4-FFF2-40B4-BE49-F238E27FC236}">
                  <a16:creationId xmlns:a16="http://schemas.microsoft.com/office/drawing/2014/main" id="{F253A8FA-3F66-47D7-8D1C-6127003776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3376" y="1944688"/>
              <a:ext cx="7938" cy="1905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IN" sz="240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82" name="Line 1052">
              <a:extLst>
                <a:ext uri="{FF2B5EF4-FFF2-40B4-BE49-F238E27FC236}">
                  <a16:creationId xmlns:a16="http://schemas.microsoft.com/office/drawing/2014/main" id="{95651430-217A-44AC-9B6A-051B0C66C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5126" y="1966913"/>
              <a:ext cx="12700" cy="1587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IN" sz="240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83" name="Line 1053">
              <a:extLst>
                <a:ext uri="{FF2B5EF4-FFF2-40B4-BE49-F238E27FC236}">
                  <a16:creationId xmlns:a16="http://schemas.microsoft.com/office/drawing/2014/main" id="{1F065884-3568-454A-A098-0D986CE9C2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7351" y="2001838"/>
              <a:ext cx="17463" cy="952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IN" sz="2400" dirty="0">
                <a:solidFill>
                  <a:prstClr val="black"/>
                </a:solidFill>
                <a:latin typeface="Verdana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2554050-E594-4A0B-8653-1E552AAC165D}"/>
              </a:ext>
            </a:extLst>
          </p:cNvPr>
          <p:cNvGrpSpPr/>
          <p:nvPr/>
        </p:nvGrpSpPr>
        <p:grpSpPr>
          <a:xfrm>
            <a:off x="3615033" y="3042827"/>
            <a:ext cx="376418" cy="373822"/>
            <a:chOff x="3733007" y="3578226"/>
            <a:chExt cx="230187" cy="228601"/>
          </a:xfrm>
        </p:grpSpPr>
        <p:sp>
          <p:nvSpPr>
            <p:cNvPr id="85" name="Freeform 6596">
              <a:extLst>
                <a:ext uri="{FF2B5EF4-FFF2-40B4-BE49-F238E27FC236}">
                  <a16:creationId xmlns:a16="http://schemas.microsoft.com/office/drawing/2014/main" id="{EA7F979B-1931-4E07-A60E-0F8C09B28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619" y="3625851"/>
              <a:ext cx="25400" cy="49213"/>
            </a:xfrm>
            <a:custGeom>
              <a:avLst/>
              <a:gdLst>
                <a:gd name="T0" fmla="*/ 0 w 65"/>
                <a:gd name="T1" fmla="*/ 128 h 128"/>
                <a:gd name="T2" fmla="*/ 0 w 65"/>
                <a:gd name="T3" fmla="*/ 128 h 128"/>
                <a:gd name="T4" fmla="*/ 8 w 65"/>
                <a:gd name="T5" fmla="*/ 38 h 128"/>
                <a:gd name="T6" fmla="*/ 65 w 65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28">
                  <a:moveTo>
                    <a:pt x="0" y="128"/>
                  </a:moveTo>
                  <a:lnTo>
                    <a:pt x="0" y="128"/>
                  </a:lnTo>
                  <a:lnTo>
                    <a:pt x="8" y="38"/>
                  </a:lnTo>
                  <a:lnTo>
                    <a:pt x="65" y="0"/>
                  </a:lnTo>
                </a:path>
              </a:pathLst>
            </a:cu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IN" sz="240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86" name="Freeform 6597">
              <a:extLst>
                <a:ext uri="{FF2B5EF4-FFF2-40B4-BE49-F238E27FC236}">
                  <a16:creationId xmlns:a16="http://schemas.microsoft.com/office/drawing/2014/main" id="{2B73F8D3-B0EE-4BAB-89CE-A6E829118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019" y="3625851"/>
              <a:ext cx="30163" cy="36513"/>
            </a:xfrm>
            <a:custGeom>
              <a:avLst/>
              <a:gdLst>
                <a:gd name="T0" fmla="*/ 0 w 78"/>
                <a:gd name="T1" fmla="*/ 0 h 93"/>
                <a:gd name="T2" fmla="*/ 0 w 78"/>
                <a:gd name="T3" fmla="*/ 0 h 93"/>
                <a:gd name="T4" fmla="*/ 0 w 78"/>
                <a:gd name="T5" fmla="*/ 43 h 93"/>
                <a:gd name="T6" fmla="*/ 0 w 78"/>
                <a:gd name="T7" fmla="*/ 43 h 93"/>
                <a:gd name="T8" fmla="*/ 1 w 78"/>
                <a:gd name="T9" fmla="*/ 51 h 93"/>
                <a:gd name="T10" fmla="*/ 5 w 78"/>
                <a:gd name="T11" fmla="*/ 60 h 93"/>
                <a:gd name="T12" fmla="*/ 9 w 78"/>
                <a:gd name="T13" fmla="*/ 68 h 93"/>
                <a:gd name="T14" fmla="*/ 15 w 78"/>
                <a:gd name="T15" fmla="*/ 74 h 93"/>
                <a:gd name="T16" fmla="*/ 39 w 78"/>
                <a:gd name="T17" fmla="*/ 93 h 93"/>
                <a:gd name="T18" fmla="*/ 61 w 78"/>
                <a:gd name="T19" fmla="*/ 74 h 93"/>
                <a:gd name="T20" fmla="*/ 61 w 78"/>
                <a:gd name="T21" fmla="*/ 74 h 93"/>
                <a:gd name="T22" fmla="*/ 68 w 78"/>
                <a:gd name="T23" fmla="*/ 68 h 93"/>
                <a:gd name="T24" fmla="*/ 73 w 78"/>
                <a:gd name="T25" fmla="*/ 60 h 93"/>
                <a:gd name="T26" fmla="*/ 75 w 78"/>
                <a:gd name="T27" fmla="*/ 51 h 93"/>
                <a:gd name="T28" fmla="*/ 76 w 78"/>
                <a:gd name="T29" fmla="*/ 43 h 93"/>
                <a:gd name="T30" fmla="*/ 78 w 78"/>
                <a:gd name="T31" fmla="*/ 0 h 93"/>
                <a:gd name="T32" fmla="*/ 78 w 78"/>
                <a:gd name="T33" fmla="*/ 0 h 93"/>
                <a:gd name="T34" fmla="*/ 78 w 78"/>
                <a:gd name="T35" fmla="*/ 0 h 93"/>
                <a:gd name="T36" fmla="*/ 69 w 78"/>
                <a:gd name="T37" fmla="*/ 6 h 93"/>
                <a:gd name="T38" fmla="*/ 59 w 78"/>
                <a:gd name="T39" fmla="*/ 10 h 93"/>
                <a:gd name="T40" fmla="*/ 49 w 78"/>
                <a:gd name="T41" fmla="*/ 13 h 93"/>
                <a:gd name="T42" fmla="*/ 39 w 78"/>
                <a:gd name="T43" fmla="*/ 13 h 93"/>
                <a:gd name="T44" fmla="*/ 29 w 78"/>
                <a:gd name="T45" fmla="*/ 13 h 93"/>
                <a:gd name="T46" fmla="*/ 19 w 78"/>
                <a:gd name="T47" fmla="*/ 10 h 93"/>
                <a:gd name="T48" fmla="*/ 9 w 78"/>
                <a:gd name="T49" fmla="*/ 6 h 93"/>
                <a:gd name="T50" fmla="*/ 0 w 78"/>
                <a:gd name="T51" fmla="*/ 0 h 93"/>
                <a:gd name="T52" fmla="*/ 0 w 78"/>
                <a:gd name="T5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8" h="93">
                  <a:moveTo>
                    <a:pt x="0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51"/>
                  </a:lnTo>
                  <a:lnTo>
                    <a:pt x="5" y="60"/>
                  </a:lnTo>
                  <a:lnTo>
                    <a:pt x="9" y="68"/>
                  </a:lnTo>
                  <a:lnTo>
                    <a:pt x="15" y="74"/>
                  </a:lnTo>
                  <a:lnTo>
                    <a:pt x="39" y="93"/>
                  </a:lnTo>
                  <a:lnTo>
                    <a:pt x="61" y="74"/>
                  </a:lnTo>
                  <a:lnTo>
                    <a:pt x="61" y="74"/>
                  </a:lnTo>
                  <a:lnTo>
                    <a:pt x="68" y="68"/>
                  </a:lnTo>
                  <a:lnTo>
                    <a:pt x="73" y="60"/>
                  </a:lnTo>
                  <a:lnTo>
                    <a:pt x="75" y="51"/>
                  </a:lnTo>
                  <a:lnTo>
                    <a:pt x="76" y="43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69" y="6"/>
                  </a:lnTo>
                  <a:lnTo>
                    <a:pt x="59" y="10"/>
                  </a:lnTo>
                  <a:lnTo>
                    <a:pt x="49" y="13"/>
                  </a:lnTo>
                  <a:lnTo>
                    <a:pt x="39" y="13"/>
                  </a:lnTo>
                  <a:lnTo>
                    <a:pt x="29" y="13"/>
                  </a:lnTo>
                  <a:lnTo>
                    <a:pt x="19" y="10"/>
                  </a:lnTo>
                  <a:lnTo>
                    <a:pt x="9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IN" sz="240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87" name="Freeform 6598">
              <a:extLst>
                <a:ext uri="{FF2B5EF4-FFF2-40B4-BE49-F238E27FC236}">
                  <a16:creationId xmlns:a16="http://schemas.microsoft.com/office/drawing/2014/main" id="{0690BEDE-4CBD-4C0C-8393-D8384D4D6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3182" y="3625851"/>
              <a:ext cx="26988" cy="49213"/>
            </a:xfrm>
            <a:custGeom>
              <a:avLst/>
              <a:gdLst>
                <a:gd name="T0" fmla="*/ 65 w 65"/>
                <a:gd name="T1" fmla="*/ 128 h 128"/>
                <a:gd name="T2" fmla="*/ 65 w 65"/>
                <a:gd name="T3" fmla="*/ 128 h 128"/>
                <a:gd name="T4" fmla="*/ 57 w 65"/>
                <a:gd name="T5" fmla="*/ 38 h 128"/>
                <a:gd name="T6" fmla="*/ 0 w 65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28">
                  <a:moveTo>
                    <a:pt x="65" y="128"/>
                  </a:moveTo>
                  <a:lnTo>
                    <a:pt x="65" y="128"/>
                  </a:lnTo>
                  <a:lnTo>
                    <a:pt x="57" y="38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IN" sz="240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88" name="Freeform 6599">
              <a:extLst>
                <a:ext uri="{FF2B5EF4-FFF2-40B4-BE49-F238E27FC236}">
                  <a16:creationId xmlns:a16="http://schemas.microsoft.com/office/drawing/2014/main" id="{183486F5-9BD1-4407-A484-81A97E2A0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432" y="3578226"/>
              <a:ext cx="33338" cy="39688"/>
            </a:xfrm>
            <a:custGeom>
              <a:avLst/>
              <a:gdLst>
                <a:gd name="T0" fmla="*/ 82 w 82"/>
                <a:gd name="T1" fmla="*/ 50 h 101"/>
                <a:gd name="T2" fmla="*/ 82 w 82"/>
                <a:gd name="T3" fmla="*/ 50 h 101"/>
                <a:gd name="T4" fmla="*/ 81 w 82"/>
                <a:gd name="T5" fmla="*/ 40 h 101"/>
                <a:gd name="T6" fmla="*/ 78 w 82"/>
                <a:gd name="T7" fmla="*/ 30 h 101"/>
                <a:gd name="T8" fmla="*/ 75 w 82"/>
                <a:gd name="T9" fmla="*/ 21 h 101"/>
                <a:gd name="T10" fmla="*/ 70 w 82"/>
                <a:gd name="T11" fmla="*/ 13 h 101"/>
                <a:gd name="T12" fmla="*/ 63 w 82"/>
                <a:gd name="T13" fmla="*/ 7 h 101"/>
                <a:gd name="T14" fmla="*/ 57 w 82"/>
                <a:gd name="T15" fmla="*/ 3 h 101"/>
                <a:gd name="T16" fmla="*/ 50 w 82"/>
                <a:gd name="T17" fmla="*/ 0 h 101"/>
                <a:gd name="T18" fmla="*/ 41 w 82"/>
                <a:gd name="T19" fmla="*/ 0 h 101"/>
                <a:gd name="T20" fmla="*/ 41 w 82"/>
                <a:gd name="T21" fmla="*/ 0 h 101"/>
                <a:gd name="T22" fmla="*/ 32 w 82"/>
                <a:gd name="T23" fmla="*/ 0 h 101"/>
                <a:gd name="T24" fmla="*/ 25 w 82"/>
                <a:gd name="T25" fmla="*/ 3 h 101"/>
                <a:gd name="T26" fmla="*/ 17 w 82"/>
                <a:gd name="T27" fmla="*/ 7 h 101"/>
                <a:gd name="T28" fmla="*/ 11 w 82"/>
                <a:gd name="T29" fmla="*/ 13 h 101"/>
                <a:gd name="T30" fmla="*/ 6 w 82"/>
                <a:gd name="T31" fmla="*/ 21 h 101"/>
                <a:gd name="T32" fmla="*/ 2 w 82"/>
                <a:gd name="T33" fmla="*/ 30 h 101"/>
                <a:gd name="T34" fmla="*/ 0 w 82"/>
                <a:gd name="T35" fmla="*/ 40 h 101"/>
                <a:gd name="T36" fmla="*/ 0 w 82"/>
                <a:gd name="T37" fmla="*/ 50 h 101"/>
                <a:gd name="T38" fmla="*/ 0 w 82"/>
                <a:gd name="T39" fmla="*/ 50 h 101"/>
                <a:gd name="T40" fmla="*/ 0 w 82"/>
                <a:gd name="T41" fmla="*/ 60 h 101"/>
                <a:gd name="T42" fmla="*/ 2 w 82"/>
                <a:gd name="T43" fmla="*/ 70 h 101"/>
                <a:gd name="T44" fmla="*/ 6 w 82"/>
                <a:gd name="T45" fmla="*/ 78 h 101"/>
                <a:gd name="T46" fmla="*/ 11 w 82"/>
                <a:gd name="T47" fmla="*/ 86 h 101"/>
                <a:gd name="T48" fmla="*/ 17 w 82"/>
                <a:gd name="T49" fmla="*/ 92 h 101"/>
                <a:gd name="T50" fmla="*/ 25 w 82"/>
                <a:gd name="T51" fmla="*/ 97 h 101"/>
                <a:gd name="T52" fmla="*/ 32 w 82"/>
                <a:gd name="T53" fmla="*/ 100 h 101"/>
                <a:gd name="T54" fmla="*/ 41 w 82"/>
                <a:gd name="T55" fmla="*/ 101 h 101"/>
                <a:gd name="T56" fmla="*/ 41 w 82"/>
                <a:gd name="T57" fmla="*/ 101 h 101"/>
                <a:gd name="T58" fmla="*/ 50 w 82"/>
                <a:gd name="T59" fmla="*/ 100 h 101"/>
                <a:gd name="T60" fmla="*/ 57 w 82"/>
                <a:gd name="T61" fmla="*/ 97 h 101"/>
                <a:gd name="T62" fmla="*/ 63 w 82"/>
                <a:gd name="T63" fmla="*/ 92 h 101"/>
                <a:gd name="T64" fmla="*/ 70 w 82"/>
                <a:gd name="T65" fmla="*/ 86 h 101"/>
                <a:gd name="T66" fmla="*/ 75 w 82"/>
                <a:gd name="T67" fmla="*/ 78 h 101"/>
                <a:gd name="T68" fmla="*/ 78 w 82"/>
                <a:gd name="T69" fmla="*/ 70 h 101"/>
                <a:gd name="T70" fmla="*/ 81 w 82"/>
                <a:gd name="T71" fmla="*/ 60 h 101"/>
                <a:gd name="T72" fmla="*/ 82 w 82"/>
                <a:gd name="T73" fmla="*/ 50 h 101"/>
                <a:gd name="T74" fmla="*/ 82 w 82"/>
                <a:gd name="T75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2" h="101">
                  <a:moveTo>
                    <a:pt x="82" y="50"/>
                  </a:moveTo>
                  <a:lnTo>
                    <a:pt x="82" y="50"/>
                  </a:lnTo>
                  <a:lnTo>
                    <a:pt x="81" y="40"/>
                  </a:lnTo>
                  <a:lnTo>
                    <a:pt x="78" y="30"/>
                  </a:lnTo>
                  <a:lnTo>
                    <a:pt x="75" y="21"/>
                  </a:lnTo>
                  <a:lnTo>
                    <a:pt x="70" y="13"/>
                  </a:lnTo>
                  <a:lnTo>
                    <a:pt x="63" y="7"/>
                  </a:lnTo>
                  <a:lnTo>
                    <a:pt x="57" y="3"/>
                  </a:lnTo>
                  <a:lnTo>
                    <a:pt x="50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32" y="0"/>
                  </a:lnTo>
                  <a:lnTo>
                    <a:pt x="25" y="3"/>
                  </a:lnTo>
                  <a:lnTo>
                    <a:pt x="17" y="7"/>
                  </a:lnTo>
                  <a:lnTo>
                    <a:pt x="11" y="13"/>
                  </a:lnTo>
                  <a:lnTo>
                    <a:pt x="6" y="21"/>
                  </a:lnTo>
                  <a:lnTo>
                    <a:pt x="2" y="30"/>
                  </a:lnTo>
                  <a:lnTo>
                    <a:pt x="0" y="4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60"/>
                  </a:lnTo>
                  <a:lnTo>
                    <a:pt x="2" y="70"/>
                  </a:lnTo>
                  <a:lnTo>
                    <a:pt x="6" y="78"/>
                  </a:lnTo>
                  <a:lnTo>
                    <a:pt x="11" y="86"/>
                  </a:lnTo>
                  <a:lnTo>
                    <a:pt x="17" y="92"/>
                  </a:lnTo>
                  <a:lnTo>
                    <a:pt x="25" y="97"/>
                  </a:lnTo>
                  <a:lnTo>
                    <a:pt x="32" y="100"/>
                  </a:lnTo>
                  <a:lnTo>
                    <a:pt x="41" y="101"/>
                  </a:lnTo>
                  <a:lnTo>
                    <a:pt x="41" y="101"/>
                  </a:lnTo>
                  <a:lnTo>
                    <a:pt x="50" y="100"/>
                  </a:lnTo>
                  <a:lnTo>
                    <a:pt x="57" y="97"/>
                  </a:lnTo>
                  <a:lnTo>
                    <a:pt x="63" y="92"/>
                  </a:lnTo>
                  <a:lnTo>
                    <a:pt x="70" y="86"/>
                  </a:lnTo>
                  <a:lnTo>
                    <a:pt x="75" y="78"/>
                  </a:lnTo>
                  <a:lnTo>
                    <a:pt x="78" y="70"/>
                  </a:lnTo>
                  <a:lnTo>
                    <a:pt x="81" y="60"/>
                  </a:lnTo>
                  <a:lnTo>
                    <a:pt x="82" y="50"/>
                  </a:lnTo>
                  <a:lnTo>
                    <a:pt x="82" y="50"/>
                  </a:lnTo>
                  <a:close/>
                </a:path>
              </a:pathLst>
            </a:cu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IN" sz="240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89" name="Freeform 6600">
              <a:extLst>
                <a:ext uri="{FF2B5EF4-FFF2-40B4-BE49-F238E27FC236}">
                  <a16:creationId xmlns:a16="http://schemas.microsoft.com/office/drawing/2014/main" id="{B96B2233-35BA-4939-875E-A2A3BAFE8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007" y="3756026"/>
              <a:ext cx="25400" cy="50800"/>
            </a:xfrm>
            <a:custGeom>
              <a:avLst/>
              <a:gdLst>
                <a:gd name="T0" fmla="*/ 0 w 65"/>
                <a:gd name="T1" fmla="*/ 128 h 128"/>
                <a:gd name="T2" fmla="*/ 0 w 65"/>
                <a:gd name="T3" fmla="*/ 128 h 128"/>
                <a:gd name="T4" fmla="*/ 8 w 65"/>
                <a:gd name="T5" fmla="*/ 38 h 128"/>
                <a:gd name="T6" fmla="*/ 65 w 65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28">
                  <a:moveTo>
                    <a:pt x="0" y="128"/>
                  </a:moveTo>
                  <a:lnTo>
                    <a:pt x="0" y="128"/>
                  </a:lnTo>
                  <a:lnTo>
                    <a:pt x="8" y="38"/>
                  </a:lnTo>
                  <a:lnTo>
                    <a:pt x="65" y="0"/>
                  </a:lnTo>
                </a:path>
              </a:pathLst>
            </a:cu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IN" sz="240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90" name="Freeform 6601">
              <a:extLst>
                <a:ext uri="{FF2B5EF4-FFF2-40B4-BE49-F238E27FC236}">
                  <a16:creationId xmlns:a16="http://schemas.microsoft.com/office/drawing/2014/main" id="{31419C6A-8F4D-49A2-99F4-F699830F4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407" y="3756026"/>
              <a:ext cx="31750" cy="36513"/>
            </a:xfrm>
            <a:custGeom>
              <a:avLst/>
              <a:gdLst>
                <a:gd name="T0" fmla="*/ 0 w 78"/>
                <a:gd name="T1" fmla="*/ 0 h 93"/>
                <a:gd name="T2" fmla="*/ 0 w 78"/>
                <a:gd name="T3" fmla="*/ 0 h 93"/>
                <a:gd name="T4" fmla="*/ 1 w 78"/>
                <a:gd name="T5" fmla="*/ 43 h 93"/>
                <a:gd name="T6" fmla="*/ 1 w 78"/>
                <a:gd name="T7" fmla="*/ 43 h 93"/>
                <a:gd name="T8" fmla="*/ 2 w 78"/>
                <a:gd name="T9" fmla="*/ 52 h 93"/>
                <a:gd name="T10" fmla="*/ 5 w 78"/>
                <a:gd name="T11" fmla="*/ 60 h 93"/>
                <a:gd name="T12" fmla="*/ 10 w 78"/>
                <a:gd name="T13" fmla="*/ 68 h 93"/>
                <a:gd name="T14" fmla="*/ 16 w 78"/>
                <a:gd name="T15" fmla="*/ 74 h 93"/>
                <a:gd name="T16" fmla="*/ 38 w 78"/>
                <a:gd name="T17" fmla="*/ 93 h 93"/>
                <a:gd name="T18" fmla="*/ 62 w 78"/>
                <a:gd name="T19" fmla="*/ 74 h 93"/>
                <a:gd name="T20" fmla="*/ 62 w 78"/>
                <a:gd name="T21" fmla="*/ 74 h 93"/>
                <a:gd name="T22" fmla="*/ 68 w 78"/>
                <a:gd name="T23" fmla="*/ 68 h 93"/>
                <a:gd name="T24" fmla="*/ 73 w 78"/>
                <a:gd name="T25" fmla="*/ 60 h 93"/>
                <a:gd name="T26" fmla="*/ 76 w 78"/>
                <a:gd name="T27" fmla="*/ 52 h 93"/>
                <a:gd name="T28" fmla="*/ 77 w 78"/>
                <a:gd name="T29" fmla="*/ 43 h 93"/>
                <a:gd name="T30" fmla="*/ 78 w 78"/>
                <a:gd name="T31" fmla="*/ 0 h 93"/>
                <a:gd name="T32" fmla="*/ 78 w 78"/>
                <a:gd name="T33" fmla="*/ 0 h 93"/>
                <a:gd name="T34" fmla="*/ 78 w 78"/>
                <a:gd name="T35" fmla="*/ 0 h 93"/>
                <a:gd name="T36" fmla="*/ 68 w 78"/>
                <a:gd name="T37" fmla="*/ 7 h 93"/>
                <a:gd name="T38" fmla="*/ 60 w 78"/>
                <a:gd name="T39" fmla="*/ 10 h 93"/>
                <a:gd name="T40" fmla="*/ 50 w 78"/>
                <a:gd name="T41" fmla="*/ 13 h 93"/>
                <a:gd name="T42" fmla="*/ 38 w 78"/>
                <a:gd name="T43" fmla="*/ 14 h 93"/>
                <a:gd name="T44" fmla="*/ 28 w 78"/>
                <a:gd name="T45" fmla="*/ 13 h 93"/>
                <a:gd name="T46" fmla="*/ 18 w 78"/>
                <a:gd name="T47" fmla="*/ 10 h 93"/>
                <a:gd name="T48" fmla="*/ 8 w 78"/>
                <a:gd name="T49" fmla="*/ 7 h 93"/>
                <a:gd name="T50" fmla="*/ 0 w 78"/>
                <a:gd name="T51" fmla="*/ 0 h 93"/>
                <a:gd name="T52" fmla="*/ 0 w 78"/>
                <a:gd name="T5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8" h="93">
                  <a:moveTo>
                    <a:pt x="0" y="0"/>
                  </a:moveTo>
                  <a:lnTo>
                    <a:pt x="0" y="0"/>
                  </a:lnTo>
                  <a:lnTo>
                    <a:pt x="1" y="43"/>
                  </a:lnTo>
                  <a:lnTo>
                    <a:pt x="1" y="43"/>
                  </a:lnTo>
                  <a:lnTo>
                    <a:pt x="2" y="52"/>
                  </a:lnTo>
                  <a:lnTo>
                    <a:pt x="5" y="60"/>
                  </a:lnTo>
                  <a:lnTo>
                    <a:pt x="10" y="68"/>
                  </a:lnTo>
                  <a:lnTo>
                    <a:pt x="16" y="74"/>
                  </a:lnTo>
                  <a:lnTo>
                    <a:pt x="38" y="93"/>
                  </a:lnTo>
                  <a:lnTo>
                    <a:pt x="62" y="74"/>
                  </a:lnTo>
                  <a:lnTo>
                    <a:pt x="62" y="74"/>
                  </a:lnTo>
                  <a:lnTo>
                    <a:pt x="68" y="68"/>
                  </a:lnTo>
                  <a:lnTo>
                    <a:pt x="73" y="60"/>
                  </a:lnTo>
                  <a:lnTo>
                    <a:pt x="76" y="52"/>
                  </a:lnTo>
                  <a:lnTo>
                    <a:pt x="77" y="43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68" y="7"/>
                  </a:lnTo>
                  <a:lnTo>
                    <a:pt x="60" y="10"/>
                  </a:lnTo>
                  <a:lnTo>
                    <a:pt x="50" y="13"/>
                  </a:lnTo>
                  <a:lnTo>
                    <a:pt x="38" y="14"/>
                  </a:lnTo>
                  <a:lnTo>
                    <a:pt x="28" y="13"/>
                  </a:lnTo>
                  <a:lnTo>
                    <a:pt x="18" y="10"/>
                  </a:lnTo>
                  <a:lnTo>
                    <a:pt x="8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IN" sz="240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91" name="Freeform 6602">
              <a:extLst>
                <a:ext uri="{FF2B5EF4-FFF2-40B4-BE49-F238E27FC236}">
                  <a16:creationId xmlns:a16="http://schemas.microsoft.com/office/drawing/2014/main" id="{E44A0920-001D-4855-962C-0E3CF221D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0157" y="3756026"/>
              <a:ext cx="25400" cy="50800"/>
            </a:xfrm>
            <a:custGeom>
              <a:avLst/>
              <a:gdLst>
                <a:gd name="T0" fmla="*/ 65 w 65"/>
                <a:gd name="T1" fmla="*/ 128 h 128"/>
                <a:gd name="T2" fmla="*/ 65 w 65"/>
                <a:gd name="T3" fmla="*/ 128 h 128"/>
                <a:gd name="T4" fmla="*/ 57 w 65"/>
                <a:gd name="T5" fmla="*/ 38 h 128"/>
                <a:gd name="T6" fmla="*/ 0 w 65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28">
                  <a:moveTo>
                    <a:pt x="65" y="128"/>
                  </a:moveTo>
                  <a:lnTo>
                    <a:pt x="65" y="128"/>
                  </a:lnTo>
                  <a:lnTo>
                    <a:pt x="57" y="38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IN" sz="240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92" name="Freeform 6603">
              <a:extLst>
                <a:ext uri="{FF2B5EF4-FFF2-40B4-BE49-F238E27FC236}">
                  <a16:creationId xmlns:a16="http://schemas.microsoft.com/office/drawing/2014/main" id="{9AEC835D-0E29-4FF2-8127-F3FE27390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407" y="3709989"/>
              <a:ext cx="31750" cy="39688"/>
            </a:xfrm>
            <a:custGeom>
              <a:avLst/>
              <a:gdLst>
                <a:gd name="T0" fmla="*/ 84 w 84"/>
                <a:gd name="T1" fmla="*/ 51 h 101"/>
                <a:gd name="T2" fmla="*/ 84 w 84"/>
                <a:gd name="T3" fmla="*/ 51 h 101"/>
                <a:gd name="T4" fmla="*/ 83 w 84"/>
                <a:gd name="T5" fmla="*/ 40 h 101"/>
                <a:gd name="T6" fmla="*/ 80 w 84"/>
                <a:gd name="T7" fmla="*/ 31 h 101"/>
                <a:gd name="T8" fmla="*/ 76 w 84"/>
                <a:gd name="T9" fmla="*/ 22 h 101"/>
                <a:gd name="T10" fmla="*/ 71 w 84"/>
                <a:gd name="T11" fmla="*/ 15 h 101"/>
                <a:gd name="T12" fmla="*/ 65 w 84"/>
                <a:gd name="T13" fmla="*/ 9 h 101"/>
                <a:gd name="T14" fmla="*/ 58 w 84"/>
                <a:gd name="T15" fmla="*/ 4 h 101"/>
                <a:gd name="T16" fmla="*/ 50 w 84"/>
                <a:gd name="T17" fmla="*/ 1 h 101"/>
                <a:gd name="T18" fmla="*/ 41 w 84"/>
                <a:gd name="T19" fmla="*/ 0 h 101"/>
                <a:gd name="T20" fmla="*/ 41 w 84"/>
                <a:gd name="T21" fmla="*/ 0 h 101"/>
                <a:gd name="T22" fmla="*/ 34 w 84"/>
                <a:gd name="T23" fmla="*/ 1 h 101"/>
                <a:gd name="T24" fmla="*/ 25 w 84"/>
                <a:gd name="T25" fmla="*/ 4 h 101"/>
                <a:gd name="T26" fmla="*/ 19 w 84"/>
                <a:gd name="T27" fmla="*/ 9 h 101"/>
                <a:gd name="T28" fmla="*/ 13 w 84"/>
                <a:gd name="T29" fmla="*/ 15 h 101"/>
                <a:gd name="T30" fmla="*/ 8 w 84"/>
                <a:gd name="T31" fmla="*/ 22 h 101"/>
                <a:gd name="T32" fmla="*/ 4 w 84"/>
                <a:gd name="T33" fmla="*/ 31 h 101"/>
                <a:gd name="T34" fmla="*/ 1 w 84"/>
                <a:gd name="T35" fmla="*/ 40 h 101"/>
                <a:gd name="T36" fmla="*/ 0 w 84"/>
                <a:gd name="T37" fmla="*/ 51 h 101"/>
                <a:gd name="T38" fmla="*/ 0 w 84"/>
                <a:gd name="T39" fmla="*/ 51 h 101"/>
                <a:gd name="T40" fmla="*/ 1 w 84"/>
                <a:gd name="T41" fmla="*/ 61 h 101"/>
                <a:gd name="T42" fmla="*/ 4 w 84"/>
                <a:gd name="T43" fmla="*/ 70 h 101"/>
                <a:gd name="T44" fmla="*/ 8 w 84"/>
                <a:gd name="T45" fmla="*/ 79 h 101"/>
                <a:gd name="T46" fmla="*/ 13 w 84"/>
                <a:gd name="T47" fmla="*/ 86 h 101"/>
                <a:gd name="T48" fmla="*/ 19 w 84"/>
                <a:gd name="T49" fmla="*/ 92 h 101"/>
                <a:gd name="T50" fmla="*/ 25 w 84"/>
                <a:gd name="T51" fmla="*/ 97 h 101"/>
                <a:gd name="T52" fmla="*/ 34 w 84"/>
                <a:gd name="T53" fmla="*/ 100 h 101"/>
                <a:gd name="T54" fmla="*/ 41 w 84"/>
                <a:gd name="T55" fmla="*/ 101 h 101"/>
                <a:gd name="T56" fmla="*/ 41 w 84"/>
                <a:gd name="T57" fmla="*/ 101 h 101"/>
                <a:gd name="T58" fmla="*/ 50 w 84"/>
                <a:gd name="T59" fmla="*/ 100 h 101"/>
                <a:gd name="T60" fmla="*/ 58 w 84"/>
                <a:gd name="T61" fmla="*/ 97 h 101"/>
                <a:gd name="T62" fmla="*/ 65 w 84"/>
                <a:gd name="T63" fmla="*/ 92 h 101"/>
                <a:gd name="T64" fmla="*/ 71 w 84"/>
                <a:gd name="T65" fmla="*/ 86 h 101"/>
                <a:gd name="T66" fmla="*/ 76 w 84"/>
                <a:gd name="T67" fmla="*/ 79 h 101"/>
                <a:gd name="T68" fmla="*/ 80 w 84"/>
                <a:gd name="T69" fmla="*/ 70 h 101"/>
                <a:gd name="T70" fmla="*/ 83 w 84"/>
                <a:gd name="T71" fmla="*/ 61 h 101"/>
                <a:gd name="T72" fmla="*/ 84 w 84"/>
                <a:gd name="T73" fmla="*/ 51 h 101"/>
                <a:gd name="T74" fmla="*/ 84 w 84"/>
                <a:gd name="T75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101">
                  <a:moveTo>
                    <a:pt x="84" y="51"/>
                  </a:moveTo>
                  <a:lnTo>
                    <a:pt x="84" y="51"/>
                  </a:lnTo>
                  <a:lnTo>
                    <a:pt x="83" y="40"/>
                  </a:lnTo>
                  <a:lnTo>
                    <a:pt x="80" y="31"/>
                  </a:lnTo>
                  <a:lnTo>
                    <a:pt x="76" y="22"/>
                  </a:lnTo>
                  <a:lnTo>
                    <a:pt x="71" y="15"/>
                  </a:lnTo>
                  <a:lnTo>
                    <a:pt x="65" y="9"/>
                  </a:lnTo>
                  <a:lnTo>
                    <a:pt x="58" y="4"/>
                  </a:lnTo>
                  <a:lnTo>
                    <a:pt x="50" y="1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34" y="1"/>
                  </a:lnTo>
                  <a:lnTo>
                    <a:pt x="25" y="4"/>
                  </a:lnTo>
                  <a:lnTo>
                    <a:pt x="19" y="9"/>
                  </a:lnTo>
                  <a:lnTo>
                    <a:pt x="13" y="15"/>
                  </a:lnTo>
                  <a:lnTo>
                    <a:pt x="8" y="22"/>
                  </a:lnTo>
                  <a:lnTo>
                    <a:pt x="4" y="31"/>
                  </a:lnTo>
                  <a:lnTo>
                    <a:pt x="1" y="40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1" y="61"/>
                  </a:lnTo>
                  <a:lnTo>
                    <a:pt x="4" y="70"/>
                  </a:lnTo>
                  <a:lnTo>
                    <a:pt x="8" y="79"/>
                  </a:lnTo>
                  <a:lnTo>
                    <a:pt x="13" y="86"/>
                  </a:lnTo>
                  <a:lnTo>
                    <a:pt x="19" y="92"/>
                  </a:lnTo>
                  <a:lnTo>
                    <a:pt x="25" y="97"/>
                  </a:lnTo>
                  <a:lnTo>
                    <a:pt x="34" y="100"/>
                  </a:lnTo>
                  <a:lnTo>
                    <a:pt x="41" y="101"/>
                  </a:lnTo>
                  <a:lnTo>
                    <a:pt x="41" y="101"/>
                  </a:lnTo>
                  <a:lnTo>
                    <a:pt x="50" y="100"/>
                  </a:lnTo>
                  <a:lnTo>
                    <a:pt x="58" y="97"/>
                  </a:lnTo>
                  <a:lnTo>
                    <a:pt x="65" y="92"/>
                  </a:lnTo>
                  <a:lnTo>
                    <a:pt x="71" y="86"/>
                  </a:lnTo>
                  <a:lnTo>
                    <a:pt x="76" y="79"/>
                  </a:lnTo>
                  <a:lnTo>
                    <a:pt x="80" y="70"/>
                  </a:lnTo>
                  <a:lnTo>
                    <a:pt x="83" y="61"/>
                  </a:lnTo>
                  <a:lnTo>
                    <a:pt x="84" y="51"/>
                  </a:lnTo>
                  <a:lnTo>
                    <a:pt x="84" y="51"/>
                  </a:lnTo>
                  <a:close/>
                </a:path>
              </a:pathLst>
            </a:cu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IN" sz="240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93" name="Line 6604">
              <a:extLst>
                <a:ext uri="{FF2B5EF4-FFF2-40B4-BE49-F238E27FC236}">
                  <a16:creationId xmlns:a16="http://schemas.microsoft.com/office/drawing/2014/main" id="{C38E9BA7-0FC7-489E-B670-24AE8D01E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4282" y="3792539"/>
              <a:ext cx="0" cy="14288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IN" sz="240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94" name="Freeform 6605">
              <a:extLst>
                <a:ext uri="{FF2B5EF4-FFF2-40B4-BE49-F238E27FC236}">
                  <a16:creationId xmlns:a16="http://schemas.microsoft.com/office/drawing/2014/main" id="{DA82C6EC-BA78-40DC-BF50-58CB6400F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644" y="3752851"/>
              <a:ext cx="26988" cy="50800"/>
            </a:xfrm>
            <a:custGeom>
              <a:avLst/>
              <a:gdLst>
                <a:gd name="T0" fmla="*/ 0 w 65"/>
                <a:gd name="T1" fmla="*/ 127 h 127"/>
                <a:gd name="T2" fmla="*/ 0 w 65"/>
                <a:gd name="T3" fmla="*/ 127 h 127"/>
                <a:gd name="T4" fmla="*/ 8 w 65"/>
                <a:gd name="T5" fmla="*/ 37 h 127"/>
                <a:gd name="T6" fmla="*/ 65 w 65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27">
                  <a:moveTo>
                    <a:pt x="0" y="127"/>
                  </a:moveTo>
                  <a:lnTo>
                    <a:pt x="0" y="127"/>
                  </a:lnTo>
                  <a:lnTo>
                    <a:pt x="8" y="37"/>
                  </a:lnTo>
                  <a:lnTo>
                    <a:pt x="65" y="0"/>
                  </a:lnTo>
                </a:path>
              </a:pathLst>
            </a:cu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IN" sz="240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95" name="Freeform 6606">
              <a:extLst>
                <a:ext uri="{FF2B5EF4-FFF2-40B4-BE49-F238E27FC236}">
                  <a16:creationId xmlns:a16="http://schemas.microsoft.com/office/drawing/2014/main" id="{138DD335-F120-4FE1-AA60-7F859ED45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32" y="3752851"/>
              <a:ext cx="30163" cy="38100"/>
            </a:xfrm>
            <a:custGeom>
              <a:avLst/>
              <a:gdLst>
                <a:gd name="T0" fmla="*/ 0 w 79"/>
                <a:gd name="T1" fmla="*/ 0 h 92"/>
                <a:gd name="T2" fmla="*/ 0 w 79"/>
                <a:gd name="T3" fmla="*/ 0 h 92"/>
                <a:gd name="T4" fmla="*/ 2 w 79"/>
                <a:gd name="T5" fmla="*/ 42 h 92"/>
                <a:gd name="T6" fmla="*/ 2 w 79"/>
                <a:gd name="T7" fmla="*/ 42 h 92"/>
                <a:gd name="T8" fmla="*/ 3 w 79"/>
                <a:gd name="T9" fmla="*/ 51 h 92"/>
                <a:gd name="T10" fmla="*/ 5 w 79"/>
                <a:gd name="T11" fmla="*/ 60 h 92"/>
                <a:gd name="T12" fmla="*/ 10 w 79"/>
                <a:gd name="T13" fmla="*/ 67 h 92"/>
                <a:gd name="T14" fmla="*/ 17 w 79"/>
                <a:gd name="T15" fmla="*/ 74 h 92"/>
                <a:gd name="T16" fmla="*/ 39 w 79"/>
                <a:gd name="T17" fmla="*/ 92 h 92"/>
                <a:gd name="T18" fmla="*/ 63 w 79"/>
                <a:gd name="T19" fmla="*/ 74 h 92"/>
                <a:gd name="T20" fmla="*/ 63 w 79"/>
                <a:gd name="T21" fmla="*/ 74 h 92"/>
                <a:gd name="T22" fmla="*/ 69 w 79"/>
                <a:gd name="T23" fmla="*/ 67 h 92"/>
                <a:gd name="T24" fmla="*/ 73 w 79"/>
                <a:gd name="T25" fmla="*/ 60 h 92"/>
                <a:gd name="T26" fmla="*/ 77 w 79"/>
                <a:gd name="T27" fmla="*/ 51 h 92"/>
                <a:gd name="T28" fmla="*/ 78 w 79"/>
                <a:gd name="T29" fmla="*/ 42 h 92"/>
                <a:gd name="T30" fmla="*/ 79 w 79"/>
                <a:gd name="T31" fmla="*/ 0 h 92"/>
                <a:gd name="T32" fmla="*/ 79 w 79"/>
                <a:gd name="T33" fmla="*/ 0 h 92"/>
                <a:gd name="T34" fmla="*/ 79 w 79"/>
                <a:gd name="T35" fmla="*/ 0 h 92"/>
                <a:gd name="T36" fmla="*/ 69 w 79"/>
                <a:gd name="T37" fmla="*/ 6 h 92"/>
                <a:gd name="T38" fmla="*/ 60 w 79"/>
                <a:gd name="T39" fmla="*/ 10 h 92"/>
                <a:gd name="T40" fmla="*/ 49 w 79"/>
                <a:gd name="T41" fmla="*/ 12 h 92"/>
                <a:gd name="T42" fmla="*/ 39 w 79"/>
                <a:gd name="T43" fmla="*/ 14 h 92"/>
                <a:gd name="T44" fmla="*/ 29 w 79"/>
                <a:gd name="T45" fmla="*/ 12 h 92"/>
                <a:gd name="T46" fmla="*/ 19 w 79"/>
                <a:gd name="T47" fmla="*/ 10 h 92"/>
                <a:gd name="T48" fmla="*/ 9 w 79"/>
                <a:gd name="T49" fmla="*/ 6 h 92"/>
                <a:gd name="T50" fmla="*/ 0 w 79"/>
                <a:gd name="T51" fmla="*/ 0 h 92"/>
                <a:gd name="T52" fmla="*/ 0 w 79"/>
                <a:gd name="T5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9" h="92">
                  <a:moveTo>
                    <a:pt x="0" y="0"/>
                  </a:moveTo>
                  <a:lnTo>
                    <a:pt x="0" y="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3" y="51"/>
                  </a:lnTo>
                  <a:lnTo>
                    <a:pt x="5" y="60"/>
                  </a:lnTo>
                  <a:lnTo>
                    <a:pt x="10" y="67"/>
                  </a:lnTo>
                  <a:lnTo>
                    <a:pt x="17" y="74"/>
                  </a:lnTo>
                  <a:lnTo>
                    <a:pt x="39" y="92"/>
                  </a:lnTo>
                  <a:lnTo>
                    <a:pt x="63" y="74"/>
                  </a:lnTo>
                  <a:lnTo>
                    <a:pt x="63" y="74"/>
                  </a:lnTo>
                  <a:lnTo>
                    <a:pt x="69" y="67"/>
                  </a:lnTo>
                  <a:lnTo>
                    <a:pt x="73" y="60"/>
                  </a:lnTo>
                  <a:lnTo>
                    <a:pt x="77" y="51"/>
                  </a:lnTo>
                  <a:lnTo>
                    <a:pt x="78" y="42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69" y="6"/>
                  </a:lnTo>
                  <a:lnTo>
                    <a:pt x="60" y="10"/>
                  </a:lnTo>
                  <a:lnTo>
                    <a:pt x="49" y="12"/>
                  </a:lnTo>
                  <a:lnTo>
                    <a:pt x="39" y="14"/>
                  </a:lnTo>
                  <a:lnTo>
                    <a:pt x="29" y="12"/>
                  </a:lnTo>
                  <a:lnTo>
                    <a:pt x="19" y="10"/>
                  </a:lnTo>
                  <a:lnTo>
                    <a:pt x="9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IN" sz="240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96" name="Freeform 6607">
              <a:extLst>
                <a:ext uri="{FF2B5EF4-FFF2-40B4-BE49-F238E27FC236}">
                  <a16:creationId xmlns:a16="http://schemas.microsoft.com/office/drawing/2014/main" id="{AE439C17-0B61-4B54-89EB-0709D4548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7794" y="3752851"/>
              <a:ext cx="25400" cy="50800"/>
            </a:xfrm>
            <a:custGeom>
              <a:avLst/>
              <a:gdLst>
                <a:gd name="T0" fmla="*/ 64 w 64"/>
                <a:gd name="T1" fmla="*/ 127 h 127"/>
                <a:gd name="T2" fmla="*/ 64 w 64"/>
                <a:gd name="T3" fmla="*/ 127 h 127"/>
                <a:gd name="T4" fmla="*/ 56 w 64"/>
                <a:gd name="T5" fmla="*/ 37 h 127"/>
                <a:gd name="T6" fmla="*/ 0 w 64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127">
                  <a:moveTo>
                    <a:pt x="64" y="127"/>
                  </a:moveTo>
                  <a:lnTo>
                    <a:pt x="64" y="127"/>
                  </a:lnTo>
                  <a:lnTo>
                    <a:pt x="56" y="37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IN" sz="240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97" name="Freeform 6608">
              <a:extLst>
                <a:ext uri="{FF2B5EF4-FFF2-40B4-BE49-F238E27FC236}">
                  <a16:creationId xmlns:a16="http://schemas.microsoft.com/office/drawing/2014/main" id="{031411AB-5DFE-4216-8D04-D9DED0B56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044" y="3706814"/>
              <a:ext cx="33338" cy="39688"/>
            </a:xfrm>
            <a:custGeom>
              <a:avLst/>
              <a:gdLst>
                <a:gd name="T0" fmla="*/ 82 w 82"/>
                <a:gd name="T1" fmla="*/ 50 h 102"/>
                <a:gd name="T2" fmla="*/ 82 w 82"/>
                <a:gd name="T3" fmla="*/ 50 h 102"/>
                <a:gd name="T4" fmla="*/ 82 w 82"/>
                <a:gd name="T5" fmla="*/ 40 h 102"/>
                <a:gd name="T6" fmla="*/ 80 w 82"/>
                <a:gd name="T7" fmla="*/ 32 h 102"/>
                <a:gd name="T8" fmla="*/ 76 w 82"/>
                <a:gd name="T9" fmla="*/ 23 h 102"/>
                <a:gd name="T10" fmla="*/ 71 w 82"/>
                <a:gd name="T11" fmla="*/ 15 h 102"/>
                <a:gd name="T12" fmla="*/ 65 w 82"/>
                <a:gd name="T13" fmla="*/ 9 h 102"/>
                <a:gd name="T14" fmla="*/ 57 w 82"/>
                <a:gd name="T15" fmla="*/ 4 h 102"/>
                <a:gd name="T16" fmla="*/ 50 w 82"/>
                <a:gd name="T17" fmla="*/ 2 h 102"/>
                <a:gd name="T18" fmla="*/ 41 w 82"/>
                <a:gd name="T19" fmla="*/ 0 h 102"/>
                <a:gd name="T20" fmla="*/ 41 w 82"/>
                <a:gd name="T21" fmla="*/ 0 h 102"/>
                <a:gd name="T22" fmla="*/ 34 w 82"/>
                <a:gd name="T23" fmla="*/ 2 h 102"/>
                <a:gd name="T24" fmla="*/ 25 w 82"/>
                <a:gd name="T25" fmla="*/ 4 h 102"/>
                <a:gd name="T26" fmla="*/ 19 w 82"/>
                <a:gd name="T27" fmla="*/ 9 h 102"/>
                <a:gd name="T28" fmla="*/ 12 w 82"/>
                <a:gd name="T29" fmla="*/ 15 h 102"/>
                <a:gd name="T30" fmla="*/ 7 w 82"/>
                <a:gd name="T31" fmla="*/ 23 h 102"/>
                <a:gd name="T32" fmla="*/ 4 w 82"/>
                <a:gd name="T33" fmla="*/ 32 h 102"/>
                <a:gd name="T34" fmla="*/ 1 w 82"/>
                <a:gd name="T35" fmla="*/ 40 h 102"/>
                <a:gd name="T36" fmla="*/ 0 w 82"/>
                <a:gd name="T37" fmla="*/ 50 h 102"/>
                <a:gd name="T38" fmla="*/ 0 w 82"/>
                <a:gd name="T39" fmla="*/ 50 h 102"/>
                <a:gd name="T40" fmla="*/ 1 w 82"/>
                <a:gd name="T41" fmla="*/ 62 h 102"/>
                <a:gd name="T42" fmla="*/ 4 w 82"/>
                <a:gd name="T43" fmla="*/ 70 h 102"/>
                <a:gd name="T44" fmla="*/ 7 w 82"/>
                <a:gd name="T45" fmla="*/ 79 h 102"/>
                <a:gd name="T46" fmla="*/ 12 w 82"/>
                <a:gd name="T47" fmla="*/ 87 h 102"/>
                <a:gd name="T48" fmla="*/ 19 w 82"/>
                <a:gd name="T49" fmla="*/ 93 h 102"/>
                <a:gd name="T50" fmla="*/ 25 w 82"/>
                <a:gd name="T51" fmla="*/ 98 h 102"/>
                <a:gd name="T52" fmla="*/ 34 w 82"/>
                <a:gd name="T53" fmla="*/ 100 h 102"/>
                <a:gd name="T54" fmla="*/ 41 w 82"/>
                <a:gd name="T55" fmla="*/ 102 h 102"/>
                <a:gd name="T56" fmla="*/ 41 w 82"/>
                <a:gd name="T57" fmla="*/ 102 h 102"/>
                <a:gd name="T58" fmla="*/ 50 w 82"/>
                <a:gd name="T59" fmla="*/ 100 h 102"/>
                <a:gd name="T60" fmla="*/ 57 w 82"/>
                <a:gd name="T61" fmla="*/ 98 h 102"/>
                <a:gd name="T62" fmla="*/ 65 w 82"/>
                <a:gd name="T63" fmla="*/ 93 h 102"/>
                <a:gd name="T64" fmla="*/ 71 w 82"/>
                <a:gd name="T65" fmla="*/ 87 h 102"/>
                <a:gd name="T66" fmla="*/ 76 w 82"/>
                <a:gd name="T67" fmla="*/ 79 h 102"/>
                <a:gd name="T68" fmla="*/ 80 w 82"/>
                <a:gd name="T69" fmla="*/ 70 h 102"/>
                <a:gd name="T70" fmla="*/ 82 w 82"/>
                <a:gd name="T71" fmla="*/ 62 h 102"/>
                <a:gd name="T72" fmla="*/ 82 w 82"/>
                <a:gd name="T73" fmla="*/ 50 h 102"/>
                <a:gd name="T74" fmla="*/ 82 w 82"/>
                <a:gd name="T75" fmla="*/ 5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2" h="102">
                  <a:moveTo>
                    <a:pt x="82" y="50"/>
                  </a:moveTo>
                  <a:lnTo>
                    <a:pt x="82" y="50"/>
                  </a:lnTo>
                  <a:lnTo>
                    <a:pt x="82" y="40"/>
                  </a:lnTo>
                  <a:lnTo>
                    <a:pt x="80" y="32"/>
                  </a:lnTo>
                  <a:lnTo>
                    <a:pt x="76" y="23"/>
                  </a:lnTo>
                  <a:lnTo>
                    <a:pt x="71" y="15"/>
                  </a:lnTo>
                  <a:lnTo>
                    <a:pt x="65" y="9"/>
                  </a:lnTo>
                  <a:lnTo>
                    <a:pt x="57" y="4"/>
                  </a:lnTo>
                  <a:lnTo>
                    <a:pt x="50" y="2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34" y="2"/>
                  </a:lnTo>
                  <a:lnTo>
                    <a:pt x="25" y="4"/>
                  </a:lnTo>
                  <a:lnTo>
                    <a:pt x="19" y="9"/>
                  </a:lnTo>
                  <a:lnTo>
                    <a:pt x="12" y="15"/>
                  </a:lnTo>
                  <a:lnTo>
                    <a:pt x="7" y="23"/>
                  </a:lnTo>
                  <a:lnTo>
                    <a:pt x="4" y="32"/>
                  </a:lnTo>
                  <a:lnTo>
                    <a:pt x="1" y="4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62"/>
                  </a:lnTo>
                  <a:lnTo>
                    <a:pt x="4" y="70"/>
                  </a:lnTo>
                  <a:lnTo>
                    <a:pt x="7" y="79"/>
                  </a:lnTo>
                  <a:lnTo>
                    <a:pt x="12" y="87"/>
                  </a:lnTo>
                  <a:lnTo>
                    <a:pt x="19" y="93"/>
                  </a:lnTo>
                  <a:lnTo>
                    <a:pt x="25" y="98"/>
                  </a:lnTo>
                  <a:lnTo>
                    <a:pt x="34" y="100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50" y="100"/>
                  </a:lnTo>
                  <a:lnTo>
                    <a:pt x="57" y="98"/>
                  </a:lnTo>
                  <a:lnTo>
                    <a:pt x="65" y="93"/>
                  </a:lnTo>
                  <a:lnTo>
                    <a:pt x="71" y="87"/>
                  </a:lnTo>
                  <a:lnTo>
                    <a:pt x="76" y="79"/>
                  </a:lnTo>
                  <a:lnTo>
                    <a:pt x="80" y="70"/>
                  </a:lnTo>
                  <a:lnTo>
                    <a:pt x="82" y="62"/>
                  </a:lnTo>
                  <a:lnTo>
                    <a:pt x="82" y="50"/>
                  </a:lnTo>
                  <a:lnTo>
                    <a:pt x="82" y="50"/>
                  </a:lnTo>
                  <a:close/>
                </a:path>
              </a:pathLst>
            </a:cu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IN" sz="240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98" name="Line 6609">
              <a:extLst>
                <a:ext uri="{FF2B5EF4-FFF2-40B4-BE49-F238E27FC236}">
                  <a16:creationId xmlns:a16="http://schemas.microsoft.com/office/drawing/2014/main" id="{03A5CEA1-A5FC-4ED5-BC5B-F09928677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1919" y="3790951"/>
              <a:ext cx="0" cy="1270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IN" sz="240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99" name="Line 6610">
              <a:extLst>
                <a:ext uri="{FF2B5EF4-FFF2-40B4-BE49-F238E27FC236}">
                  <a16:creationId xmlns:a16="http://schemas.microsoft.com/office/drawing/2014/main" id="{BBE1FFA5-0BDA-437D-B1AB-47A9D8D3E7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21907" y="3719514"/>
              <a:ext cx="26988" cy="2540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IN" sz="240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00" name="Freeform 6611">
              <a:extLst>
                <a:ext uri="{FF2B5EF4-FFF2-40B4-BE49-F238E27FC236}">
                  <a16:creationId xmlns:a16="http://schemas.microsoft.com/office/drawing/2014/main" id="{BBBE59AF-D6CB-477E-93FB-5511664BE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894" y="3690939"/>
              <a:ext cx="25400" cy="53975"/>
            </a:xfrm>
            <a:custGeom>
              <a:avLst/>
              <a:gdLst>
                <a:gd name="T0" fmla="*/ 0 w 64"/>
                <a:gd name="T1" fmla="*/ 0 h 137"/>
                <a:gd name="T2" fmla="*/ 0 w 64"/>
                <a:gd name="T3" fmla="*/ 73 h 137"/>
                <a:gd name="T4" fmla="*/ 64 w 64"/>
                <a:gd name="T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137">
                  <a:moveTo>
                    <a:pt x="0" y="0"/>
                  </a:moveTo>
                  <a:lnTo>
                    <a:pt x="0" y="73"/>
                  </a:lnTo>
                  <a:lnTo>
                    <a:pt x="64" y="137"/>
                  </a:lnTo>
                </a:path>
              </a:pathLst>
            </a:cu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IN" sz="240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01" name="Line 6612">
              <a:extLst>
                <a:ext uri="{FF2B5EF4-FFF2-40B4-BE49-F238E27FC236}">
                  <a16:creationId xmlns:a16="http://schemas.microsoft.com/office/drawing/2014/main" id="{EDA012D8-563D-4F53-8861-5B9B275CC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8894" y="3662364"/>
              <a:ext cx="0" cy="1270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>
                <a:defRPr/>
              </a:pPr>
              <a:endParaRPr lang="en-IN" sz="2400" dirty="0">
                <a:solidFill>
                  <a:prstClr val="black"/>
                </a:solidFill>
                <a:latin typeface="Verdana"/>
              </a:endParaRPr>
            </a:p>
          </p:txBody>
        </p:sp>
      </p:grp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C62DA6F-57D7-4FAD-B4B7-3993823BF7E4}"/>
              </a:ext>
            </a:extLst>
          </p:cNvPr>
          <p:cNvCxnSpPr>
            <a:cxnSpLocks/>
          </p:cNvCxnSpPr>
          <p:nvPr/>
        </p:nvCxnSpPr>
        <p:spPr>
          <a:xfrm rot="10800000">
            <a:off x="2847681" y="743112"/>
            <a:ext cx="826943" cy="272543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036DA8EB-DD49-49D3-9D29-EAD82E1CD753}"/>
              </a:ext>
            </a:extLst>
          </p:cNvPr>
          <p:cNvCxnSpPr>
            <a:cxnSpLocks/>
          </p:cNvCxnSpPr>
          <p:nvPr/>
        </p:nvCxnSpPr>
        <p:spPr>
          <a:xfrm flipV="1">
            <a:off x="5744042" y="1020835"/>
            <a:ext cx="736000" cy="21553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F0D27846-B83C-48DE-A3BE-2EE7F05A0999}"/>
              </a:ext>
            </a:extLst>
          </p:cNvPr>
          <p:cNvCxnSpPr>
            <a:cxnSpLocks/>
            <a:stCxn id="106" idx="2"/>
            <a:endCxn id="110" idx="3"/>
          </p:cNvCxnSpPr>
          <p:nvPr/>
        </p:nvCxnSpPr>
        <p:spPr>
          <a:xfrm rot="16200000" flipH="1">
            <a:off x="5089829" y="2805797"/>
            <a:ext cx="791852" cy="1742579"/>
          </a:xfrm>
          <a:prstGeom prst="bentConnector4">
            <a:avLst>
              <a:gd name="adj1" fmla="val 19521"/>
              <a:gd name="adj2" fmla="val 113118"/>
            </a:avLst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113173"/>
      </p:ext>
    </p:extLst>
  </p:cSld>
  <p:clrMapOvr>
    <a:masterClrMapping/>
  </p:clrMapOvr>
</p:sld>
</file>

<file path=ppt/theme/theme1.xml><?xml version="1.0" encoding="utf-8"?>
<a:theme xmlns:a="http://schemas.openxmlformats.org/drawingml/2006/main" name="Atos v4.0">
  <a:themeElements>
    <a:clrScheme name="Custom 1">
      <a:dk1>
        <a:sysClr val="windowText" lastClr="000000"/>
      </a:dk1>
      <a:lt1>
        <a:sysClr val="window" lastClr="FFFFFF"/>
      </a:lt1>
      <a:dk2>
        <a:srgbClr val="0066A1"/>
      </a:dk2>
      <a:lt2>
        <a:srgbClr val="FFFFFF"/>
      </a:lt2>
      <a:accent1>
        <a:srgbClr val="0066A1"/>
      </a:accent1>
      <a:accent2>
        <a:srgbClr val="0089C4"/>
      </a:accent2>
      <a:accent3>
        <a:srgbClr val="00AFD8"/>
      </a:accent3>
      <a:accent4>
        <a:srgbClr val="0066A1"/>
      </a:accent4>
      <a:accent5>
        <a:srgbClr val="0089C4"/>
      </a:accent5>
      <a:accent6>
        <a:srgbClr val="0066A1"/>
      </a:accent6>
      <a:hlink>
        <a:srgbClr val="0066A1"/>
      </a:hlink>
      <a:folHlink>
        <a:srgbClr val="00AFD8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tos Primary Color Atos Blue">
      <a:srgbClr val="0066A1"/>
    </a:custClr>
    <a:custClr name="Atos Primary Color White">
      <a:srgbClr val="FFFFFF"/>
    </a:custClr>
    <a:custClr name="Atos Primary Color Grey">
      <a:srgbClr val="808080"/>
    </a:custClr>
    <a:custClr name="Atos Primary Color Black">
      <a:srgbClr val="000000"/>
    </a:custClr>
    <a:custClr name="Atos Secondary Color Orange">
      <a:srgbClr val="FA6119"/>
    </a:custClr>
    <a:custClr name="Atos Secondary Color Yellow">
      <a:srgbClr val="9E9500"/>
    </a:custClr>
    <a:custClr name="Atos Secondary Color Dark purple">
      <a:srgbClr val="6639B7"/>
    </a:custClr>
    <a:custClr name="Atos Secondary Color Light purple">
      <a:srgbClr val="A626AA"/>
    </a:custClr>
    <a:custClr name="Atos Secondary Color Teal">
      <a:srgbClr val="00A59C"/>
    </a:custClr>
    <a:custClr name="Atos Complementary Color Green">
      <a:srgbClr val="3F9C35"/>
    </a:custClr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  <a:extLst>
    <a:ext uri="{05A4C25C-085E-4340-85A3-A5531E510DB2}">
      <thm15:themeFamily xmlns:thm15="http://schemas.microsoft.com/office/thememl/2012/main" name="FS&amp;I-template-external.potx" id="{131AE8CD-8F1F-4DF4-BEB5-809138A7C5B6}" vid="{E1E649CA-2E18-4656-82EA-72FB2EFC39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78B8E71258F142B405BECBF8BDBA6B" ma:contentTypeVersion="12" ma:contentTypeDescription="Create a new document." ma:contentTypeScope="" ma:versionID="0abafbcbf8a41a7f783315a753f783c1">
  <xsd:schema xmlns:xsd="http://www.w3.org/2001/XMLSchema" xmlns:xs="http://www.w3.org/2001/XMLSchema" xmlns:p="http://schemas.microsoft.com/office/2006/metadata/properties" xmlns:ns2="0f1cc6bf-b129-469c-879c-e4feff2f99b1" xmlns:ns3="407c7b56-e5b0-4e58-8cd4-cd3e1f9c2482" targetNamespace="http://schemas.microsoft.com/office/2006/metadata/properties" ma:root="true" ma:fieldsID="d07bbac3403ed753ad6a982931536f80" ns2:_="" ns3:_="">
    <xsd:import namespace="0f1cc6bf-b129-469c-879c-e4feff2f99b1"/>
    <xsd:import namespace="407c7b56-e5b0-4e58-8cd4-cd3e1f9c24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cc6bf-b129-469c-879c-e4feff2f99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7c7b56-e5b0-4e58-8cd4-cd3e1f9c248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0C97B6-5F6C-4315-82E9-D04D81E0B8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88F4CB-D327-46F4-AE28-1DD604A3D051}">
  <ds:schemaRefs>
    <ds:schemaRef ds:uri="http://purl.org/dc/terms/"/>
    <ds:schemaRef ds:uri="407c7b56-e5b0-4e58-8cd4-cd3e1f9c2482"/>
    <ds:schemaRef ds:uri="http://purl.org/dc/dcmitype/"/>
    <ds:schemaRef ds:uri="0f1cc6bf-b129-469c-879c-e4feff2f99b1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D14742D-BDA7-40E1-B51F-AC8AF107C8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1cc6bf-b129-469c-879c-e4feff2f99b1"/>
    <ds:schemaRef ds:uri="407c7b56-e5b0-4e58-8cd4-cd3e1f9c24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FS_I-External_AtosSyntel template</Template>
  <TotalTime>1685</TotalTime>
  <Words>150</Words>
  <Application>Microsoft Office PowerPoint</Application>
  <PresentationFormat>On-screen Show (16:9)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Sans Unicode</vt:lpstr>
      <vt:lpstr>Verdana</vt:lpstr>
      <vt:lpstr>Atos v4.0</vt:lpstr>
      <vt:lpstr>PowerPoint Presentation</vt:lpstr>
    </vt:vector>
  </TitlesOfParts>
  <Company>Atos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goes the  title of this PPT</dc:title>
  <dc:creator>Sersiya, Poonam</dc:creator>
  <cp:lastModifiedBy>Babu Ali</cp:lastModifiedBy>
  <cp:revision>68</cp:revision>
  <dcterms:created xsi:type="dcterms:W3CDTF">2020-11-23T06:48:30Z</dcterms:created>
  <dcterms:modified xsi:type="dcterms:W3CDTF">2021-10-22T01:06:14Z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dd-mm-yyyy</vt:lpwstr>
  </property>
  <property fmtid="{D5CDD505-2E9C-101B-9397-08002B2CF9AE}" pid="3" name="Author">
    <vt:lpwstr/>
  </property>
  <property fmtid="{D5CDD505-2E9C-101B-9397-08002B2CF9AE}" pid="4" name="GBU">
    <vt:lpwstr/>
  </property>
  <property fmtid="{D5CDD505-2E9C-101B-9397-08002B2CF9AE}" pid="5" name="Division">
    <vt:lpwstr/>
  </property>
  <property fmtid="{D5CDD505-2E9C-101B-9397-08002B2CF9AE}" pid="6" name="Department">
    <vt:lpwstr/>
  </property>
  <property fmtid="{D5CDD505-2E9C-101B-9397-08002B2CF9AE}" pid="7" name="Classification">
    <vt:lpwstr>© Atos</vt:lpwstr>
  </property>
  <property fmtid="{D5CDD505-2E9C-101B-9397-08002B2CF9AE}" pid="8" name="MSIP_Label_112e00b9-34e2-4b26-a577-af1fd0f9f7ee_Enabled">
    <vt:lpwstr>True</vt:lpwstr>
  </property>
  <property fmtid="{D5CDD505-2E9C-101B-9397-08002B2CF9AE}" pid="9" name="MSIP_Label_112e00b9-34e2-4b26-a577-af1fd0f9f7ee_SiteId">
    <vt:lpwstr>33440fc6-b7c7-412c-bb73-0e70b0198d5a</vt:lpwstr>
  </property>
  <property fmtid="{D5CDD505-2E9C-101B-9397-08002B2CF9AE}" pid="10" name="MSIP_Label_112e00b9-34e2-4b26-a577-af1fd0f9f7ee_Owner">
    <vt:lpwstr>ronald.katoen@atos.net</vt:lpwstr>
  </property>
  <property fmtid="{D5CDD505-2E9C-101B-9397-08002B2CF9AE}" pid="11" name="MSIP_Label_112e00b9-34e2-4b26-a577-af1fd0f9f7ee_SetDate">
    <vt:lpwstr>2020-09-08T16:01:58.7598788Z</vt:lpwstr>
  </property>
  <property fmtid="{D5CDD505-2E9C-101B-9397-08002B2CF9AE}" pid="12" name="MSIP_Label_112e00b9-34e2-4b26-a577-af1fd0f9f7ee_Name">
    <vt:lpwstr>Atos For Internal Use</vt:lpwstr>
  </property>
  <property fmtid="{D5CDD505-2E9C-101B-9397-08002B2CF9AE}" pid="13" name="MSIP_Label_112e00b9-34e2-4b26-a577-af1fd0f9f7ee_Application">
    <vt:lpwstr>Microsoft Azure Information Protection</vt:lpwstr>
  </property>
  <property fmtid="{D5CDD505-2E9C-101B-9397-08002B2CF9AE}" pid="14" name="MSIP_Label_112e00b9-34e2-4b26-a577-af1fd0f9f7ee_ActionId">
    <vt:lpwstr>424a2b52-4f02-48d3-8062-821fe1e37dac</vt:lpwstr>
  </property>
  <property fmtid="{D5CDD505-2E9C-101B-9397-08002B2CF9AE}" pid="15" name="MSIP_Label_112e00b9-34e2-4b26-a577-af1fd0f9f7ee_Extended_MSFT_Method">
    <vt:lpwstr>Automatic</vt:lpwstr>
  </property>
  <property fmtid="{D5CDD505-2E9C-101B-9397-08002B2CF9AE}" pid="16" name="MSIP_Label_e463cba9-5f6c-478d-9329-7b2295e4e8ed_Enabled">
    <vt:lpwstr>True</vt:lpwstr>
  </property>
  <property fmtid="{D5CDD505-2E9C-101B-9397-08002B2CF9AE}" pid="17" name="MSIP_Label_e463cba9-5f6c-478d-9329-7b2295e4e8ed_SiteId">
    <vt:lpwstr>33440fc6-b7c7-412c-bb73-0e70b0198d5a</vt:lpwstr>
  </property>
  <property fmtid="{D5CDD505-2E9C-101B-9397-08002B2CF9AE}" pid="18" name="MSIP_Label_e463cba9-5f6c-478d-9329-7b2295e4e8ed_SetDate">
    <vt:lpwstr>2020-09-08T16:01:58.7598788Z</vt:lpwstr>
  </property>
  <property fmtid="{D5CDD505-2E9C-101B-9397-08002B2CF9AE}" pid="19" name="MSIP_Label_e463cba9-5f6c-478d-9329-7b2295e4e8ed_Name">
    <vt:lpwstr>Atos For Internal Use - All Employees</vt:lpwstr>
  </property>
  <property fmtid="{D5CDD505-2E9C-101B-9397-08002B2CF9AE}" pid="20" name="MSIP_Label_e463cba9-5f6c-478d-9329-7b2295e4e8ed_ActionId">
    <vt:lpwstr>424a2b52-4f02-48d3-8062-821fe1e37dac</vt:lpwstr>
  </property>
  <property fmtid="{D5CDD505-2E9C-101B-9397-08002B2CF9AE}" pid="21" name="MSIP_Label_e463cba9-5f6c-478d-9329-7b2295e4e8ed_Extended_MSFT_Method">
    <vt:lpwstr>Automatic</vt:lpwstr>
  </property>
  <property fmtid="{D5CDD505-2E9C-101B-9397-08002B2CF9AE}" pid="22" name="Sensitivity">
    <vt:lpwstr>Atos For Internal Use Atos For Internal Use - All Employees</vt:lpwstr>
  </property>
  <property fmtid="{D5CDD505-2E9C-101B-9397-08002B2CF9AE}" pid="23" name="ContentTypeId">
    <vt:lpwstr>0x010100BB78B8E71258F142B405BECBF8BDBA6B</vt:lpwstr>
  </property>
</Properties>
</file>