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460" r:id="rId2"/>
    <p:sldId id="34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1BE0A-C3CB-4716-AB96-AD8C1F9F55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E6BEB4-4BEF-49DC-AF2E-576834A90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Name: AYESHA MULLA</a:t>
          </a:r>
        </a:p>
      </dgm:t>
    </dgm:pt>
    <dgm:pt modelId="{357DB2CD-539B-42D4-A1EA-F7F755C62596}" type="parTrans" cxnId="{ECF19628-18A4-4058-AD8A-AB72A5DE3A77}">
      <dgm:prSet/>
      <dgm:spPr/>
      <dgm:t>
        <a:bodyPr/>
        <a:lstStyle/>
        <a:p>
          <a:endParaRPr lang="en-US"/>
        </a:p>
      </dgm:t>
    </dgm:pt>
    <dgm:pt modelId="{515C62B7-3B09-44F1-BCEB-0C43ADFA8955}" type="sibTrans" cxnId="{ECF19628-18A4-4058-AD8A-AB72A5DE3A77}">
      <dgm:prSet/>
      <dgm:spPr/>
      <dgm:t>
        <a:bodyPr/>
        <a:lstStyle/>
        <a:p>
          <a:endParaRPr lang="en-US"/>
        </a:p>
      </dgm:t>
    </dgm:pt>
    <dgm:pt modelId="{4207FAC2-2E32-4F9E-B40A-63D1E4044598}">
      <dgm:prSet/>
      <dgm:spPr>
        <a:ln>
          <a:noFill/>
        </a:ln>
      </dgm:spPr>
      <dgm:t>
        <a:bodyPr/>
        <a:lstStyle/>
        <a:p>
          <a:r>
            <a:rPr lang="en-US" dirty="0"/>
            <a:t>Email Id: </a:t>
          </a:r>
          <a:r>
            <a:rPr lang="en-IN" b="0" i="0" dirty="0"/>
            <a:t>ayeshamulla303@gmail.com</a:t>
          </a:r>
          <a:endParaRPr lang="en-US" dirty="0">
            <a:solidFill>
              <a:schemeClr val="bg1"/>
            </a:solidFill>
          </a:endParaRPr>
        </a:p>
      </dgm:t>
    </dgm:pt>
    <dgm:pt modelId="{3913EA2D-B2E0-415B-B448-73D668962711}" type="parTrans" cxnId="{9F4A4DB6-0A11-4462-B9D5-43EE55B7118D}">
      <dgm:prSet/>
      <dgm:spPr/>
      <dgm:t>
        <a:bodyPr/>
        <a:lstStyle/>
        <a:p>
          <a:endParaRPr lang="en-US"/>
        </a:p>
      </dgm:t>
    </dgm:pt>
    <dgm:pt modelId="{3754FF19-1C0A-42A9-9791-5802D4CD96FF}" type="sibTrans" cxnId="{9F4A4DB6-0A11-4462-B9D5-43EE55B7118D}">
      <dgm:prSet/>
      <dgm:spPr/>
      <dgm:t>
        <a:bodyPr/>
        <a:lstStyle/>
        <a:p>
          <a:endParaRPr lang="en-US"/>
        </a:p>
      </dgm:t>
    </dgm:pt>
    <dgm:pt modelId="{B687A22B-84BE-49B5-9865-E8353FF4D2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Contact No: 9892161687</a:t>
          </a:r>
        </a:p>
      </dgm:t>
    </dgm:pt>
    <dgm:pt modelId="{9348E2D9-C322-43B6-81BB-68456AE3E2A3}" type="parTrans" cxnId="{3D0B2F77-5F50-400F-BD0A-3E7F40D83B87}">
      <dgm:prSet/>
      <dgm:spPr/>
      <dgm:t>
        <a:bodyPr/>
        <a:lstStyle/>
        <a:p>
          <a:endParaRPr lang="en-US"/>
        </a:p>
      </dgm:t>
    </dgm:pt>
    <dgm:pt modelId="{9B2FF502-C14D-4F8B-B710-D200173C549F}" type="sibTrans" cxnId="{3D0B2F77-5F50-400F-BD0A-3E7F40D83B87}">
      <dgm:prSet/>
      <dgm:spPr/>
      <dgm:t>
        <a:bodyPr/>
        <a:lstStyle/>
        <a:p>
          <a:endParaRPr lang="en-US"/>
        </a:p>
      </dgm:t>
    </dgm:pt>
    <dgm:pt modelId="{82B71270-F96E-4BD0-803C-1116EDBC2C8C}">
      <dgm:prSet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Account: </a:t>
          </a:r>
          <a:r>
            <a:rPr lang="en-IN" dirty="0"/>
            <a:t>https://github.com/am926786</a:t>
          </a:r>
          <a:endParaRPr lang="en-US" dirty="0">
            <a:solidFill>
              <a:schemeClr val="bg1"/>
            </a:solidFill>
          </a:endParaRPr>
        </a:p>
      </dgm:t>
    </dgm:pt>
    <dgm:pt modelId="{455DB0CC-B2DA-4EFB-8461-96A74F9DE10E}" type="parTrans" cxnId="{FD2270BE-F61B-4244-9703-C1BB2894C534}">
      <dgm:prSet/>
      <dgm:spPr/>
      <dgm:t>
        <a:bodyPr/>
        <a:lstStyle/>
        <a:p>
          <a:endParaRPr lang="en-US"/>
        </a:p>
      </dgm:t>
    </dgm:pt>
    <dgm:pt modelId="{30023E9E-BF30-4883-909E-DFE4B197EF91}" type="sibTrans" cxnId="{FD2270BE-F61B-4244-9703-C1BB2894C534}">
      <dgm:prSet/>
      <dgm:spPr/>
      <dgm:t>
        <a:bodyPr/>
        <a:lstStyle/>
        <a:p>
          <a:endParaRPr lang="en-US"/>
        </a:p>
      </dgm:t>
    </dgm:pt>
    <dgm:pt modelId="{EC97B3A0-9996-4752-82B1-1045AB1F2E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Topic: FAKE NEWS DECTECTION</a:t>
          </a:r>
        </a:p>
      </dgm:t>
    </dgm:pt>
    <dgm:pt modelId="{1D9E5FAC-FEA2-44C0-8176-393EA90D0E33}" type="parTrans" cxnId="{423C436D-B48E-4C16-8480-76CCCBD7CA93}">
      <dgm:prSet/>
      <dgm:spPr/>
      <dgm:t>
        <a:bodyPr/>
        <a:lstStyle/>
        <a:p>
          <a:endParaRPr lang="en-US"/>
        </a:p>
      </dgm:t>
    </dgm:pt>
    <dgm:pt modelId="{D53C431E-9C32-484F-8984-F11D48054752}" type="sibTrans" cxnId="{423C436D-B48E-4C16-8480-76CCCBD7CA93}">
      <dgm:prSet/>
      <dgm:spPr/>
      <dgm:t>
        <a:bodyPr/>
        <a:lstStyle/>
        <a:p>
          <a:endParaRPr lang="en-US"/>
        </a:p>
      </dgm:t>
    </dgm:pt>
    <dgm:pt modelId="{BB4288F1-EFC7-474E-B0DC-C64AED05A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College: MUKESH PATEL SCHOOL OF TECHNOLOGY AND ENGINEERING, NMIMS</a:t>
          </a:r>
        </a:p>
      </dgm:t>
    </dgm:pt>
    <dgm:pt modelId="{D574F96D-9F88-4CEF-84D5-B3352336067A}" type="parTrans" cxnId="{9A1B800F-DF58-439C-9461-AEBFB74FE08D}">
      <dgm:prSet/>
      <dgm:spPr/>
      <dgm:t>
        <a:bodyPr/>
        <a:lstStyle/>
        <a:p>
          <a:endParaRPr lang="en-IN"/>
        </a:p>
      </dgm:t>
    </dgm:pt>
    <dgm:pt modelId="{BF7C9B31-F66F-4FD4-87FB-5B08D119DB85}" type="sibTrans" cxnId="{9A1B800F-DF58-439C-9461-AEBFB74FE08D}">
      <dgm:prSet/>
      <dgm:spPr/>
      <dgm:t>
        <a:bodyPr/>
        <a:lstStyle/>
        <a:p>
          <a:endParaRPr lang="en-IN"/>
        </a:p>
      </dgm:t>
    </dgm:pt>
    <dgm:pt modelId="{7B08EFD8-3894-4459-A032-B4B561DE8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 Id: 70612300025</a:t>
          </a:r>
        </a:p>
      </dgm:t>
    </dgm:pt>
    <dgm:pt modelId="{DB10B87E-6412-4151-8CF3-3DDE49F34148}" type="parTrans" cxnId="{786CAD39-0719-4C7C-BFE9-5F6403271E23}">
      <dgm:prSet/>
      <dgm:spPr/>
      <dgm:t>
        <a:bodyPr/>
        <a:lstStyle/>
        <a:p>
          <a:endParaRPr lang="en-IN"/>
        </a:p>
      </dgm:t>
    </dgm:pt>
    <dgm:pt modelId="{0CFBEAF6-C440-4222-AED6-2A0A7BA1DA49}" type="sibTrans" cxnId="{786CAD39-0719-4C7C-BFE9-5F6403271E23}">
      <dgm:prSet/>
      <dgm:spPr/>
      <dgm:t>
        <a:bodyPr/>
        <a:lstStyle/>
        <a:p>
          <a:endParaRPr lang="en-IN"/>
        </a:p>
      </dgm:t>
    </dgm:pt>
    <dgm:pt modelId="{B0ED103D-1E70-4793-922B-A692B243DD9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Repo Link</a:t>
          </a:r>
          <a:r>
            <a:rPr lang="en-US">
              <a:solidFill>
                <a:schemeClr val="bg1"/>
              </a:solidFill>
            </a:rPr>
            <a:t>: </a:t>
          </a:r>
          <a:r>
            <a:rPr lang="en-IN">
              <a:solidFill>
                <a:schemeClr val="bg1"/>
              </a:solidFill>
            </a:rPr>
            <a:t>https://github.com/am926786/LNRS_HACKATHON_AYESHA_MULLA</a:t>
          </a:r>
          <a:endParaRPr lang="en-US" dirty="0">
            <a:solidFill>
              <a:schemeClr val="bg1"/>
            </a:solidFill>
          </a:endParaRPr>
        </a:p>
      </dgm:t>
    </dgm:pt>
    <dgm:pt modelId="{5A959732-5788-413C-9D96-A02CF61F7E8B}" type="parTrans" cxnId="{CC0934A4-BB77-4042-866C-E9698302993E}">
      <dgm:prSet/>
      <dgm:spPr/>
      <dgm:t>
        <a:bodyPr/>
        <a:lstStyle/>
        <a:p>
          <a:endParaRPr lang="en-IN"/>
        </a:p>
      </dgm:t>
    </dgm:pt>
    <dgm:pt modelId="{32B6F8AA-89F8-4ECC-A7CE-A792834B7BDD}" type="sibTrans" cxnId="{CC0934A4-BB77-4042-866C-E9698302993E}">
      <dgm:prSet/>
      <dgm:spPr/>
      <dgm:t>
        <a:bodyPr/>
        <a:lstStyle/>
        <a:p>
          <a:endParaRPr lang="en-IN"/>
        </a:p>
      </dgm:t>
    </dgm:pt>
    <dgm:pt modelId="{63A72396-9862-4149-AF86-30AA35A44052}" type="pres">
      <dgm:prSet presAssocID="{7701BE0A-C3CB-4716-AB96-AD8C1F9F55B4}" presName="linear" presStyleCnt="0">
        <dgm:presLayoutVars>
          <dgm:animLvl val="lvl"/>
          <dgm:resizeHandles val="exact"/>
        </dgm:presLayoutVars>
      </dgm:prSet>
      <dgm:spPr/>
    </dgm:pt>
    <dgm:pt modelId="{5548ED75-76B2-406B-B75B-A15C4171C0B3}" type="pres">
      <dgm:prSet presAssocID="{B2E6BEB4-4BEF-49DC-AF2E-576834A909E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DAA64AD-CCE3-4A41-844B-7413F7106FA7}" type="pres">
      <dgm:prSet presAssocID="{515C62B7-3B09-44F1-BCEB-0C43ADFA8955}" presName="spacer" presStyleCnt="0"/>
      <dgm:spPr/>
    </dgm:pt>
    <dgm:pt modelId="{994E0F4C-DABB-4ABE-952F-3C71A3DA4759}" type="pres">
      <dgm:prSet presAssocID="{4207FAC2-2E32-4F9E-B40A-63D1E404459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BB71D20-C060-4CEC-8EC6-C2FBD1E23510}" type="pres">
      <dgm:prSet presAssocID="{3754FF19-1C0A-42A9-9791-5802D4CD96FF}" presName="spacer" presStyleCnt="0"/>
      <dgm:spPr/>
    </dgm:pt>
    <dgm:pt modelId="{EE296C0C-54D6-417E-9124-B37C69D53C88}" type="pres">
      <dgm:prSet presAssocID="{B687A22B-84BE-49B5-9865-E8353FF4D2C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D60F8D6-DE74-452D-B177-06DFCDBED345}" type="pres">
      <dgm:prSet presAssocID="{9B2FF502-C14D-4F8B-B710-D200173C549F}" presName="spacer" presStyleCnt="0"/>
      <dgm:spPr/>
    </dgm:pt>
    <dgm:pt modelId="{3C993390-B9E1-4D81-85EE-BDE307F07A98}" type="pres">
      <dgm:prSet presAssocID="{82B71270-F96E-4BD0-803C-1116EDBC2C8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1EEBEDC-69FA-407C-9A17-687799BB55A3}" type="pres">
      <dgm:prSet presAssocID="{30023E9E-BF30-4883-909E-DFE4B197EF91}" presName="spacer" presStyleCnt="0"/>
      <dgm:spPr/>
    </dgm:pt>
    <dgm:pt modelId="{E1AC9829-54E4-43EB-8A30-0D3A2D166B54}" type="pres">
      <dgm:prSet presAssocID="{B0ED103D-1E70-4793-922B-A692B243DD9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ED76C39-D56B-4EDB-92CE-ED32704F63DA}" type="pres">
      <dgm:prSet presAssocID="{32B6F8AA-89F8-4ECC-A7CE-A792834B7BDD}" presName="spacer" presStyleCnt="0"/>
      <dgm:spPr/>
    </dgm:pt>
    <dgm:pt modelId="{5B80FC30-75D7-4AAE-BB72-E19D2B89C2FD}" type="pres">
      <dgm:prSet presAssocID="{EC97B3A0-9996-4752-82B1-1045AB1F2E0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A3889CF-CAF0-4A40-BE9B-FBF4EA0EDFA5}" type="pres">
      <dgm:prSet presAssocID="{D53C431E-9C32-484F-8984-F11D48054752}" presName="spacer" presStyleCnt="0"/>
      <dgm:spPr/>
    </dgm:pt>
    <dgm:pt modelId="{464F68E7-DA77-4225-99DA-7802E77E85CE}" type="pres">
      <dgm:prSet presAssocID="{BB4288F1-EFC7-474E-B0DC-C64AED05A3D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E4E6473-EF89-4B6F-BCAE-EAB3739D6642}" type="pres">
      <dgm:prSet presAssocID="{BF7C9B31-F66F-4FD4-87FB-5B08D119DB85}" presName="spacer" presStyleCnt="0"/>
      <dgm:spPr/>
    </dgm:pt>
    <dgm:pt modelId="{76EA5A5E-C35C-4C25-9F7C-92793F4D89C3}" type="pres">
      <dgm:prSet presAssocID="{7B08EFD8-3894-4459-A032-B4B561DE8A0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A1B800F-DF58-439C-9461-AEBFB74FE08D}" srcId="{7701BE0A-C3CB-4716-AB96-AD8C1F9F55B4}" destId="{BB4288F1-EFC7-474E-B0DC-C64AED05A3D0}" srcOrd="6" destOrd="0" parTransId="{D574F96D-9F88-4CEF-84D5-B3352336067A}" sibTransId="{BF7C9B31-F66F-4FD4-87FB-5B08D119DB85}"/>
    <dgm:cxn modelId="{ECF19628-18A4-4058-AD8A-AB72A5DE3A77}" srcId="{7701BE0A-C3CB-4716-AB96-AD8C1F9F55B4}" destId="{B2E6BEB4-4BEF-49DC-AF2E-576834A909ED}" srcOrd="0" destOrd="0" parTransId="{357DB2CD-539B-42D4-A1EA-F7F755C62596}" sibTransId="{515C62B7-3B09-44F1-BCEB-0C43ADFA8955}"/>
    <dgm:cxn modelId="{786CAD39-0719-4C7C-BFE9-5F6403271E23}" srcId="{7701BE0A-C3CB-4716-AB96-AD8C1F9F55B4}" destId="{7B08EFD8-3894-4459-A032-B4B561DE8A09}" srcOrd="7" destOrd="0" parTransId="{DB10B87E-6412-4151-8CF3-3DDE49F34148}" sibTransId="{0CFBEAF6-C440-4222-AED6-2A0A7BA1DA49}"/>
    <dgm:cxn modelId="{423C436D-B48E-4C16-8480-76CCCBD7CA93}" srcId="{7701BE0A-C3CB-4716-AB96-AD8C1F9F55B4}" destId="{EC97B3A0-9996-4752-82B1-1045AB1F2E0C}" srcOrd="5" destOrd="0" parTransId="{1D9E5FAC-FEA2-44C0-8176-393EA90D0E33}" sibTransId="{D53C431E-9C32-484F-8984-F11D48054752}"/>
    <dgm:cxn modelId="{360FE26E-AA8B-4B94-BA57-AFFEF0D6B514}" type="presOf" srcId="{7B08EFD8-3894-4459-A032-B4B561DE8A09}" destId="{76EA5A5E-C35C-4C25-9F7C-92793F4D89C3}" srcOrd="0" destOrd="0" presId="urn:microsoft.com/office/officeart/2005/8/layout/vList2"/>
    <dgm:cxn modelId="{3D0B2F77-5F50-400F-BD0A-3E7F40D83B87}" srcId="{7701BE0A-C3CB-4716-AB96-AD8C1F9F55B4}" destId="{B687A22B-84BE-49B5-9865-E8353FF4D2CF}" srcOrd="2" destOrd="0" parTransId="{9348E2D9-C322-43B6-81BB-68456AE3E2A3}" sibTransId="{9B2FF502-C14D-4F8B-B710-D200173C549F}"/>
    <dgm:cxn modelId="{8720107A-0F46-4D88-8292-D315C2F9B9D1}" type="presOf" srcId="{EC97B3A0-9996-4752-82B1-1045AB1F2E0C}" destId="{5B80FC30-75D7-4AAE-BB72-E19D2B89C2FD}" srcOrd="0" destOrd="0" presId="urn:microsoft.com/office/officeart/2005/8/layout/vList2"/>
    <dgm:cxn modelId="{CFBEB97D-B3C0-4A8C-874E-B264CC292E0E}" type="presOf" srcId="{4207FAC2-2E32-4F9E-B40A-63D1E4044598}" destId="{994E0F4C-DABB-4ABE-952F-3C71A3DA4759}" srcOrd="0" destOrd="0" presId="urn:microsoft.com/office/officeart/2005/8/layout/vList2"/>
    <dgm:cxn modelId="{CC0934A4-BB77-4042-866C-E9698302993E}" srcId="{7701BE0A-C3CB-4716-AB96-AD8C1F9F55B4}" destId="{B0ED103D-1E70-4793-922B-A692B243DD9A}" srcOrd="4" destOrd="0" parTransId="{5A959732-5788-413C-9D96-A02CF61F7E8B}" sibTransId="{32B6F8AA-89F8-4ECC-A7CE-A792834B7BDD}"/>
    <dgm:cxn modelId="{5B2D14AA-07F2-4EA7-BCA0-F433EE8F2131}" type="presOf" srcId="{7701BE0A-C3CB-4716-AB96-AD8C1F9F55B4}" destId="{63A72396-9862-4149-AF86-30AA35A44052}" srcOrd="0" destOrd="0" presId="urn:microsoft.com/office/officeart/2005/8/layout/vList2"/>
    <dgm:cxn modelId="{AF4434AB-075C-43DA-BDF0-25B95CDBEE3F}" type="presOf" srcId="{B687A22B-84BE-49B5-9865-E8353FF4D2CF}" destId="{EE296C0C-54D6-417E-9124-B37C69D53C88}" srcOrd="0" destOrd="0" presId="urn:microsoft.com/office/officeart/2005/8/layout/vList2"/>
    <dgm:cxn modelId="{9F4A4DB6-0A11-4462-B9D5-43EE55B7118D}" srcId="{7701BE0A-C3CB-4716-AB96-AD8C1F9F55B4}" destId="{4207FAC2-2E32-4F9E-B40A-63D1E4044598}" srcOrd="1" destOrd="0" parTransId="{3913EA2D-B2E0-415B-B448-73D668962711}" sibTransId="{3754FF19-1C0A-42A9-9791-5802D4CD96FF}"/>
    <dgm:cxn modelId="{FD2270BE-F61B-4244-9703-C1BB2894C534}" srcId="{7701BE0A-C3CB-4716-AB96-AD8C1F9F55B4}" destId="{82B71270-F96E-4BD0-803C-1116EDBC2C8C}" srcOrd="3" destOrd="0" parTransId="{455DB0CC-B2DA-4EFB-8461-96A74F9DE10E}" sibTransId="{30023E9E-BF30-4883-909E-DFE4B197EF91}"/>
    <dgm:cxn modelId="{DA0832D9-AFCE-40FB-B474-D19E33CA08E3}" type="presOf" srcId="{B0ED103D-1E70-4793-922B-A692B243DD9A}" destId="{E1AC9829-54E4-43EB-8A30-0D3A2D166B54}" srcOrd="0" destOrd="0" presId="urn:microsoft.com/office/officeart/2005/8/layout/vList2"/>
    <dgm:cxn modelId="{9BFACBDE-DE7B-4DBD-B543-315B38EAAF7A}" type="presOf" srcId="{BB4288F1-EFC7-474E-B0DC-C64AED05A3D0}" destId="{464F68E7-DA77-4225-99DA-7802E77E85CE}" srcOrd="0" destOrd="0" presId="urn:microsoft.com/office/officeart/2005/8/layout/vList2"/>
    <dgm:cxn modelId="{AF7FA6EC-6442-4532-98A7-2C9715DD357B}" type="presOf" srcId="{B2E6BEB4-4BEF-49DC-AF2E-576834A909ED}" destId="{5548ED75-76B2-406B-B75B-A15C4171C0B3}" srcOrd="0" destOrd="0" presId="urn:microsoft.com/office/officeart/2005/8/layout/vList2"/>
    <dgm:cxn modelId="{A96916F0-DABA-4467-9FFE-0651A860705B}" type="presOf" srcId="{82B71270-F96E-4BD0-803C-1116EDBC2C8C}" destId="{3C993390-B9E1-4D81-85EE-BDE307F07A98}" srcOrd="0" destOrd="0" presId="urn:microsoft.com/office/officeart/2005/8/layout/vList2"/>
    <dgm:cxn modelId="{94C3C6A1-FB74-4044-BCE8-A8A556703760}" type="presParOf" srcId="{63A72396-9862-4149-AF86-30AA35A44052}" destId="{5548ED75-76B2-406B-B75B-A15C4171C0B3}" srcOrd="0" destOrd="0" presId="urn:microsoft.com/office/officeart/2005/8/layout/vList2"/>
    <dgm:cxn modelId="{069407B6-E4C1-4112-99CC-B9AEA4660BCA}" type="presParOf" srcId="{63A72396-9862-4149-AF86-30AA35A44052}" destId="{4DAA64AD-CCE3-4A41-844B-7413F7106FA7}" srcOrd="1" destOrd="0" presId="urn:microsoft.com/office/officeart/2005/8/layout/vList2"/>
    <dgm:cxn modelId="{B3A2E71F-51DD-4B23-B011-2C12886129BF}" type="presParOf" srcId="{63A72396-9862-4149-AF86-30AA35A44052}" destId="{994E0F4C-DABB-4ABE-952F-3C71A3DA4759}" srcOrd="2" destOrd="0" presId="urn:microsoft.com/office/officeart/2005/8/layout/vList2"/>
    <dgm:cxn modelId="{C96A419A-DBF3-4729-88DE-F6DCD0585DDB}" type="presParOf" srcId="{63A72396-9862-4149-AF86-30AA35A44052}" destId="{6BB71D20-C060-4CEC-8EC6-C2FBD1E23510}" srcOrd="3" destOrd="0" presId="urn:microsoft.com/office/officeart/2005/8/layout/vList2"/>
    <dgm:cxn modelId="{5393F294-47A8-4433-ACFE-5A0DFBE0F18A}" type="presParOf" srcId="{63A72396-9862-4149-AF86-30AA35A44052}" destId="{EE296C0C-54D6-417E-9124-B37C69D53C88}" srcOrd="4" destOrd="0" presId="urn:microsoft.com/office/officeart/2005/8/layout/vList2"/>
    <dgm:cxn modelId="{F8FD0A93-0DBE-4F11-92E5-654E8D29A3F9}" type="presParOf" srcId="{63A72396-9862-4149-AF86-30AA35A44052}" destId="{ED60F8D6-DE74-452D-B177-06DFCDBED345}" srcOrd="5" destOrd="0" presId="urn:microsoft.com/office/officeart/2005/8/layout/vList2"/>
    <dgm:cxn modelId="{58ACFF51-F532-4B1E-9B14-E4AEEC8515BF}" type="presParOf" srcId="{63A72396-9862-4149-AF86-30AA35A44052}" destId="{3C993390-B9E1-4D81-85EE-BDE307F07A98}" srcOrd="6" destOrd="0" presId="urn:microsoft.com/office/officeart/2005/8/layout/vList2"/>
    <dgm:cxn modelId="{9AF21F31-1422-4E04-A044-FF7680DAF868}" type="presParOf" srcId="{63A72396-9862-4149-AF86-30AA35A44052}" destId="{21EEBEDC-69FA-407C-9A17-687799BB55A3}" srcOrd="7" destOrd="0" presId="urn:microsoft.com/office/officeart/2005/8/layout/vList2"/>
    <dgm:cxn modelId="{ECF9F248-2FAF-446C-9FBA-4CCCD85463D1}" type="presParOf" srcId="{63A72396-9862-4149-AF86-30AA35A44052}" destId="{E1AC9829-54E4-43EB-8A30-0D3A2D166B54}" srcOrd="8" destOrd="0" presId="urn:microsoft.com/office/officeart/2005/8/layout/vList2"/>
    <dgm:cxn modelId="{02B510A3-7607-4263-9B1E-FFDE22D3943D}" type="presParOf" srcId="{63A72396-9862-4149-AF86-30AA35A44052}" destId="{6ED76C39-D56B-4EDB-92CE-ED32704F63DA}" srcOrd="9" destOrd="0" presId="urn:microsoft.com/office/officeart/2005/8/layout/vList2"/>
    <dgm:cxn modelId="{9ABF1E7E-8B5B-44B0-897B-86D9EDB6A8FC}" type="presParOf" srcId="{63A72396-9862-4149-AF86-30AA35A44052}" destId="{5B80FC30-75D7-4AAE-BB72-E19D2B89C2FD}" srcOrd="10" destOrd="0" presId="urn:microsoft.com/office/officeart/2005/8/layout/vList2"/>
    <dgm:cxn modelId="{9B8926F0-1950-4C1F-A762-382F4FC16FA8}" type="presParOf" srcId="{63A72396-9862-4149-AF86-30AA35A44052}" destId="{BA3889CF-CAF0-4A40-BE9B-FBF4EA0EDFA5}" srcOrd="11" destOrd="0" presId="urn:microsoft.com/office/officeart/2005/8/layout/vList2"/>
    <dgm:cxn modelId="{023ED576-6088-44AC-8698-3D9773A5EDDE}" type="presParOf" srcId="{63A72396-9862-4149-AF86-30AA35A44052}" destId="{464F68E7-DA77-4225-99DA-7802E77E85CE}" srcOrd="12" destOrd="0" presId="urn:microsoft.com/office/officeart/2005/8/layout/vList2"/>
    <dgm:cxn modelId="{F3FA6A60-50BE-45AF-B34A-3BFB8B23D829}" type="presParOf" srcId="{63A72396-9862-4149-AF86-30AA35A44052}" destId="{0E4E6473-EF89-4B6F-BCAE-EAB3739D6642}" srcOrd="13" destOrd="0" presId="urn:microsoft.com/office/officeart/2005/8/layout/vList2"/>
    <dgm:cxn modelId="{2CA563CF-9135-404A-BDEE-1DA745B51F47}" type="presParOf" srcId="{63A72396-9862-4149-AF86-30AA35A44052}" destId="{76EA5A5E-C35C-4C25-9F7C-92793F4D89C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8ED75-76B2-406B-B75B-A15C4171C0B3}">
      <dsp:nvSpPr>
        <dsp:cNvPr id="0" name=""/>
        <dsp:cNvSpPr/>
      </dsp:nvSpPr>
      <dsp:spPr>
        <a:xfrm>
          <a:off x="0" y="739780"/>
          <a:ext cx="5458837" cy="30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Name: AYESHA MULLA</a:t>
          </a:r>
        </a:p>
      </dsp:txBody>
      <dsp:txXfrm>
        <a:off x="15078" y="754858"/>
        <a:ext cx="5428681" cy="278723"/>
      </dsp:txXfrm>
    </dsp:sp>
    <dsp:sp modelId="{994E0F4C-DABB-4ABE-952F-3C71A3DA4759}">
      <dsp:nvSpPr>
        <dsp:cNvPr id="0" name=""/>
        <dsp:cNvSpPr/>
      </dsp:nvSpPr>
      <dsp:spPr>
        <a:xfrm>
          <a:off x="0" y="1083220"/>
          <a:ext cx="5458837" cy="30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Email Id: </a:t>
          </a:r>
          <a:r>
            <a:rPr lang="en-IN" sz="1200" b="0" i="0" kern="1200" dirty="0"/>
            <a:t>ayeshamulla303@gmail.com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5078" y="1098298"/>
        <a:ext cx="5428681" cy="278723"/>
      </dsp:txXfrm>
    </dsp:sp>
    <dsp:sp modelId="{EE296C0C-54D6-417E-9124-B37C69D53C88}">
      <dsp:nvSpPr>
        <dsp:cNvPr id="0" name=""/>
        <dsp:cNvSpPr/>
      </dsp:nvSpPr>
      <dsp:spPr>
        <a:xfrm>
          <a:off x="0" y="1426660"/>
          <a:ext cx="5458837" cy="30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Contact No: 9892161687</a:t>
          </a:r>
        </a:p>
      </dsp:txBody>
      <dsp:txXfrm>
        <a:off x="15078" y="1441738"/>
        <a:ext cx="5428681" cy="278723"/>
      </dsp:txXfrm>
    </dsp:sp>
    <dsp:sp modelId="{3C993390-B9E1-4D81-85EE-BDE307F07A98}">
      <dsp:nvSpPr>
        <dsp:cNvPr id="0" name=""/>
        <dsp:cNvSpPr/>
      </dsp:nvSpPr>
      <dsp:spPr>
        <a:xfrm>
          <a:off x="0" y="1770100"/>
          <a:ext cx="5458837" cy="30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Github</a:t>
          </a:r>
          <a:r>
            <a:rPr lang="en-US" sz="1200" kern="1200" dirty="0"/>
            <a:t> Account: </a:t>
          </a:r>
          <a:r>
            <a:rPr lang="en-IN" sz="1200" kern="1200" dirty="0"/>
            <a:t>https://github.com/am926786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5078" y="1785178"/>
        <a:ext cx="5428681" cy="278723"/>
      </dsp:txXfrm>
    </dsp:sp>
    <dsp:sp modelId="{E1AC9829-54E4-43EB-8A30-0D3A2D166B54}">
      <dsp:nvSpPr>
        <dsp:cNvPr id="0" name=""/>
        <dsp:cNvSpPr/>
      </dsp:nvSpPr>
      <dsp:spPr>
        <a:xfrm>
          <a:off x="0" y="2113540"/>
          <a:ext cx="5458837" cy="30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Repo Link</a:t>
          </a:r>
          <a:r>
            <a:rPr lang="en-US" sz="1200" kern="1200">
              <a:solidFill>
                <a:schemeClr val="bg1"/>
              </a:solidFill>
            </a:rPr>
            <a:t>: </a:t>
          </a:r>
          <a:r>
            <a:rPr lang="en-IN" sz="1200" kern="1200">
              <a:solidFill>
                <a:schemeClr val="bg1"/>
              </a:solidFill>
            </a:rPr>
            <a:t>https://github.com/am926786/LNRS_HACKATHON_AYESHA_MULLA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5078" y="2128618"/>
        <a:ext cx="5428681" cy="278723"/>
      </dsp:txXfrm>
    </dsp:sp>
    <dsp:sp modelId="{5B80FC30-75D7-4AAE-BB72-E19D2B89C2FD}">
      <dsp:nvSpPr>
        <dsp:cNvPr id="0" name=""/>
        <dsp:cNvSpPr/>
      </dsp:nvSpPr>
      <dsp:spPr>
        <a:xfrm>
          <a:off x="0" y="2456980"/>
          <a:ext cx="5458837" cy="30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Topic: FAKE NEWS DECTECTION</a:t>
          </a:r>
        </a:p>
      </dsp:txBody>
      <dsp:txXfrm>
        <a:off x="15078" y="2472058"/>
        <a:ext cx="5428681" cy="278723"/>
      </dsp:txXfrm>
    </dsp:sp>
    <dsp:sp modelId="{464F68E7-DA77-4225-99DA-7802E77E85CE}">
      <dsp:nvSpPr>
        <dsp:cNvPr id="0" name=""/>
        <dsp:cNvSpPr/>
      </dsp:nvSpPr>
      <dsp:spPr>
        <a:xfrm>
          <a:off x="0" y="2800420"/>
          <a:ext cx="5458837" cy="30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College: MUKESH PATEL SCHOOL OF TECHNOLOGY AND ENGINEERING, NMIMS</a:t>
          </a:r>
        </a:p>
      </dsp:txBody>
      <dsp:txXfrm>
        <a:off x="15078" y="2815498"/>
        <a:ext cx="5428681" cy="278723"/>
      </dsp:txXfrm>
    </dsp:sp>
    <dsp:sp modelId="{76EA5A5E-C35C-4C25-9F7C-92793F4D89C3}">
      <dsp:nvSpPr>
        <dsp:cNvPr id="0" name=""/>
        <dsp:cNvSpPr/>
      </dsp:nvSpPr>
      <dsp:spPr>
        <a:xfrm>
          <a:off x="0" y="3143860"/>
          <a:ext cx="5458837" cy="30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Student Id: 70612300025</a:t>
          </a:r>
        </a:p>
      </dsp:txBody>
      <dsp:txXfrm>
        <a:off x="15078" y="3158938"/>
        <a:ext cx="5428681" cy="278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BD903-B387-48EE-B1BD-4C6DABF4567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C9AB7-3BF7-4492-A78D-336B78EA0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5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5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8FAF-C324-AFD2-B0E1-2E26045A0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52E7B-8320-64C2-DD1A-7FCEE5C7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E085-2433-BB2E-2094-E7584B56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EFF0-42D9-B16E-C520-93E5E982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CE0C-FC5D-8F1B-65D3-ED5C34A8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4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AE4A-7AF3-C229-9013-EEEFF81F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C5F44-55E2-7967-71BF-6EDF55F39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E28E-A36D-4A58-1202-A28268FA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617E-2A9A-5BC5-78C6-A94ACC4B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02E5-4474-2F06-9459-7282D2E7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94B82-5A13-3F30-AB3E-780141BF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7714C-47AA-265B-5087-18DA7AEE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68C9-4067-882B-1343-FD5CD802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790-5144-199B-97BF-0ED53321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3E05-A77D-5143-D740-C4410EA6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71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Overlay -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BDB87-5F61-D2C4-5734-A47DCC0E60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9522" y="316076"/>
            <a:ext cx="11552957" cy="5731432"/>
          </a:xfrm>
          <a:solidFill>
            <a:schemeClr val="accent2">
              <a:lumMod val="20000"/>
              <a:lumOff val="80000"/>
            </a:schemeClr>
          </a:solidFill>
        </p:spPr>
        <p:txBody>
          <a:bodyPr tIns="0" bIns="914400"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3240" y="1636479"/>
            <a:ext cx="4466292" cy="1366528"/>
          </a:xfrm>
          <a:solidFill>
            <a:schemeClr val="tx1">
              <a:alpha val="50000"/>
            </a:schemeClr>
          </a:solidFill>
          <a:ln w="38100">
            <a:solidFill>
              <a:schemeClr val="bg1"/>
            </a:solidFill>
          </a:ln>
        </p:spPr>
        <p:txBody>
          <a:bodyPr wrap="square" lIns="457200" tIns="320040" rIns="210312" bIns="320040" anchor="ctr" anchorCtr="0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F2ACC5A-E1B8-DD64-339D-991CD4707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24676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 Here (Insert Menu &gt; Header &amp; Footer &gt; Apply)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5B0B2-6C0A-7AE2-7D0B-16285CB997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60591" y="6353968"/>
            <a:ext cx="398033" cy="367507"/>
          </a:xfrm>
        </p:spPr>
        <p:txBody>
          <a:bodyPr/>
          <a:lstStyle/>
          <a:p>
            <a:fld id="{4994CE7A-9BF7-418F-B3FB-B7D8B74806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13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433">
          <p15:clr>
            <a:srgbClr val="FBAE40"/>
          </p15:clr>
        </p15:guide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3" pos="74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BF75-6F5A-BA7E-10C1-CA2B1FAD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DD42-E6CF-799F-33DD-442008A4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BE19-0B45-48D6-5E45-B041F195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77425-CC96-F4B1-8089-9BBEB4B9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E9B4-E69A-3685-B358-D58E5B30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0A3-D2F9-5677-CFF9-ADEF45B5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C6EA-A184-177D-2630-569E9A08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BE4C-51B6-B105-09E4-F45E29E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336E-5CCA-524B-E6C3-BAEA2BA3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8654-1F03-834B-20C7-F9BEACF9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4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8C93-F5C3-68AD-1B56-3644B69E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0953-5063-E7C0-623A-FA294C52C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E1635-B68D-F315-F863-092BE2E37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1330B-ED12-FFF8-7755-4F486AB8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5DE28-77A8-BC97-97D7-F624546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DE5E-2EA8-EA13-EAC5-69EF7116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AA09-0E16-A653-B948-158D45FF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D123-AD36-D44D-0FDB-B8817C01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1C64F-BACB-2159-6CCB-EEBFA152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3F906-1709-11F7-D8C4-72373F11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29690-AC58-8B46-9CFE-3AB99E3C1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C22BC-7CE3-8265-7215-D893682F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F7A1B-308A-6602-4870-4DD521C1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83A51-C9BC-643D-D9FB-DF7F6AD6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0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47C0-22DB-1FBC-F4C4-45047D4E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E6374-41B7-5D9E-F555-88C6D9EE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14DDF-A585-64D6-CF8D-33CEDA7B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96133-5DED-B886-76CA-2AC4D34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8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EB898-24E0-2430-0C49-1E2F478E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E4B58-E891-A625-F982-56738AB5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7CD91-5888-CD1D-EC07-C3F902D9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8914-4B10-D719-12BB-96E9EF47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0A41-8D69-0912-7A39-EE5294E6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F9A14-F4F5-74B2-FF26-DE962802F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57B0A-D762-570E-45E6-AC40B2E0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55FC9-675F-83FD-E270-C9CC0A1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0E34F-562B-860D-E392-3C1EC206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5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5F63-EB50-7E78-E07D-47D372D3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AC971-D683-7A36-4AE6-8D27E14CB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849FA-EF7A-D1FE-30EE-962B95701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66455-6931-A256-3540-04572374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297D-BA33-3C4C-2C4A-72162927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96A21-338E-36B7-9337-7962397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8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C461B-9B40-987D-1815-B71D3F61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DB58-43DB-7046-C118-DFEB8674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5D99-7102-F475-7094-EC389FB54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2F34-B86C-9159-0A8A-0D0C50D97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25C6-28F8-53F8-DF54-BD4259FC2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5EC58-6871-6F16-2193-1C6E2143EC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4CE7A-9BF7-418F-B3FB-B7D8B748063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270CDBC-E8D9-9ECF-BFA8-F280D292A3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>
          <a:xfrm>
            <a:off x="305667" y="250667"/>
            <a:ext cx="11552957" cy="5731432"/>
          </a:xfr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A1DF1DA3-D0DC-EE5C-8F89-4DA9668EB6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24407" y="1837695"/>
            <a:ext cx="4466292" cy="738664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txBody>
          <a:bodyPr vert="horz" wrap="square" lIns="210312" tIns="210312" rIns="210312" bIns="164592" rtlCol="0" anchor="t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600">
                <a:solidFill>
                  <a:schemeClr val="bg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HACKATHON 2024</a:t>
            </a:r>
            <a:endParaRPr lang="en-US" dirty="0"/>
          </a:p>
        </p:txBody>
      </p:sp>
      <p:pic>
        <p:nvPicPr>
          <p:cNvPr id="8" name="Picture 7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AE1676A-F790-6FB8-9809-375831C785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6268837"/>
            <a:ext cx="1673678" cy="392538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A3D0900-CFFC-BF6B-A26C-DE0C27F7F4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38600" y="6345464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LNRS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HACKATHON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65047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31451-D4C6-D9DC-6E04-879ECD8B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ABOUT ME</a:t>
            </a:r>
            <a:endParaRPr lang="en-US" sz="44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295DE7-E957-64AB-44A5-EE5A676655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r="2938"/>
          <a:stretch/>
        </p:blipFill>
        <p:spPr>
          <a:xfrm>
            <a:off x="703182" y="688501"/>
            <a:ext cx="4777381" cy="53112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45" name="Text Placeholder 3">
            <a:extLst>
              <a:ext uri="{FF2B5EF4-FFF2-40B4-BE49-F238E27FC236}">
                <a16:creationId xmlns:a16="http://schemas.microsoft.com/office/drawing/2014/main" id="{8258B150-3EC7-B6AD-C06D-802D60EE6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280118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148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74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Source Sans Pro</vt:lpstr>
      <vt:lpstr>Office Theme</vt:lpstr>
      <vt:lpstr>PowerPoint Presentation</vt:lpstr>
      <vt:lpstr>ABOUT ME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Pradeep (RIS-MUM)</dc:creator>
  <cp:lastModifiedBy>AYESHA MULLA - 70612300025</cp:lastModifiedBy>
  <cp:revision>4</cp:revision>
  <dcterms:created xsi:type="dcterms:W3CDTF">2024-09-26T03:48:01Z</dcterms:created>
  <dcterms:modified xsi:type="dcterms:W3CDTF">2024-10-07T16:22:35Z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2024-09-26T03:57:11Z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bbec7d46-2413-4c8e-866f-cc05bda192ab</vt:lpwstr>
  </property>
  <property fmtid="{D5CDD505-2E9C-101B-9397-08002B2CF9AE}" pid="8" name="MSIP_Label_549ac42a-3eb4-4074-b885-aea26bd6241e_ContentBits">
    <vt:lpwstr>0</vt:lpwstr>
  </property>
</Properties>
</file>