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0" r:id="rId4"/>
    <p:sldId id="259" r:id="rId5"/>
    <p:sldId id="267" r:id="rId6"/>
    <p:sldId id="260" r:id="rId7"/>
    <p:sldId id="269" r:id="rId8"/>
    <p:sldId id="262" r:id="rId9"/>
    <p:sldId id="263" r:id="rId10"/>
    <p:sldId id="264" r:id="rId11"/>
    <p:sldId id="268" r:id="rId12"/>
    <p:sldId id="266" r:id="rId13"/>
    <p:sldId id="261"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23563-3960-4A03-8B83-9688BBBAF97C}" v="1158" dt="2021-08-31T15:03:31.330"/>
    <p1510:client id="{026E7317-1082-4193-B927-F635473F8833}" v="7" dt="2021-08-31T14:23:54.468"/>
    <p1510:client id="{08438195-197A-40C9-9381-80FE70652968}" v="91" dt="2021-08-31T14:37:09.489"/>
    <p1510:client id="{1AED4127-7457-4901-8FF9-483867C550C0}" v="153" dt="2021-08-31T14:21:43.331"/>
    <p1510:client id="{226C04BC-60A5-44F2-8106-1BA7105F2E94}" v="208" dt="2021-08-31T13:12:34.109"/>
    <p1510:client id="{8AA0887C-F497-4DAA-AAB7-E4BEF3DE9296}" v="798" dt="2021-08-31T14:01:21.599"/>
    <p1510:client id="{8C4E3493-31B7-4A4D-B399-6AF1D65C0083}" v="704" dt="2021-08-31T14:50:38.294"/>
    <p1510:client id="{97EFE70C-094D-449F-93CA-61B1A198D4B1}" v="100" dt="2021-08-31T13:12:18.889"/>
    <p1510:client id="{AE4066C0-F61F-42A8-B99C-BB85B69B179F}" v="26" dt="2021-08-31T14:54:54.323"/>
    <p1510:client id="{B56F0E2C-2138-40B5-A027-270A2BDA1B95}" v="55" dt="2021-09-01T08:54:39.335"/>
    <p1510:client id="{D537EA41-3B7A-453E-8F3F-21D101131D60}" v="905" dt="2021-08-31T14:02:05.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y Murphy" userId="S::amurphy@spartaglobal.com::ff774ee3-ad6d-4789-a7dc-5cae5d72ad8c" providerId="AD" clId="Web-{AE4066C0-F61F-42A8-B99C-BB85B69B179F}"/>
    <pc:docChg chg="modSld">
      <pc:chgData name="Amy Murphy" userId="S::amurphy@spartaglobal.com::ff774ee3-ad6d-4789-a7dc-5cae5d72ad8c" providerId="AD" clId="Web-{AE4066C0-F61F-42A8-B99C-BB85B69B179F}" dt="2021-08-31T14:54:52.979" v="11" actId="20577"/>
      <pc:docMkLst>
        <pc:docMk/>
      </pc:docMkLst>
      <pc:sldChg chg="modSp">
        <pc:chgData name="Amy Murphy" userId="S::amurphy@spartaglobal.com::ff774ee3-ad6d-4789-a7dc-5cae5d72ad8c" providerId="AD" clId="Web-{AE4066C0-F61F-42A8-B99C-BB85B69B179F}" dt="2021-08-31T14:54:52.979" v="11" actId="20577"/>
        <pc:sldMkLst>
          <pc:docMk/>
          <pc:sldMk cId="109857222" sldId="256"/>
        </pc:sldMkLst>
        <pc:spChg chg="mod">
          <ac:chgData name="Amy Murphy" userId="S::amurphy@spartaglobal.com::ff774ee3-ad6d-4789-a7dc-5cae5d72ad8c" providerId="AD" clId="Web-{AE4066C0-F61F-42A8-B99C-BB85B69B179F}" dt="2021-08-31T14:54:52.979" v="11" actId="20577"/>
          <ac:spMkLst>
            <pc:docMk/>
            <pc:sldMk cId="109857222" sldId="256"/>
            <ac:spMk id="2" creationId="{00000000-0000-0000-0000-000000000000}"/>
          </ac:spMkLst>
        </pc:spChg>
      </pc:sldChg>
      <pc:sldChg chg="modSp">
        <pc:chgData name="Amy Murphy" userId="S::amurphy@spartaglobal.com::ff774ee3-ad6d-4789-a7dc-5cae5d72ad8c" providerId="AD" clId="Web-{AE4066C0-F61F-42A8-B99C-BB85B69B179F}" dt="2021-08-31T14:54:17.509" v="0" actId="20577"/>
        <pc:sldMkLst>
          <pc:docMk/>
          <pc:sldMk cId="3368940311" sldId="258"/>
        </pc:sldMkLst>
        <pc:spChg chg="mod">
          <ac:chgData name="Amy Murphy" userId="S::amurphy@spartaglobal.com::ff774ee3-ad6d-4789-a7dc-5cae5d72ad8c" providerId="AD" clId="Web-{AE4066C0-F61F-42A8-B99C-BB85B69B179F}" dt="2021-08-31T14:54:17.509" v="0" actId="20577"/>
          <ac:spMkLst>
            <pc:docMk/>
            <pc:sldMk cId="3368940311" sldId="258"/>
            <ac:spMk id="2" creationId="{CA84C62D-6237-4292-ABED-35418515713F}"/>
          </ac:spMkLst>
        </pc:spChg>
      </pc:sldChg>
    </pc:docChg>
  </pc:docChgLst>
  <pc:docChgLst>
    <pc:chgData name="Viktor Mitre" userId="S::vmitre@spartaglobal.com::60ebbe89-ea3d-447b-87f1-8d4c4d34e2da" providerId="AD" clId="Web-{1AED4127-7457-4901-8FF9-483867C550C0}"/>
    <pc:docChg chg="addSld modSld">
      <pc:chgData name="Viktor Mitre" userId="S::vmitre@spartaglobal.com::60ebbe89-ea3d-447b-87f1-8d4c4d34e2da" providerId="AD" clId="Web-{1AED4127-7457-4901-8FF9-483867C550C0}" dt="2021-08-31T14:21:43.331" v="84" actId="1076"/>
      <pc:docMkLst>
        <pc:docMk/>
      </pc:docMkLst>
      <pc:sldChg chg="modSp">
        <pc:chgData name="Viktor Mitre" userId="S::vmitre@spartaglobal.com::60ebbe89-ea3d-447b-87f1-8d4c4d34e2da" providerId="AD" clId="Web-{1AED4127-7457-4901-8FF9-483867C550C0}" dt="2021-08-31T13:05:59.403" v="3" actId="20577"/>
        <pc:sldMkLst>
          <pc:docMk/>
          <pc:sldMk cId="806232528" sldId="257"/>
        </pc:sldMkLst>
        <pc:spChg chg="mod">
          <ac:chgData name="Viktor Mitre" userId="S::vmitre@spartaglobal.com::60ebbe89-ea3d-447b-87f1-8d4c4d34e2da" providerId="AD" clId="Web-{1AED4127-7457-4901-8FF9-483867C550C0}" dt="2021-08-31T13:05:59.403" v="3" actId="20577"/>
          <ac:spMkLst>
            <pc:docMk/>
            <pc:sldMk cId="806232528" sldId="257"/>
            <ac:spMk id="3" creationId="{D3E190A3-3D12-4332-8103-633983DBE810}"/>
          </ac:spMkLst>
        </pc:spChg>
      </pc:sldChg>
      <pc:sldChg chg="addSp delSp modSp">
        <pc:chgData name="Viktor Mitre" userId="S::vmitre@spartaglobal.com::60ebbe89-ea3d-447b-87f1-8d4c4d34e2da" providerId="AD" clId="Web-{1AED4127-7457-4901-8FF9-483867C550C0}" dt="2021-08-31T14:21:43.331" v="84" actId="1076"/>
        <pc:sldMkLst>
          <pc:docMk/>
          <pc:sldMk cId="2177544233" sldId="260"/>
        </pc:sldMkLst>
        <pc:spChg chg="mod">
          <ac:chgData name="Viktor Mitre" userId="S::vmitre@spartaglobal.com::60ebbe89-ea3d-447b-87f1-8d4c4d34e2da" providerId="AD" clId="Web-{1AED4127-7457-4901-8FF9-483867C550C0}" dt="2021-08-31T13:59:04.764" v="66" actId="20577"/>
          <ac:spMkLst>
            <pc:docMk/>
            <pc:sldMk cId="2177544233" sldId="260"/>
            <ac:spMk id="2" creationId="{AE1E571D-2719-41D1-9F3D-537602027E83}"/>
          </ac:spMkLst>
        </pc:spChg>
        <pc:spChg chg="del">
          <ac:chgData name="Viktor Mitre" userId="S::vmitre@spartaglobal.com::60ebbe89-ea3d-447b-87f1-8d4c4d34e2da" providerId="AD" clId="Web-{1AED4127-7457-4901-8FF9-483867C550C0}" dt="2021-08-31T13:16:29.075" v="7"/>
          <ac:spMkLst>
            <pc:docMk/>
            <pc:sldMk cId="2177544233" sldId="260"/>
            <ac:spMk id="3" creationId="{4FD5AB1E-4DB6-433B-B607-6C0B8E72C8D1}"/>
          </ac:spMkLst>
        </pc:spChg>
        <pc:spChg chg="add mod">
          <ac:chgData name="Viktor Mitre" userId="S::vmitre@spartaglobal.com::60ebbe89-ea3d-447b-87f1-8d4c4d34e2da" providerId="AD" clId="Web-{1AED4127-7457-4901-8FF9-483867C550C0}" dt="2021-08-31T14:21:43.331" v="84" actId="1076"/>
          <ac:spMkLst>
            <pc:docMk/>
            <pc:sldMk cId="2177544233" sldId="260"/>
            <ac:spMk id="6" creationId="{4DBC3E1F-AB99-4A22-B6F7-4A4A3B362229}"/>
          </ac:spMkLst>
        </pc:spChg>
        <pc:picChg chg="add del mod ord">
          <ac:chgData name="Viktor Mitre" userId="S::vmitre@spartaglobal.com::60ebbe89-ea3d-447b-87f1-8d4c4d34e2da" providerId="AD" clId="Web-{1AED4127-7457-4901-8FF9-483867C550C0}" dt="2021-08-31T13:47:26.948" v="10"/>
          <ac:picMkLst>
            <pc:docMk/>
            <pc:sldMk cId="2177544233" sldId="260"/>
            <ac:picMk id="4" creationId="{ACB2E214-C7EB-4521-B67B-9FEF7596060B}"/>
          </ac:picMkLst>
        </pc:picChg>
        <pc:picChg chg="add mod">
          <ac:chgData name="Viktor Mitre" userId="S::vmitre@spartaglobal.com::60ebbe89-ea3d-447b-87f1-8d4c4d34e2da" providerId="AD" clId="Web-{1AED4127-7457-4901-8FF9-483867C550C0}" dt="2021-08-31T13:59:16.796" v="68" actId="14100"/>
          <ac:picMkLst>
            <pc:docMk/>
            <pc:sldMk cId="2177544233" sldId="260"/>
            <ac:picMk id="7" creationId="{7F6B514C-ECF0-4A5A-B455-FC78132C6448}"/>
          </ac:picMkLst>
        </pc:picChg>
      </pc:sldChg>
      <pc:sldChg chg="addSp delSp modSp">
        <pc:chgData name="Viktor Mitre" userId="S::vmitre@spartaglobal.com::60ebbe89-ea3d-447b-87f1-8d4c4d34e2da" providerId="AD" clId="Web-{1AED4127-7457-4901-8FF9-483867C550C0}" dt="2021-08-31T13:15:14.133" v="6" actId="1076"/>
        <pc:sldMkLst>
          <pc:docMk/>
          <pc:sldMk cId="2517587402" sldId="266"/>
        </pc:sldMkLst>
        <pc:spChg chg="del">
          <ac:chgData name="Viktor Mitre" userId="S::vmitre@spartaglobal.com::60ebbe89-ea3d-447b-87f1-8d4c4d34e2da" providerId="AD" clId="Web-{1AED4127-7457-4901-8FF9-483867C550C0}" dt="2021-08-31T13:15:00.023" v="4"/>
          <ac:spMkLst>
            <pc:docMk/>
            <pc:sldMk cId="2517587402" sldId="266"/>
            <ac:spMk id="3" creationId="{2E323A31-2FFB-4528-8FF2-ABD2A84F974A}"/>
          </ac:spMkLst>
        </pc:spChg>
        <pc:picChg chg="add mod ord">
          <ac:chgData name="Viktor Mitre" userId="S::vmitre@spartaglobal.com::60ebbe89-ea3d-447b-87f1-8d4c4d34e2da" providerId="AD" clId="Web-{1AED4127-7457-4901-8FF9-483867C550C0}" dt="2021-08-31T13:15:14.133" v="6" actId="1076"/>
          <ac:picMkLst>
            <pc:docMk/>
            <pc:sldMk cId="2517587402" sldId="266"/>
            <ac:picMk id="4" creationId="{EECD7253-CA46-45AC-A951-D18470FDAC53}"/>
          </ac:picMkLst>
        </pc:picChg>
      </pc:sldChg>
      <pc:sldChg chg="addSp delSp modSp new">
        <pc:chgData name="Viktor Mitre" userId="S::vmitre@spartaglobal.com::60ebbe89-ea3d-447b-87f1-8d4c4d34e2da" providerId="AD" clId="Web-{1AED4127-7457-4901-8FF9-483867C550C0}" dt="2021-08-31T13:54:22.656" v="44" actId="20577"/>
        <pc:sldMkLst>
          <pc:docMk/>
          <pc:sldMk cId="1917102881" sldId="269"/>
        </pc:sldMkLst>
        <pc:spChg chg="mod">
          <ac:chgData name="Viktor Mitre" userId="S::vmitre@spartaglobal.com::60ebbe89-ea3d-447b-87f1-8d4c4d34e2da" providerId="AD" clId="Web-{1AED4127-7457-4901-8FF9-483867C550C0}" dt="2021-08-31T13:54:22.656" v="44" actId="20577"/>
          <ac:spMkLst>
            <pc:docMk/>
            <pc:sldMk cId="1917102881" sldId="269"/>
            <ac:spMk id="2" creationId="{B9E53846-B817-42F4-A46F-BCD27F8BCE4C}"/>
          </ac:spMkLst>
        </pc:spChg>
        <pc:spChg chg="del">
          <ac:chgData name="Viktor Mitre" userId="S::vmitre@spartaglobal.com::60ebbe89-ea3d-447b-87f1-8d4c4d34e2da" providerId="AD" clId="Web-{1AED4127-7457-4901-8FF9-483867C550C0}" dt="2021-08-31T13:47:29.651" v="11"/>
          <ac:spMkLst>
            <pc:docMk/>
            <pc:sldMk cId="1917102881" sldId="269"/>
            <ac:spMk id="3" creationId="{AA3382ED-3A0F-440F-BD05-9A513C6A36AA}"/>
          </ac:spMkLst>
        </pc:spChg>
        <pc:picChg chg="add mod ord">
          <ac:chgData name="Viktor Mitre" userId="S::vmitre@spartaglobal.com::60ebbe89-ea3d-447b-87f1-8d4c4d34e2da" providerId="AD" clId="Web-{1AED4127-7457-4901-8FF9-483867C550C0}" dt="2021-08-31T13:54:07.515" v="35" actId="1076"/>
          <ac:picMkLst>
            <pc:docMk/>
            <pc:sldMk cId="1917102881" sldId="269"/>
            <ac:picMk id="4" creationId="{708AFD4B-6153-499E-A105-B47BAEC1C6E6}"/>
          </ac:picMkLst>
        </pc:picChg>
      </pc:sldChg>
    </pc:docChg>
  </pc:docChgLst>
  <pc:docChgLst>
    <pc:chgData name="Kieron Gordon" userId="S::kgordon@spartaglobal.com::de52ea44-9df5-4280-8ce3-eb4bfc96e881" providerId="AD" clId="Web-{B56F0E2C-2138-40B5-A027-270A2BDA1B95}"/>
    <pc:docChg chg="modSld">
      <pc:chgData name="Kieron Gordon" userId="S::kgordon@spartaglobal.com::de52ea44-9df5-4280-8ce3-eb4bfc96e881" providerId="AD" clId="Web-{B56F0E2C-2138-40B5-A027-270A2BDA1B95}" dt="2021-09-01T08:54:39.335" v="29"/>
      <pc:docMkLst>
        <pc:docMk/>
      </pc:docMkLst>
      <pc:sldChg chg="addSp delSp modSp mod setBg addAnim setClrOvrMap">
        <pc:chgData name="Kieron Gordon" userId="S::kgordon@spartaglobal.com::de52ea44-9df5-4280-8ce3-eb4bfc96e881" providerId="AD" clId="Web-{B56F0E2C-2138-40B5-A027-270A2BDA1B95}" dt="2021-09-01T08:54:39.335" v="29"/>
        <pc:sldMkLst>
          <pc:docMk/>
          <pc:sldMk cId="3966183305" sldId="261"/>
        </pc:sldMkLst>
        <pc:spChg chg="mod">
          <ac:chgData name="Kieron Gordon" userId="S::kgordon@spartaglobal.com::de52ea44-9df5-4280-8ce3-eb4bfc96e881" providerId="AD" clId="Web-{B56F0E2C-2138-40B5-A027-270A2BDA1B95}" dt="2021-09-01T08:54:39.335" v="28"/>
          <ac:spMkLst>
            <pc:docMk/>
            <pc:sldMk cId="3966183305" sldId="261"/>
            <ac:spMk id="2" creationId="{C3491479-6E82-45E2-B2ED-CBA718620AE8}"/>
          </ac:spMkLst>
        </pc:spChg>
        <pc:spChg chg="add">
          <ac:chgData name="Kieron Gordon" userId="S::kgordon@spartaglobal.com::de52ea44-9df5-4280-8ce3-eb4bfc96e881" providerId="AD" clId="Web-{B56F0E2C-2138-40B5-A027-270A2BDA1B95}" dt="2021-09-01T08:54:39.335" v="28"/>
          <ac:spMkLst>
            <pc:docMk/>
            <pc:sldMk cId="3966183305" sldId="261"/>
            <ac:spMk id="8" creationId="{E49CC64F-7275-4E33-961B-0C5CDC439875}"/>
          </ac:spMkLst>
        </pc:spChg>
        <pc:picChg chg="add mod">
          <ac:chgData name="Kieron Gordon" userId="S::kgordon@spartaglobal.com::de52ea44-9df5-4280-8ce3-eb4bfc96e881" providerId="AD" clId="Web-{B56F0E2C-2138-40B5-A027-270A2BDA1B95}" dt="2021-09-01T08:54:39.335" v="28"/>
          <ac:picMkLst>
            <pc:docMk/>
            <pc:sldMk cId="3966183305" sldId="261"/>
            <ac:picMk id="3" creationId="{6DC91F84-1B2A-4FE2-AABE-BE1BEDC7924F}"/>
          </ac:picMkLst>
        </pc:picChg>
        <pc:picChg chg="del">
          <ac:chgData name="Kieron Gordon" userId="S::kgordon@spartaglobal.com::de52ea44-9df5-4280-8ce3-eb4bfc96e881" providerId="AD" clId="Web-{B56F0E2C-2138-40B5-A027-270A2BDA1B95}" dt="2021-09-01T08:54:36.210" v="26"/>
          <ac:picMkLst>
            <pc:docMk/>
            <pc:sldMk cId="3966183305" sldId="261"/>
            <ac:picMk id="4" creationId="{102EA257-7404-403B-BC10-5EB76C98FA35}"/>
          </ac:picMkLst>
        </pc:picChg>
      </pc:sldChg>
    </pc:docChg>
  </pc:docChgLst>
  <pc:docChgLst>
    <pc:chgData name="Kieron Gordon" userId="S::kgordon@spartaglobal.com::de52ea44-9df5-4280-8ce3-eb4bfc96e881" providerId="AD" clId="Web-{026E7317-1082-4193-B927-F635473F8833}"/>
    <pc:docChg chg="modSld">
      <pc:chgData name="Kieron Gordon" userId="S::kgordon@spartaglobal.com::de52ea44-9df5-4280-8ce3-eb4bfc96e881" providerId="AD" clId="Web-{026E7317-1082-4193-B927-F635473F8833}" dt="2021-08-31T14:23:54.030" v="2" actId="20577"/>
      <pc:docMkLst>
        <pc:docMk/>
      </pc:docMkLst>
      <pc:sldChg chg="modSp">
        <pc:chgData name="Kieron Gordon" userId="S::kgordon@spartaglobal.com::de52ea44-9df5-4280-8ce3-eb4bfc96e881" providerId="AD" clId="Web-{026E7317-1082-4193-B927-F635473F8833}" dt="2021-08-31T14:23:54.030" v="2" actId="20577"/>
        <pc:sldMkLst>
          <pc:docMk/>
          <pc:sldMk cId="3989890901" sldId="268"/>
        </pc:sldMkLst>
        <pc:spChg chg="mod">
          <ac:chgData name="Kieron Gordon" userId="S::kgordon@spartaglobal.com::de52ea44-9df5-4280-8ce3-eb4bfc96e881" providerId="AD" clId="Web-{026E7317-1082-4193-B927-F635473F8833}" dt="2021-08-31T14:23:54.030" v="2" actId="20577"/>
          <ac:spMkLst>
            <pc:docMk/>
            <pc:sldMk cId="3989890901" sldId="268"/>
            <ac:spMk id="7" creationId="{99E56F31-6983-4302-9F74-7E1A7A66A905}"/>
          </ac:spMkLst>
        </pc:spChg>
      </pc:sldChg>
    </pc:docChg>
  </pc:docChgLst>
  <pc:docChgLst>
    <pc:chgData name="Michael Tefera" userId="S::mtefera@spartaglobal.com::b224c270-dcf9-45f1-9a57-cacb7f8346cd" providerId="AD" clId="Web-{226C04BC-60A5-44F2-8106-1BA7105F2E94}"/>
    <pc:docChg chg="addSld modSld">
      <pc:chgData name="Michael Tefera" userId="S::mtefera@spartaglobal.com::b224c270-dcf9-45f1-9a57-cacb7f8346cd" providerId="AD" clId="Web-{226C04BC-60A5-44F2-8106-1BA7105F2E94}" dt="2021-08-31T13:12:31.452" v="105" actId="20577"/>
      <pc:docMkLst>
        <pc:docMk/>
      </pc:docMkLst>
      <pc:sldChg chg="modSp new">
        <pc:chgData name="Michael Tefera" userId="S::mtefera@spartaglobal.com::b224c270-dcf9-45f1-9a57-cacb7f8346cd" providerId="AD" clId="Web-{226C04BC-60A5-44F2-8106-1BA7105F2E94}" dt="2021-08-31T13:12:31.452" v="105" actId="20577"/>
        <pc:sldMkLst>
          <pc:docMk/>
          <pc:sldMk cId="806232528" sldId="257"/>
        </pc:sldMkLst>
        <pc:spChg chg="mod">
          <ac:chgData name="Michael Tefera" userId="S::mtefera@spartaglobal.com::b224c270-dcf9-45f1-9a57-cacb7f8346cd" providerId="AD" clId="Web-{226C04BC-60A5-44F2-8106-1BA7105F2E94}" dt="2021-08-31T13:12:31.452" v="105" actId="20577"/>
          <ac:spMkLst>
            <pc:docMk/>
            <pc:sldMk cId="806232528" sldId="257"/>
            <ac:spMk id="3" creationId="{D3E190A3-3D12-4332-8103-633983DBE810}"/>
          </ac:spMkLst>
        </pc:spChg>
      </pc:sldChg>
      <pc:sldChg chg="new">
        <pc:chgData name="Michael Tefera" userId="S::mtefera@spartaglobal.com::b224c270-dcf9-45f1-9a57-cacb7f8346cd" providerId="AD" clId="Web-{226C04BC-60A5-44F2-8106-1BA7105F2E94}" dt="2021-08-31T13:05:11.985" v="1"/>
        <pc:sldMkLst>
          <pc:docMk/>
          <pc:sldMk cId="3368940311" sldId="258"/>
        </pc:sldMkLst>
      </pc:sldChg>
      <pc:sldChg chg="new">
        <pc:chgData name="Michael Tefera" userId="S::mtefera@spartaglobal.com::b224c270-dcf9-45f1-9a57-cacb7f8346cd" providerId="AD" clId="Web-{226C04BC-60A5-44F2-8106-1BA7105F2E94}" dt="2021-08-31T13:05:12.563" v="2"/>
        <pc:sldMkLst>
          <pc:docMk/>
          <pc:sldMk cId="370295977" sldId="259"/>
        </pc:sldMkLst>
      </pc:sldChg>
      <pc:sldChg chg="new">
        <pc:chgData name="Michael Tefera" userId="S::mtefera@spartaglobal.com::b224c270-dcf9-45f1-9a57-cacb7f8346cd" providerId="AD" clId="Web-{226C04BC-60A5-44F2-8106-1BA7105F2E94}" dt="2021-08-31T13:05:12.907" v="3"/>
        <pc:sldMkLst>
          <pc:docMk/>
          <pc:sldMk cId="2177544233" sldId="260"/>
        </pc:sldMkLst>
      </pc:sldChg>
      <pc:sldChg chg="addSp delSp modSp new">
        <pc:chgData name="Michael Tefera" userId="S::mtefera@spartaglobal.com::b224c270-dcf9-45f1-9a57-cacb7f8346cd" providerId="AD" clId="Web-{226C04BC-60A5-44F2-8106-1BA7105F2E94}" dt="2021-08-31T13:06:54.601" v="92" actId="20577"/>
        <pc:sldMkLst>
          <pc:docMk/>
          <pc:sldMk cId="3966183305" sldId="261"/>
        </pc:sldMkLst>
        <pc:spChg chg="mod">
          <ac:chgData name="Michael Tefera" userId="S::mtefera@spartaglobal.com::b224c270-dcf9-45f1-9a57-cacb7f8346cd" providerId="AD" clId="Web-{226C04BC-60A5-44F2-8106-1BA7105F2E94}" dt="2021-08-31T13:06:54.601" v="92" actId="20577"/>
          <ac:spMkLst>
            <pc:docMk/>
            <pc:sldMk cId="3966183305" sldId="261"/>
            <ac:spMk id="2" creationId="{C3491479-6E82-45E2-B2ED-CBA718620AE8}"/>
          </ac:spMkLst>
        </pc:spChg>
        <pc:spChg chg="del">
          <ac:chgData name="Michael Tefera" userId="S::mtefera@spartaglobal.com::b224c270-dcf9-45f1-9a57-cacb7f8346cd" providerId="AD" clId="Web-{226C04BC-60A5-44F2-8106-1BA7105F2E94}" dt="2021-08-31T13:05:25.626" v="5"/>
          <ac:spMkLst>
            <pc:docMk/>
            <pc:sldMk cId="3966183305" sldId="261"/>
            <ac:spMk id="3" creationId="{EE65FD76-E29E-428C-8B18-0093657C9712}"/>
          </ac:spMkLst>
        </pc:spChg>
        <pc:picChg chg="add mod">
          <ac:chgData name="Michael Tefera" userId="S::mtefera@spartaglobal.com::b224c270-dcf9-45f1-9a57-cacb7f8346cd" providerId="AD" clId="Web-{226C04BC-60A5-44F2-8106-1BA7105F2E94}" dt="2021-08-31T13:05:52.816" v="14" actId="1076"/>
          <ac:picMkLst>
            <pc:docMk/>
            <pc:sldMk cId="3966183305" sldId="261"/>
            <ac:picMk id="4" creationId="{102EA257-7404-403B-BC10-5EB76C98FA35}"/>
          </ac:picMkLst>
        </pc:picChg>
      </pc:sldChg>
    </pc:docChg>
  </pc:docChgLst>
  <pc:docChgLst>
    <pc:chgData name="Michael Tefera" userId="S::mtefera@spartaglobal.com::b224c270-dcf9-45f1-9a57-cacb7f8346cd" providerId="AD" clId="Web-{8C4E3493-31B7-4A4D-B399-6AF1D65C0083}"/>
    <pc:docChg chg="modSld">
      <pc:chgData name="Michael Tefera" userId="S::mtefera@spartaglobal.com::b224c270-dcf9-45f1-9a57-cacb7f8346cd" providerId="AD" clId="Web-{8C4E3493-31B7-4A4D-B399-6AF1D65C0083}" dt="2021-08-31T14:50:38.294" v="410" actId="1076"/>
      <pc:docMkLst>
        <pc:docMk/>
      </pc:docMkLst>
      <pc:sldChg chg="addSp delSp modSp mod setBg">
        <pc:chgData name="Michael Tefera" userId="S::mtefera@spartaglobal.com::b224c270-dcf9-45f1-9a57-cacb7f8346cd" providerId="AD" clId="Web-{8C4E3493-31B7-4A4D-B399-6AF1D65C0083}" dt="2021-08-31T14:37:12.608" v="406" actId="1076"/>
        <pc:sldMkLst>
          <pc:docMk/>
          <pc:sldMk cId="2375678107" sldId="262"/>
        </pc:sldMkLst>
        <pc:spChg chg="mod">
          <ac:chgData name="Michael Tefera" userId="S::mtefera@spartaglobal.com::b224c270-dcf9-45f1-9a57-cacb7f8346cd" providerId="AD" clId="Web-{8C4E3493-31B7-4A4D-B399-6AF1D65C0083}" dt="2021-08-31T14:37:03.420" v="404" actId="20577"/>
          <ac:spMkLst>
            <pc:docMk/>
            <pc:sldMk cId="2375678107" sldId="262"/>
            <ac:spMk id="2" creationId="{07472A74-D384-4C4A-A650-C3A842607D03}"/>
          </ac:spMkLst>
        </pc:spChg>
        <pc:spChg chg="mod">
          <ac:chgData name="Michael Tefera" userId="S::mtefera@spartaglobal.com::b224c270-dcf9-45f1-9a57-cacb7f8346cd" providerId="AD" clId="Web-{8C4E3493-31B7-4A4D-B399-6AF1D65C0083}" dt="2021-08-31T14:27:17.503" v="325" actId="14100"/>
          <ac:spMkLst>
            <pc:docMk/>
            <pc:sldMk cId="2375678107" sldId="262"/>
            <ac:spMk id="3" creationId="{67EAD4E7-5411-47B6-8AC3-3F3D87032999}"/>
          </ac:spMkLst>
        </pc:spChg>
        <pc:spChg chg="add mod">
          <ac:chgData name="Michael Tefera" userId="S::mtefera@spartaglobal.com::b224c270-dcf9-45f1-9a57-cacb7f8346cd" providerId="AD" clId="Web-{8C4E3493-31B7-4A4D-B399-6AF1D65C0083}" dt="2021-08-31T14:36:59.873" v="403" actId="1076"/>
          <ac:spMkLst>
            <pc:docMk/>
            <pc:sldMk cId="2375678107" sldId="262"/>
            <ac:spMk id="6" creationId="{B714A8F4-E3BF-4387-81A9-31C5BCCB002C}"/>
          </ac:spMkLst>
        </pc:spChg>
        <pc:spChg chg="add del mod">
          <ac:chgData name="Michael Tefera" userId="S::mtefera@spartaglobal.com::b224c270-dcf9-45f1-9a57-cacb7f8346cd" providerId="AD" clId="Web-{8C4E3493-31B7-4A4D-B399-6AF1D65C0083}" dt="2021-08-31T14:01:51.803" v="238"/>
          <ac:spMkLst>
            <pc:docMk/>
            <pc:sldMk cId="2375678107" sldId="262"/>
            <ac:spMk id="8" creationId="{15025723-CC5C-46CC-A361-969DB868D3DA}"/>
          </ac:spMkLst>
        </pc:spChg>
        <pc:spChg chg="add del mod">
          <ac:chgData name="Michael Tefera" userId="S::mtefera@spartaglobal.com::b224c270-dcf9-45f1-9a57-cacb7f8346cd" providerId="AD" clId="Web-{8C4E3493-31B7-4A4D-B399-6AF1D65C0083}" dt="2021-08-31T14:21:58.216" v="317"/>
          <ac:spMkLst>
            <pc:docMk/>
            <pc:sldMk cId="2375678107" sldId="262"/>
            <ac:spMk id="11" creationId="{4C467C51-AB1C-465E-A490-CBCAE51CE8A9}"/>
          </ac:spMkLst>
        </pc:spChg>
        <pc:spChg chg="add del mod">
          <ac:chgData name="Michael Tefera" userId="S::mtefera@spartaglobal.com::b224c270-dcf9-45f1-9a57-cacb7f8346cd" providerId="AD" clId="Web-{8C4E3493-31B7-4A4D-B399-6AF1D65C0083}" dt="2021-08-31T14:21:07.512" v="312"/>
          <ac:spMkLst>
            <pc:docMk/>
            <pc:sldMk cId="2375678107" sldId="262"/>
            <ac:spMk id="12" creationId="{BFE6DCCB-5892-409D-8DFC-C8280F1123DE}"/>
          </ac:spMkLst>
        </pc:spChg>
        <pc:spChg chg="add mod">
          <ac:chgData name="Michael Tefera" userId="S::mtefera@spartaglobal.com::b224c270-dcf9-45f1-9a57-cacb7f8346cd" providerId="AD" clId="Web-{8C4E3493-31B7-4A4D-B399-6AF1D65C0083}" dt="2021-08-31T14:28:27.348" v="327" actId="1076"/>
          <ac:spMkLst>
            <pc:docMk/>
            <pc:sldMk cId="2375678107" sldId="262"/>
            <ac:spMk id="13" creationId="{AD56AFE0-4536-4DD6-8AA3-4EAF0BA427FD}"/>
          </ac:spMkLst>
        </pc:spChg>
        <pc:spChg chg="add del mod">
          <ac:chgData name="Michael Tefera" userId="S::mtefera@spartaglobal.com::b224c270-dcf9-45f1-9a57-cacb7f8346cd" providerId="AD" clId="Web-{8C4E3493-31B7-4A4D-B399-6AF1D65C0083}" dt="2021-08-31T14:28:22.614" v="326"/>
          <ac:spMkLst>
            <pc:docMk/>
            <pc:sldMk cId="2375678107" sldId="262"/>
            <ac:spMk id="14" creationId="{34C640C8-F3FF-465A-BEBB-55E00EB9BD88}"/>
          </ac:spMkLst>
        </pc:spChg>
        <pc:spChg chg="add del mod">
          <ac:chgData name="Michael Tefera" userId="S::mtefera@spartaglobal.com::b224c270-dcf9-45f1-9a57-cacb7f8346cd" providerId="AD" clId="Web-{8C4E3493-31B7-4A4D-B399-6AF1D65C0083}" dt="2021-08-31T14:31:55.930" v="365"/>
          <ac:spMkLst>
            <pc:docMk/>
            <pc:sldMk cId="2375678107" sldId="262"/>
            <ac:spMk id="15" creationId="{22A6C63F-17A7-4FE0-AC32-C492E2C48FF8}"/>
          </ac:spMkLst>
        </pc:spChg>
        <pc:spChg chg="add del mod">
          <ac:chgData name="Michael Tefera" userId="S::mtefera@spartaglobal.com::b224c270-dcf9-45f1-9a57-cacb7f8346cd" providerId="AD" clId="Web-{8C4E3493-31B7-4A4D-B399-6AF1D65C0083}" dt="2021-08-31T14:35:03.340" v="391"/>
          <ac:spMkLst>
            <pc:docMk/>
            <pc:sldMk cId="2375678107" sldId="262"/>
            <ac:spMk id="17" creationId="{83DF56B2-39F6-4F2F-8C7B-529CAFFCE329}"/>
          </ac:spMkLst>
        </pc:spChg>
        <pc:spChg chg="add mod">
          <ac:chgData name="Michael Tefera" userId="S::mtefera@spartaglobal.com::b224c270-dcf9-45f1-9a57-cacb7f8346cd" providerId="AD" clId="Web-{8C4E3493-31B7-4A4D-B399-6AF1D65C0083}" dt="2021-08-31T14:35:07.184" v="392" actId="1076"/>
          <ac:spMkLst>
            <pc:docMk/>
            <pc:sldMk cId="2375678107" sldId="262"/>
            <ac:spMk id="18" creationId="{8A06CDBB-6C23-45C4-9B7E-762913C9F448}"/>
          </ac:spMkLst>
        </pc:spChg>
        <pc:picChg chg="add del mod">
          <ac:chgData name="Michael Tefera" userId="S::mtefera@spartaglobal.com::b224c270-dcf9-45f1-9a57-cacb7f8346cd" providerId="AD" clId="Web-{8C4E3493-31B7-4A4D-B399-6AF1D65C0083}" dt="2021-08-31T14:02:20.382" v="239"/>
          <ac:picMkLst>
            <pc:docMk/>
            <pc:sldMk cId="2375678107" sldId="262"/>
            <ac:picMk id="4" creationId="{8ADC7D17-E4A3-4594-9CA3-1D2576D9C40D}"/>
          </ac:picMkLst>
        </pc:picChg>
        <pc:picChg chg="add del mod">
          <ac:chgData name="Michael Tefera" userId="S::mtefera@spartaglobal.com::b224c270-dcf9-45f1-9a57-cacb7f8346cd" providerId="AD" clId="Web-{8C4E3493-31B7-4A4D-B399-6AF1D65C0083}" dt="2021-08-31T13:55:29.171" v="119"/>
          <ac:picMkLst>
            <pc:docMk/>
            <pc:sldMk cId="2375678107" sldId="262"/>
            <ac:picMk id="7" creationId="{EFCAFB1B-60A9-40A0-A74D-39A90BF73E2F}"/>
          </ac:picMkLst>
        </pc:picChg>
        <pc:picChg chg="add mod">
          <ac:chgData name="Michael Tefera" userId="S::mtefera@spartaglobal.com::b224c270-dcf9-45f1-9a57-cacb7f8346cd" providerId="AD" clId="Web-{8C4E3493-31B7-4A4D-B399-6AF1D65C0083}" dt="2021-08-31T14:21:32.325" v="316" actId="1076"/>
          <ac:picMkLst>
            <pc:docMk/>
            <pc:sldMk cId="2375678107" sldId="262"/>
            <ac:picMk id="9" creationId="{589BF2AE-CB67-407E-B74F-BADE35FFC883}"/>
          </ac:picMkLst>
        </pc:picChg>
        <pc:picChg chg="add mod modCrop">
          <ac:chgData name="Michael Tefera" userId="S::mtefera@spartaglobal.com::b224c270-dcf9-45f1-9a57-cacb7f8346cd" providerId="AD" clId="Web-{8C4E3493-31B7-4A4D-B399-6AF1D65C0083}" dt="2021-08-31T14:37:12.608" v="406" actId="1076"/>
          <ac:picMkLst>
            <pc:docMk/>
            <pc:sldMk cId="2375678107" sldId="262"/>
            <ac:picMk id="16" creationId="{FDCDFB7D-ADDF-4329-9C7A-6BA8A6A6EF90}"/>
          </ac:picMkLst>
        </pc:picChg>
      </pc:sldChg>
      <pc:sldChg chg="addSp modSp">
        <pc:chgData name="Michael Tefera" userId="S::mtefera@spartaglobal.com::b224c270-dcf9-45f1-9a57-cacb7f8346cd" providerId="AD" clId="Web-{8C4E3493-31B7-4A4D-B399-6AF1D65C0083}" dt="2021-08-31T14:50:38.294" v="410" actId="1076"/>
        <pc:sldMkLst>
          <pc:docMk/>
          <pc:sldMk cId="297352127" sldId="270"/>
        </pc:sldMkLst>
        <pc:picChg chg="add mod">
          <ac:chgData name="Michael Tefera" userId="S::mtefera@spartaglobal.com::b224c270-dcf9-45f1-9a57-cacb7f8346cd" providerId="AD" clId="Web-{8C4E3493-31B7-4A4D-B399-6AF1D65C0083}" dt="2021-08-31T14:50:38.294" v="410" actId="1076"/>
          <ac:picMkLst>
            <pc:docMk/>
            <pc:sldMk cId="297352127" sldId="270"/>
            <ac:picMk id="7" creationId="{FB92CCB7-43AE-4971-A99C-794EA8CCF803}"/>
          </ac:picMkLst>
        </pc:picChg>
      </pc:sldChg>
    </pc:docChg>
  </pc:docChgLst>
  <pc:docChgLst>
    <pc:chgData name="Sacha Dorf" userId="S::sdorf@spartaglobal.com::01852afd-5dd4-4c1a-81b2-27f824d6b2eb" providerId="AD" clId="Web-{00F23563-3960-4A03-8B83-9688BBBAF97C}"/>
    <pc:docChg chg="addSld modSld">
      <pc:chgData name="Sacha Dorf" userId="S::sdorf@spartaglobal.com::01852afd-5dd4-4c1a-81b2-27f824d6b2eb" providerId="AD" clId="Web-{00F23563-3960-4A03-8B83-9688BBBAF97C}" dt="2021-08-31T15:03:31.330" v="609" actId="1076"/>
      <pc:docMkLst>
        <pc:docMk/>
      </pc:docMkLst>
      <pc:sldChg chg="addSp delSp modSp">
        <pc:chgData name="Sacha Dorf" userId="S::sdorf@spartaglobal.com::01852afd-5dd4-4c1a-81b2-27f824d6b2eb" providerId="AD" clId="Web-{00F23563-3960-4A03-8B83-9688BBBAF97C}" dt="2021-08-31T14:43:50.365" v="441" actId="20577"/>
        <pc:sldMkLst>
          <pc:docMk/>
          <pc:sldMk cId="3368940311" sldId="258"/>
        </pc:sldMkLst>
        <pc:spChg chg="del mod">
          <ac:chgData name="Sacha Dorf" userId="S::sdorf@spartaglobal.com::01852afd-5dd4-4c1a-81b2-27f824d6b2eb" providerId="AD" clId="Web-{00F23563-3960-4A03-8B83-9688BBBAF97C}" dt="2021-08-31T14:29:18.797" v="238"/>
          <ac:spMkLst>
            <pc:docMk/>
            <pc:sldMk cId="3368940311" sldId="258"/>
            <ac:spMk id="3" creationId="{DB0333E0-8427-4819-B7B2-1AE41831FDDE}"/>
          </ac:spMkLst>
        </pc:spChg>
        <pc:spChg chg="add del mod">
          <ac:chgData name="Sacha Dorf" userId="S::sdorf@spartaglobal.com::01852afd-5dd4-4c1a-81b2-27f824d6b2eb" providerId="AD" clId="Web-{00F23563-3960-4A03-8B83-9688BBBAF97C}" dt="2021-08-31T14:29:33.875" v="240"/>
          <ac:spMkLst>
            <pc:docMk/>
            <pc:sldMk cId="3368940311" sldId="258"/>
            <ac:spMk id="5" creationId="{5AE181F6-361C-4E5E-90D1-9282E259FAB1}"/>
          </ac:spMkLst>
        </pc:spChg>
        <pc:spChg chg="add del mod">
          <ac:chgData name="Sacha Dorf" userId="S::sdorf@spartaglobal.com::01852afd-5dd4-4c1a-81b2-27f824d6b2eb" providerId="AD" clId="Web-{00F23563-3960-4A03-8B83-9688BBBAF97C}" dt="2021-08-31T14:29:29.297" v="239"/>
          <ac:spMkLst>
            <pc:docMk/>
            <pc:sldMk cId="3368940311" sldId="258"/>
            <ac:spMk id="7" creationId="{17F521ED-FCD1-41C7-93CD-0C6530A00B0E}"/>
          </ac:spMkLst>
        </pc:spChg>
        <pc:spChg chg="add del mod">
          <ac:chgData name="Sacha Dorf" userId="S::sdorf@spartaglobal.com::01852afd-5dd4-4c1a-81b2-27f824d6b2eb" providerId="AD" clId="Web-{00F23563-3960-4A03-8B83-9688BBBAF97C}" dt="2021-08-31T13:34:00.826" v="80"/>
          <ac:spMkLst>
            <pc:docMk/>
            <pc:sldMk cId="3368940311" sldId="258"/>
            <ac:spMk id="8" creationId="{166A23F8-1CDA-4D3C-8EC1-60F2252A100A}"/>
          </ac:spMkLst>
        </pc:spChg>
        <pc:spChg chg="add mod">
          <ac:chgData name="Sacha Dorf" userId="S::sdorf@spartaglobal.com::01852afd-5dd4-4c1a-81b2-27f824d6b2eb" providerId="AD" clId="Web-{00F23563-3960-4A03-8B83-9688BBBAF97C}" dt="2021-08-31T14:40:27.985" v="411" actId="20577"/>
          <ac:spMkLst>
            <pc:docMk/>
            <pc:sldMk cId="3368940311" sldId="258"/>
            <ac:spMk id="9" creationId="{4850395A-D5D8-4163-9448-5ECCFC22EFEE}"/>
          </ac:spMkLst>
        </pc:spChg>
        <pc:spChg chg="add del">
          <ac:chgData name="Sacha Dorf" userId="S::sdorf@spartaglobal.com::01852afd-5dd4-4c1a-81b2-27f824d6b2eb" providerId="AD" clId="Web-{00F23563-3960-4A03-8B83-9688BBBAF97C}" dt="2021-08-31T13:45:31.475" v="108"/>
          <ac:spMkLst>
            <pc:docMk/>
            <pc:sldMk cId="3368940311" sldId="258"/>
            <ac:spMk id="9" creationId="{D7CC9B1F-0D0C-4D56-92E4-B8BB308CE095}"/>
          </ac:spMkLst>
        </pc:spChg>
        <pc:spChg chg="add mod">
          <ac:chgData name="Sacha Dorf" userId="S::sdorf@spartaglobal.com::01852afd-5dd4-4c1a-81b2-27f824d6b2eb" providerId="AD" clId="Web-{00F23563-3960-4A03-8B83-9688BBBAF97C}" dt="2021-08-31T14:43:50.365" v="441" actId="20577"/>
          <ac:spMkLst>
            <pc:docMk/>
            <pc:sldMk cId="3368940311" sldId="258"/>
            <ac:spMk id="11" creationId="{C95AA610-651A-4E0E-8421-68732AFDBCC0}"/>
          </ac:spMkLst>
        </pc:spChg>
        <pc:spChg chg="add del mod">
          <ac:chgData name="Sacha Dorf" userId="S::sdorf@spartaglobal.com::01852afd-5dd4-4c1a-81b2-27f824d6b2eb" providerId="AD" clId="Web-{00F23563-3960-4A03-8B83-9688BBBAF97C}" dt="2021-08-31T13:57:35.204" v="216"/>
          <ac:spMkLst>
            <pc:docMk/>
            <pc:sldMk cId="3368940311" sldId="258"/>
            <ac:spMk id="12" creationId="{660AE125-629D-4956-989A-0EBCB559F9E8}"/>
          </ac:spMkLst>
        </pc:spChg>
        <pc:picChg chg="add mod ord">
          <ac:chgData name="Sacha Dorf" userId="S::sdorf@spartaglobal.com::01852afd-5dd4-4c1a-81b2-27f824d6b2eb" providerId="AD" clId="Web-{00F23563-3960-4A03-8B83-9688BBBAF97C}" dt="2021-08-31T14:34:19.038" v="335" actId="1076"/>
          <ac:picMkLst>
            <pc:docMk/>
            <pc:sldMk cId="3368940311" sldId="258"/>
            <ac:picMk id="6" creationId="{BAC4D999-FD0A-4BBC-AF9D-4BFA93B356BF}"/>
          </ac:picMkLst>
        </pc:picChg>
        <pc:picChg chg="add mod">
          <ac:chgData name="Sacha Dorf" userId="S::sdorf@spartaglobal.com::01852afd-5dd4-4c1a-81b2-27f824d6b2eb" providerId="AD" clId="Web-{00F23563-3960-4A03-8B83-9688BBBAF97C}" dt="2021-08-31T14:34:08.054" v="331" actId="14100"/>
          <ac:picMkLst>
            <pc:docMk/>
            <pc:sldMk cId="3368940311" sldId="258"/>
            <ac:picMk id="8" creationId="{EB569670-EEFB-478F-BFB7-13DA2C230374}"/>
          </ac:picMkLst>
        </pc:picChg>
      </pc:sldChg>
      <pc:sldChg chg="addSp delSp modSp add replId">
        <pc:chgData name="Sacha Dorf" userId="S::sdorf@spartaglobal.com::01852afd-5dd4-4c1a-81b2-27f824d6b2eb" providerId="AD" clId="Web-{00F23563-3960-4A03-8B83-9688BBBAF97C}" dt="2021-08-31T15:03:31.330" v="609" actId="1076"/>
        <pc:sldMkLst>
          <pc:docMk/>
          <pc:sldMk cId="297352127" sldId="270"/>
        </pc:sldMkLst>
        <pc:spChg chg="mod">
          <ac:chgData name="Sacha Dorf" userId="S::sdorf@spartaglobal.com::01852afd-5dd4-4c1a-81b2-27f824d6b2eb" providerId="AD" clId="Web-{00F23563-3960-4A03-8B83-9688BBBAF97C}" dt="2021-08-31T14:48:15.980" v="460" actId="1076"/>
          <ac:spMkLst>
            <pc:docMk/>
            <pc:sldMk cId="297352127" sldId="270"/>
            <ac:spMk id="2" creationId="{CA84C62D-6237-4292-ABED-35418515713F}"/>
          </ac:spMkLst>
        </pc:spChg>
        <pc:spChg chg="mod">
          <ac:chgData name="Sacha Dorf" userId="S::sdorf@spartaglobal.com::01852afd-5dd4-4c1a-81b2-27f824d6b2eb" providerId="AD" clId="Web-{00F23563-3960-4A03-8B83-9688BBBAF97C}" dt="2021-08-31T15:02:20.594" v="607" actId="1076"/>
          <ac:spMkLst>
            <pc:docMk/>
            <pc:sldMk cId="297352127" sldId="270"/>
            <ac:spMk id="3" creationId="{DB0333E0-8427-4819-B7B2-1AE41831FDDE}"/>
          </ac:spMkLst>
        </pc:spChg>
        <pc:spChg chg="mod">
          <ac:chgData name="Sacha Dorf" userId="S::sdorf@spartaglobal.com::01852afd-5dd4-4c1a-81b2-27f824d6b2eb" providerId="AD" clId="Web-{00F23563-3960-4A03-8B83-9688BBBAF97C}" dt="2021-08-31T15:03:31.330" v="609" actId="1076"/>
          <ac:spMkLst>
            <pc:docMk/>
            <pc:sldMk cId="297352127" sldId="270"/>
            <ac:spMk id="5" creationId="{5AE181F6-361C-4E5E-90D1-9282E259FAB1}"/>
          </ac:spMkLst>
        </pc:spChg>
        <pc:spChg chg="del">
          <ac:chgData name="Sacha Dorf" userId="S::sdorf@spartaglobal.com::01852afd-5dd4-4c1a-81b2-27f824d6b2eb" providerId="AD" clId="Web-{00F23563-3960-4A03-8B83-9688BBBAF97C}" dt="2021-08-31T14:29:39.125" v="241"/>
          <ac:spMkLst>
            <pc:docMk/>
            <pc:sldMk cId="297352127" sldId="270"/>
            <ac:spMk id="11" creationId="{C95AA610-651A-4E0E-8421-68732AFDBCC0}"/>
          </ac:spMkLst>
        </pc:spChg>
        <pc:picChg chg="add del mod">
          <ac:chgData name="Sacha Dorf" userId="S::sdorf@spartaglobal.com::01852afd-5dd4-4c1a-81b2-27f824d6b2eb" providerId="AD" clId="Web-{00F23563-3960-4A03-8B83-9688BBBAF97C}" dt="2021-08-31T14:48:18.137" v="461"/>
          <ac:picMkLst>
            <pc:docMk/>
            <pc:sldMk cId="297352127" sldId="270"/>
            <ac:picMk id="4" creationId="{8556E307-2842-46E0-95A0-09AB1347EDB1}"/>
          </ac:picMkLst>
        </pc:picChg>
        <pc:picChg chg="del">
          <ac:chgData name="Sacha Dorf" userId="S::sdorf@spartaglobal.com::01852afd-5dd4-4c1a-81b2-27f824d6b2eb" providerId="AD" clId="Web-{00F23563-3960-4A03-8B83-9688BBBAF97C}" dt="2021-08-31T14:29:41.360" v="242"/>
          <ac:picMkLst>
            <pc:docMk/>
            <pc:sldMk cId="297352127" sldId="270"/>
            <ac:picMk id="6" creationId="{BAC4D999-FD0A-4BBC-AF9D-4BFA93B356BF}"/>
          </ac:picMkLst>
        </pc:picChg>
        <pc:picChg chg="del mod">
          <ac:chgData name="Sacha Dorf" userId="S::sdorf@spartaglobal.com::01852afd-5dd4-4c1a-81b2-27f824d6b2eb" providerId="AD" clId="Web-{00F23563-3960-4A03-8B83-9688BBBAF97C}" dt="2021-08-31T14:52:32.643" v="472"/>
          <ac:picMkLst>
            <pc:docMk/>
            <pc:sldMk cId="297352127" sldId="270"/>
            <ac:picMk id="7" creationId="{FB92CCB7-43AE-4971-A99C-794EA8CCF803}"/>
          </ac:picMkLst>
        </pc:picChg>
        <pc:picChg chg="add del mod ord">
          <ac:chgData name="Sacha Dorf" userId="S::sdorf@spartaglobal.com::01852afd-5dd4-4c1a-81b2-27f824d6b2eb" providerId="AD" clId="Web-{00F23563-3960-4A03-8B83-9688BBBAF97C}" dt="2021-08-31T14:52:41.784" v="474"/>
          <ac:picMkLst>
            <pc:docMk/>
            <pc:sldMk cId="297352127" sldId="270"/>
            <ac:picMk id="8" creationId="{F489530E-9E8F-4086-B27A-9062161C45F2}"/>
          </ac:picMkLst>
        </pc:picChg>
        <pc:picChg chg="add del mod">
          <ac:chgData name="Sacha Dorf" userId="S::sdorf@spartaglobal.com::01852afd-5dd4-4c1a-81b2-27f824d6b2eb" providerId="AD" clId="Web-{00F23563-3960-4A03-8B83-9688BBBAF97C}" dt="2021-08-31T14:53:44.379" v="480"/>
          <ac:picMkLst>
            <pc:docMk/>
            <pc:sldMk cId="297352127" sldId="270"/>
            <ac:picMk id="9" creationId="{2031E55D-36C6-4BBF-A39F-7C8F58C3556E}"/>
          </ac:picMkLst>
        </pc:picChg>
        <pc:picChg chg="add mod">
          <ac:chgData name="Sacha Dorf" userId="S::sdorf@spartaglobal.com::01852afd-5dd4-4c1a-81b2-27f824d6b2eb" providerId="AD" clId="Web-{00F23563-3960-4A03-8B83-9688BBBAF97C}" dt="2021-08-31T15:03:15.924" v="608" actId="1076"/>
          <ac:picMkLst>
            <pc:docMk/>
            <pc:sldMk cId="297352127" sldId="270"/>
            <ac:picMk id="10" creationId="{2E9F9E71-5FE6-40E5-81F6-EC3213C896A6}"/>
          </ac:picMkLst>
        </pc:picChg>
      </pc:sldChg>
    </pc:docChg>
  </pc:docChgLst>
  <pc:docChgLst>
    <pc:chgData name="Kieron Gordon" userId="S::kgordon@spartaglobal.com::de52ea44-9df5-4280-8ce3-eb4bfc96e881" providerId="AD" clId="Web-{97EFE70C-094D-449F-93CA-61B1A198D4B1}"/>
    <pc:docChg chg="addSld modSld sldOrd">
      <pc:chgData name="Kieron Gordon" userId="S::kgordon@spartaglobal.com::de52ea44-9df5-4280-8ce3-eb4bfc96e881" providerId="AD" clId="Web-{97EFE70C-094D-449F-93CA-61B1A198D4B1}" dt="2021-08-31T13:12:17.561" v="46" actId="20577"/>
      <pc:docMkLst>
        <pc:docMk/>
      </pc:docMkLst>
      <pc:sldChg chg="modSp">
        <pc:chgData name="Kieron Gordon" userId="S::kgordon@spartaglobal.com::de52ea44-9df5-4280-8ce3-eb4bfc96e881" providerId="AD" clId="Web-{97EFE70C-094D-449F-93CA-61B1A198D4B1}" dt="2021-08-31T13:12:13.311" v="44" actId="20577"/>
        <pc:sldMkLst>
          <pc:docMk/>
          <pc:sldMk cId="3368940311" sldId="258"/>
        </pc:sldMkLst>
        <pc:spChg chg="mod">
          <ac:chgData name="Kieron Gordon" userId="S::kgordon@spartaglobal.com::de52ea44-9df5-4280-8ce3-eb4bfc96e881" providerId="AD" clId="Web-{97EFE70C-094D-449F-93CA-61B1A198D4B1}" dt="2021-08-31T13:12:13.311" v="44" actId="20577"/>
          <ac:spMkLst>
            <pc:docMk/>
            <pc:sldMk cId="3368940311" sldId="258"/>
            <ac:spMk id="2" creationId="{CA84C62D-6237-4292-ABED-35418515713F}"/>
          </ac:spMkLst>
        </pc:spChg>
      </pc:sldChg>
      <pc:sldChg chg="modSp">
        <pc:chgData name="Kieron Gordon" userId="S::kgordon@spartaglobal.com::de52ea44-9df5-4280-8ce3-eb4bfc96e881" providerId="AD" clId="Web-{97EFE70C-094D-449F-93CA-61B1A198D4B1}" dt="2021-08-31T13:12:06.264" v="39" actId="20577"/>
        <pc:sldMkLst>
          <pc:docMk/>
          <pc:sldMk cId="370295977" sldId="259"/>
        </pc:sldMkLst>
        <pc:spChg chg="mod">
          <ac:chgData name="Kieron Gordon" userId="S::kgordon@spartaglobal.com::de52ea44-9df5-4280-8ce3-eb4bfc96e881" providerId="AD" clId="Web-{97EFE70C-094D-449F-93CA-61B1A198D4B1}" dt="2021-08-31T13:12:06.264" v="39" actId="20577"/>
          <ac:spMkLst>
            <pc:docMk/>
            <pc:sldMk cId="370295977" sldId="259"/>
            <ac:spMk id="2" creationId="{F3CA3E4F-02F1-4A33-85D3-C8A6F55BB535}"/>
          </ac:spMkLst>
        </pc:spChg>
      </pc:sldChg>
      <pc:sldChg chg="modSp">
        <pc:chgData name="Kieron Gordon" userId="S::kgordon@spartaglobal.com::de52ea44-9df5-4280-8ce3-eb4bfc96e881" providerId="AD" clId="Web-{97EFE70C-094D-449F-93CA-61B1A198D4B1}" dt="2021-08-31T13:12:00.045" v="31" actId="20577"/>
        <pc:sldMkLst>
          <pc:docMk/>
          <pc:sldMk cId="2177544233" sldId="260"/>
        </pc:sldMkLst>
        <pc:spChg chg="mod">
          <ac:chgData name="Kieron Gordon" userId="S::kgordon@spartaglobal.com::de52ea44-9df5-4280-8ce3-eb4bfc96e881" providerId="AD" clId="Web-{97EFE70C-094D-449F-93CA-61B1A198D4B1}" dt="2021-08-31T13:12:00.045" v="31" actId="20577"/>
          <ac:spMkLst>
            <pc:docMk/>
            <pc:sldMk cId="2177544233" sldId="260"/>
            <ac:spMk id="2" creationId="{AE1E571D-2719-41D1-9F3D-537602027E83}"/>
          </ac:spMkLst>
        </pc:spChg>
      </pc:sldChg>
      <pc:sldChg chg="ord">
        <pc:chgData name="Kieron Gordon" userId="S::kgordon@spartaglobal.com::de52ea44-9df5-4280-8ce3-eb4bfc96e881" providerId="AD" clId="Web-{97EFE70C-094D-449F-93CA-61B1A198D4B1}" dt="2021-08-31T13:08:37.742" v="10"/>
        <pc:sldMkLst>
          <pc:docMk/>
          <pc:sldMk cId="3966183305" sldId="261"/>
        </pc:sldMkLst>
      </pc:sldChg>
      <pc:sldChg chg="modSp new">
        <pc:chgData name="Kieron Gordon" userId="S::kgordon@spartaglobal.com::de52ea44-9df5-4280-8ce3-eb4bfc96e881" providerId="AD" clId="Web-{97EFE70C-094D-449F-93CA-61B1A198D4B1}" dt="2021-08-31T13:12:17.561" v="46" actId="20577"/>
        <pc:sldMkLst>
          <pc:docMk/>
          <pc:sldMk cId="2375678107" sldId="262"/>
        </pc:sldMkLst>
        <pc:spChg chg="mod">
          <ac:chgData name="Kieron Gordon" userId="S::kgordon@spartaglobal.com::de52ea44-9df5-4280-8ce3-eb4bfc96e881" providerId="AD" clId="Web-{97EFE70C-094D-449F-93CA-61B1A198D4B1}" dt="2021-08-31T13:12:17.561" v="46" actId="20577"/>
          <ac:spMkLst>
            <pc:docMk/>
            <pc:sldMk cId="2375678107" sldId="262"/>
            <ac:spMk id="2" creationId="{07472A74-D384-4C4A-A650-C3A842607D03}"/>
          </ac:spMkLst>
        </pc:spChg>
      </pc:sldChg>
      <pc:sldChg chg="modSp new">
        <pc:chgData name="Kieron Gordon" userId="S::kgordon@spartaglobal.com::de52ea44-9df5-4280-8ce3-eb4bfc96e881" providerId="AD" clId="Web-{97EFE70C-094D-449F-93CA-61B1A198D4B1}" dt="2021-08-31T13:08:01.553" v="5" actId="20577"/>
        <pc:sldMkLst>
          <pc:docMk/>
          <pc:sldMk cId="2501182497" sldId="263"/>
        </pc:sldMkLst>
        <pc:spChg chg="mod">
          <ac:chgData name="Kieron Gordon" userId="S::kgordon@spartaglobal.com::de52ea44-9df5-4280-8ce3-eb4bfc96e881" providerId="AD" clId="Web-{97EFE70C-094D-449F-93CA-61B1A198D4B1}" dt="2021-08-31T13:08:01.553" v="5" actId="20577"/>
          <ac:spMkLst>
            <pc:docMk/>
            <pc:sldMk cId="2501182497" sldId="263"/>
            <ac:spMk id="2" creationId="{C9775FE1-DB58-4891-A8A5-A6F7465A3360}"/>
          </ac:spMkLst>
        </pc:spChg>
      </pc:sldChg>
      <pc:sldChg chg="modSp new">
        <pc:chgData name="Kieron Gordon" userId="S::kgordon@spartaglobal.com::de52ea44-9df5-4280-8ce3-eb4bfc96e881" providerId="AD" clId="Web-{97EFE70C-094D-449F-93CA-61B1A198D4B1}" dt="2021-08-31T13:08:20.663" v="8" actId="20577"/>
        <pc:sldMkLst>
          <pc:docMk/>
          <pc:sldMk cId="989789479" sldId="264"/>
        </pc:sldMkLst>
        <pc:spChg chg="mod">
          <ac:chgData name="Kieron Gordon" userId="S::kgordon@spartaglobal.com::de52ea44-9df5-4280-8ce3-eb4bfc96e881" providerId="AD" clId="Web-{97EFE70C-094D-449F-93CA-61B1A198D4B1}" dt="2021-08-31T13:08:20.663" v="8" actId="20577"/>
          <ac:spMkLst>
            <pc:docMk/>
            <pc:sldMk cId="989789479" sldId="264"/>
            <ac:spMk id="2" creationId="{0CFF5E05-B51E-43A4-AEBD-E66C1F0F9096}"/>
          </ac:spMkLst>
        </pc:spChg>
      </pc:sldChg>
      <pc:sldChg chg="modSp new">
        <pc:chgData name="Kieron Gordon" userId="S::kgordon@spartaglobal.com::de52ea44-9df5-4280-8ce3-eb4bfc96e881" providerId="AD" clId="Web-{97EFE70C-094D-449F-93CA-61B1A198D4B1}" dt="2021-08-31T13:08:41.711" v="12" actId="20577"/>
        <pc:sldMkLst>
          <pc:docMk/>
          <pc:sldMk cId="1864008598" sldId="265"/>
        </pc:sldMkLst>
        <pc:spChg chg="mod">
          <ac:chgData name="Kieron Gordon" userId="S::kgordon@spartaglobal.com::de52ea44-9df5-4280-8ce3-eb4bfc96e881" providerId="AD" clId="Web-{97EFE70C-094D-449F-93CA-61B1A198D4B1}" dt="2021-08-31T13:08:41.711" v="12" actId="20577"/>
          <ac:spMkLst>
            <pc:docMk/>
            <pc:sldMk cId="1864008598" sldId="265"/>
            <ac:spMk id="2" creationId="{1CC80F30-B87D-4D7A-951A-8F037198AEAD}"/>
          </ac:spMkLst>
        </pc:spChg>
      </pc:sldChg>
      <pc:sldChg chg="modSp new">
        <pc:chgData name="Kieron Gordon" userId="S::kgordon@spartaglobal.com::de52ea44-9df5-4280-8ce3-eb4bfc96e881" providerId="AD" clId="Web-{97EFE70C-094D-449F-93CA-61B1A198D4B1}" dt="2021-08-31T13:10:29.620" v="16" actId="20577"/>
        <pc:sldMkLst>
          <pc:docMk/>
          <pc:sldMk cId="2517587402" sldId="266"/>
        </pc:sldMkLst>
        <pc:spChg chg="mod">
          <ac:chgData name="Kieron Gordon" userId="S::kgordon@spartaglobal.com::de52ea44-9df5-4280-8ce3-eb4bfc96e881" providerId="AD" clId="Web-{97EFE70C-094D-449F-93CA-61B1A198D4B1}" dt="2021-08-31T13:10:29.620" v="16" actId="20577"/>
          <ac:spMkLst>
            <pc:docMk/>
            <pc:sldMk cId="2517587402" sldId="266"/>
            <ac:spMk id="2" creationId="{9DF1583D-1DFF-4425-A989-97972E71B729}"/>
          </ac:spMkLst>
        </pc:spChg>
      </pc:sldChg>
    </pc:docChg>
  </pc:docChgLst>
  <pc:docChgLst>
    <pc:chgData name="Kieron Gordon" userId="S::kgordon@spartaglobal.com::de52ea44-9df5-4280-8ce3-eb4bfc96e881" providerId="AD" clId="Web-{D537EA41-3B7A-453E-8F3F-21D101131D60}"/>
    <pc:docChg chg="addSld delSld modSld sldOrd">
      <pc:chgData name="Kieron Gordon" userId="S::kgordon@spartaglobal.com::de52ea44-9df5-4280-8ce3-eb4bfc96e881" providerId="AD" clId="Web-{D537EA41-3B7A-453E-8F3F-21D101131D60}" dt="2021-08-31T14:02:05.474" v="494" actId="20577"/>
      <pc:docMkLst>
        <pc:docMk/>
      </pc:docMkLst>
      <pc:sldChg chg="addSp delSp modSp mod setBg">
        <pc:chgData name="Kieron Gordon" userId="S::kgordon@spartaglobal.com::de52ea44-9df5-4280-8ce3-eb4bfc96e881" providerId="AD" clId="Web-{D537EA41-3B7A-453E-8F3F-21D101131D60}" dt="2021-08-31T13:37:20.604" v="345" actId="20577"/>
        <pc:sldMkLst>
          <pc:docMk/>
          <pc:sldMk cId="370295977" sldId="259"/>
        </pc:sldMkLst>
        <pc:spChg chg="mod">
          <ac:chgData name="Kieron Gordon" userId="S::kgordon@spartaglobal.com::de52ea44-9df5-4280-8ce3-eb4bfc96e881" providerId="AD" clId="Web-{D537EA41-3B7A-453E-8F3F-21D101131D60}" dt="2021-08-31T13:37:15.010" v="343" actId="20577"/>
          <ac:spMkLst>
            <pc:docMk/>
            <pc:sldMk cId="370295977" sldId="259"/>
            <ac:spMk id="2" creationId="{F3CA3E4F-02F1-4A33-85D3-C8A6F55BB535}"/>
          </ac:spMkLst>
        </pc:spChg>
        <pc:spChg chg="del">
          <ac:chgData name="Kieron Gordon" userId="S::kgordon@spartaglobal.com::de52ea44-9df5-4280-8ce3-eb4bfc96e881" providerId="AD" clId="Web-{D537EA41-3B7A-453E-8F3F-21D101131D60}" dt="2021-08-31T13:15:49.161" v="0"/>
          <ac:spMkLst>
            <pc:docMk/>
            <pc:sldMk cId="370295977" sldId="259"/>
            <ac:spMk id="3" creationId="{384C6C75-60E3-4D13-8C26-924B7442A07C}"/>
          </ac:spMkLst>
        </pc:spChg>
        <pc:spChg chg="add del mod">
          <ac:chgData name="Kieron Gordon" userId="S::kgordon@spartaglobal.com::de52ea44-9df5-4280-8ce3-eb4bfc96e881" providerId="AD" clId="Web-{D537EA41-3B7A-453E-8F3F-21D101131D60}" dt="2021-08-31T13:18:30.775" v="14"/>
          <ac:spMkLst>
            <pc:docMk/>
            <pc:sldMk cId="370295977" sldId="259"/>
            <ac:spMk id="6" creationId="{41076C0A-2D50-456E-9680-0C54E5ADA8A1}"/>
          </ac:spMkLst>
        </pc:spChg>
        <pc:spChg chg="add mod">
          <ac:chgData name="Kieron Gordon" userId="S::kgordon@spartaglobal.com::de52ea44-9df5-4280-8ce3-eb4bfc96e881" providerId="AD" clId="Web-{D537EA41-3B7A-453E-8F3F-21D101131D60}" dt="2021-08-31T13:37:17.557" v="344" actId="20577"/>
          <ac:spMkLst>
            <pc:docMk/>
            <pc:sldMk cId="370295977" sldId="259"/>
            <ac:spMk id="7" creationId="{FC2A0F34-EC65-48AD-B5E2-B8A97BC48ADA}"/>
          </ac:spMkLst>
        </pc:spChg>
        <pc:spChg chg="add del mod">
          <ac:chgData name="Kieron Gordon" userId="S::kgordon@spartaglobal.com::de52ea44-9df5-4280-8ce3-eb4bfc96e881" providerId="AD" clId="Web-{D537EA41-3B7A-453E-8F3F-21D101131D60}" dt="2021-08-31T13:17:27.101" v="6"/>
          <ac:spMkLst>
            <pc:docMk/>
            <pc:sldMk cId="370295977" sldId="259"/>
            <ac:spMk id="8" creationId="{69D2090A-67FF-4A2E-BDBE-0E6C46FC2AD9}"/>
          </ac:spMkLst>
        </pc:spChg>
        <pc:spChg chg="add">
          <ac:chgData name="Kieron Gordon" userId="S::kgordon@spartaglobal.com::de52ea44-9df5-4280-8ce3-eb4bfc96e881" providerId="AD" clId="Web-{D537EA41-3B7A-453E-8F3F-21D101131D60}" dt="2021-08-31T13:16:31.459" v="1"/>
          <ac:spMkLst>
            <pc:docMk/>
            <pc:sldMk cId="370295977" sldId="259"/>
            <ac:spMk id="11" creationId="{1C574E90-1949-4924-B663-AEA13DB7910B}"/>
          </ac:spMkLst>
        </pc:spChg>
        <pc:spChg chg="add">
          <ac:chgData name="Kieron Gordon" userId="S::kgordon@spartaglobal.com::de52ea44-9df5-4280-8ce3-eb4bfc96e881" providerId="AD" clId="Web-{D537EA41-3B7A-453E-8F3F-21D101131D60}" dt="2021-08-31T13:16:31.459" v="1"/>
          <ac:spMkLst>
            <pc:docMk/>
            <pc:sldMk cId="370295977" sldId="259"/>
            <ac:spMk id="13" creationId="{3CD1EA40-7116-4FCB-9369-70F29FAA91EC}"/>
          </ac:spMkLst>
        </pc:spChg>
        <pc:spChg chg="add">
          <ac:chgData name="Kieron Gordon" userId="S::kgordon@spartaglobal.com::de52ea44-9df5-4280-8ce3-eb4bfc96e881" providerId="AD" clId="Web-{D537EA41-3B7A-453E-8F3F-21D101131D60}" dt="2021-08-31T13:16:31.459" v="1"/>
          <ac:spMkLst>
            <pc:docMk/>
            <pc:sldMk cId="370295977" sldId="259"/>
            <ac:spMk id="15" creationId="{D9F5512A-48E1-4C07-B75E-3CCC517B6804}"/>
          </ac:spMkLst>
        </pc:spChg>
        <pc:spChg chg="add mod">
          <ac:chgData name="Kieron Gordon" userId="S::kgordon@spartaglobal.com::de52ea44-9df5-4280-8ce3-eb4bfc96e881" providerId="AD" clId="Web-{D537EA41-3B7A-453E-8F3F-21D101131D60}" dt="2021-08-31T13:37:20.604" v="345" actId="20577"/>
          <ac:spMkLst>
            <pc:docMk/>
            <pc:sldMk cId="370295977" sldId="259"/>
            <ac:spMk id="38" creationId="{19909890-1604-48C4-B848-B309FDE1C9ED}"/>
          </ac:spMkLst>
        </pc:spChg>
        <pc:spChg chg="add">
          <ac:chgData name="Kieron Gordon" userId="S::kgordon@spartaglobal.com::de52ea44-9df5-4280-8ce3-eb4bfc96e881" providerId="AD" clId="Web-{D537EA41-3B7A-453E-8F3F-21D101131D60}" dt="2021-08-31T13:16:31.459" v="1"/>
          <ac:spMkLst>
            <pc:docMk/>
            <pc:sldMk cId="370295977" sldId="259"/>
            <ac:spMk id="39" creationId="{A5271697-90F1-4A23-8EF2-0179F2EAFACB}"/>
          </ac:spMkLst>
        </pc:spChg>
        <pc:grpChg chg="add">
          <ac:chgData name="Kieron Gordon" userId="S::kgordon@spartaglobal.com::de52ea44-9df5-4280-8ce3-eb4bfc96e881" providerId="AD" clId="Web-{D537EA41-3B7A-453E-8F3F-21D101131D60}" dt="2021-08-31T13:16:31.459" v="1"/>
          <ac:grpSpMkLst>
            <pc:docMk/>
            <pc:sldMk cId="370295977" sldId="259"/>
            <ac:grpSpMk id="17" creationId="{9CF1CD8B-D430-49E7-8630-84152C414EAC}"/>
          </ac:grpSpMkLst>
        </pc:grpChg>
        <pc:picChg chg="add mod ord">
          <ac:chgData name="Kieron Gordon" userId="S::kgordon@spartaglobal.com::de52ea44-9df5-4280-8ce3-eb4bfc96e881" providerId="AD" clId="Web-{D537EA41-3B7A-453E-8F3F-21D101131D60}" dt="2021-08-31T13:16:31.459" v="1"/>
          <ac:picMkLst>
            <pc:docMk/>
            <pc:sldMk cId="370295977" sldId="259"/>
            <ac:picMk id="4" creationId="{04C81ADA-867A-4137-87A8-FB28A5D079D9}"/>
          </ac:picMkLst>
        </pc:picChg>
        <pc:picChg chg="add del mod ord">
          <ac:chgData name="Kieron Gordon" userId="S::kgordon@spartaglobal.com::de52ea44-9df5-4280-8ce3-eb4bfc96e881" providerId="AD" clId="Web-{D537EA41-3B7A-453E-8F3F-21D101131D60}" dt="2021-08-31T13:17:46.227" v="10"/>
          <ac:picMkLst>
            <pc:docMk/>
            <pc:sldMk cId="370295977" sldId="259"/>
            <ac:picMk id="9" creationId="{A9798861-99F7-40BE-ACAC-21117ECA59D3}"/>
          </ac:picMkLst>
        </pc:picChg>
      </pc:sldChg>
      <pc:sldChg chg="addSp delSp modSp del">
        <pc:chgData name="Kieron Gordon" userId="S::kgordon@spartaglobal.com::de52ea44-9df5-4280-8ce3-eb4bfc96e881" providerId="AD" clId="Web-{D537EA41-3B7A-453E-8F3F-21D101131D60}" dt="2021-08-31T13:46:01.994" v="378"/>
        <pc:sldMkLst>
          <pc:docMk/>
          <pc:sldMk cId="1864008598" sldId="265"/>
        </pc:sldMkLst>
        <pc:spChg chg="mod">
          <ac:chgData name="Kieron Gordon" userId="S::kgordon@spartaglobal.com::de52ea44-9df5-4280-8ce3-eb4bfc96e881" providerId="AD" clId="Web-{D537EA41-3B7A-453E-8F3F-21D101131D60}" dt="2021-08-31T13:44:40.492" v="354" actId="20577"/>
          <ac:spMkLst>
            <pc:docMk/>
            <pc:sldMk cId="1864008598" sldId="265"/>
            <ac:spMk id="2" creationId="{1CC80F30-B87D-4D7A-951A-8F037198AEAD}"/>
          </ac:spMkLst>
        </pc:spChg>
        <pc:spChg chg="del">
          <ac:chgData name="Kieron Gordon" userId="S::kgordon@spartaglobal.com::de52ea44-9df5-4280-8ce3-eb4bfc96e881" providerId="AD" clId="Web-{D537EA41-3B7A-453E-8F3F-21D101131D60}" dt="2021-08-31T13:43:18.802" v="346"/>
          <ac:spMkLst>
            <pc:docMk/>
            <pc:sldMk cId="1864008598" sldId="265"/>
            <ac:spMk id="3" creationId="{40433060-3363-42FE-815F-ABEAC4B1B782}"/>
          </ac:spMkLst>
        </pc:spChg>
        <pc:picChg chg="add mod">
          <ac:chgData name="Kieron Gordon" userId="S::kgordon@spartaglobal.com::de52ea44-9df5-4280-8ce3-eb4bfc96e881" providerId="AD" clId="Web-{D537EA41-3B7A-453E-8F3F-21D101131D60}" dt="2021-08-31T13:44:49.304" v="357" actId="1076"/>
          <ac:picMkLst>
            <pc:docMk/>
            <pc:sldMk cId="1864008598" sldId="265"/>
            <ac:picMk id="4" creationId="{564D3E49-37C2-4D10-B437-A9D121260C55}"/>
          </ac:picMkLst>
        </pc:picChg>
      </pc:sldChg>
      <pc:sldChg chg="addSp delSp modSp new mod setBg">
        <pc:chgData name="Kieron Gordon" userId="S::kgordon@spartaglobal.com::de52ea44-9df5-4280-8ce3-eb4bfc96e881" providerId="AD" clId="Web-{D537EA41-3B7A-453E-8F3F-21D101131D60}" dt="2021-08-31T13:35:07.694" v="339" actId="20577"/>
        <pc:sldMkLst>
          <pc:docMk/>
          <pc:sldMk cId="980545094" sldId="267"/>
        </pc:sldMkLst>
        <pc:spChg chg="mod">
          <ac:chgData name="Kieron Gordon" userId="S::kgordon@spartaglobal.com::de52ea44-9df5-4280-8ce3-eb4bfc96e881" providerId="AD" clId="Web-{D537EA41-3B7A-453E-8F3F-21D101131D60}" dt="2021-08-31T13:30:50.859" v="275" actId="20577"/>
          <ac:spMkLst>
            <pc:docMk/>
            <pc:sldMk cId="980545094" sldId="267"/>
            <ac:spMk id="2" creationId="{14F69D8A-0182-4CC0-BF65-FBB2516AE1CF}"/>
          </ac:spMkLst>
        </pc:spChg>
        <pc:spChg chg="del mod">
          <ac:chgData name="Kieron Gordon" userId="S::kgordon@spartaglobal.com::de52ea44-9df5-4280-8ce3-eb4bfc96e881" providerId="AD" clId="Web-{D537EA41-3B7A-453E-8F3F-21D101131D60}" dt="2021-08-31T13:24:44.395" v="161"/>
          <ac:spMkLst>
            <pc:docMk/>
            <pc:sldMk cId="980545094" sldId="267"/>
            <ac:spMk id="3" creationId="{C14D346C-2822-48D8-B8DD-D263B0FC66DE}"/>
          </ac:spMkLst>
        </pc:spChg>
        <pc:spChg chg="add mod">
          <ac:chgData name="Kieron Gordon" userId="S::kgordon@spartaglobal.com::de52ea44-9df5-4280-8ce3-eb4bfc96e881" providerId="AD" clId="Web-{D537EA41-3B7A-453E-8F3F-21D101131D60}" dt="2021-08-31T13:34:12.489" v="307" actId="20577"/>
          <ac:spMkLst>
            <pc:docMk/>
            <pc:sldMk cId="980545094" sldId="267"/>
            <ac:spMk id="5" creationId="{402FE7A7-6572-4836-90CB-E548F6383573}"/>
          </ac:spMkLst>
        </pc:spChg>
        <pc:spChg chg="add mod">
          <ac:chgData name="Kieron Gordon" userId="S::kgordon@spartaglobal.com::de52ea44-9df5-4280-8ce3-eb4bfc96e881" providerId="AD" clId="Web-{D537EA41-3B7A-453E-8F3F-21D101131D60}" dt="2021-08-31T13:35:07.694" v="339" actId="20577"/>
          <ac:spMkLst>
            <pc:docMk/>
            <pc:sldMk cId="980545094" sldId="267"/>
            <ac:spMk id="7" creationId="{99E56F31-6983-4302-9F74-7E1A7A66A905}"/>
          </ac:spMkLst>
        </pc:spChg>
        <pc:spChg chg="add del">
          <ac:chgData name="Kieron Gordon" userId="S::kgordon@spartaglobal.com::de52ea44-9df5-4280-8ce3-eb4bfc96e881" providerId="AD" clId="Web-{D537EA41-3B7A-453E-8F3F-21D101131D60}" dt="2021-08-31T13:26:28.851" v="169"/>
          <ac:spMkLst>
            <pc:docMk/>
            <pc:sldMk cId="980545094" sldId="267"/>
            <ac:spMk id="8" creationId="{BFAA6C3C-7F93-4A7D-8954-FE15BAA4D8DC}"/>
          </ac:spMkLst>
        </pc:spChg>
        <pc:spChg chg="add">
          <ac:chgData name="Kieron Gordon" userId="S::kgordon@spartaglobal.com::de52ea44-9df5-4280-8ce3-eb4bfc96e881" providerId="AD" clId="Web-{D537EA41-3B7A-453E-8F3F-21D101131D60}" dt="2021-08-31T13:25:53.053" v="165"/>
          <ac:spMkLst>
            <pc:docMk/>
            <pc:sldMk cId="980545094" sldId="267"/>
            <ac:spMk id="11" creationId="{1C574E90-1949-4924-B663-AEA13DB7910B}"/>
          </ac:spMkLst>
        </pc:spChg>
        <pc:spChg chg="add">
          <ac:chgData name="Kieron Gordon" userId="S::kgordon@spartaglobal.com::de52ea44-9df5-4280-8ce3-eb4bfc96e881" providerId="AD" clId="Web-{D537EA41-3B7A-453E-8F3F-21D101131D60}" dt="2021-08-31T13:25:53.053" v="165"/>
          <ac:spMkLst>
            <pc:docMk/>
            <pc:sldMk cId="980545094" sldId="267"/>
            <ac:spMk id="13" creationId="{3CD1EA40-7116-4FCB-9369-70F29FAA91EC}"/>
          </ac:spMkLst>
        </pc:spChg>
        <pc:spChg chg="add">
          <ac:chgData name="Kieron Gordon" userId="S::kgordon@spartaglobal.com::de52ea44-9df5-4280-8ce3-eb4bfc96e881" providerId="AD" clId="Web-{D537EA41-3B7A-453E-8F3F-21D101131D60}" dt="2021-08-31T13:25:53.053" v="165"/>
          <ac:spMkLst>
            <pc:docMk/>
            <pc:sldMk cId="980545094" sldId="267"/>
            <ac:spMk id="15" creationId="{D9F5512A-48E1-4C07-B75E-3CCC517B6804}"/>
          </ac:spMkLst>
        </pc:spChg>
        <pc:spChg chg="add">
          <ac:chgData name="Kieron Gordon" userId="S::kgordon@spartaglobal.com::de52ea44-9df5-4280-8ce3-eb4bfc96e881" providerId="AD" clId="Web-{D537EA41-3B7A-453E-8F3F-21D101131D60}" dt="2021-08-31T13:25:53.053" v="165"/>
          <ac:spMkLst>
            <pc:docMk/>
            <pc:sldMk cId="980545094" sldId="267"/>
            <ac:spMk id="39" creationId="{A5271697-90F1-4A23-8EF2-0179F2EAFACB}"/>
          </ac:spMkLst>
        </pc:spChg>
        <pc:grpChg chg="add">
          <ac:chgData name="Kieron Gordon" userId="S::kgordon@spartaglobal.com::de52ea44-9df5-4280-8ce3-eb4bfc96e881" providerId="AD" clId="Web-{D537EA41-3B7A-453E-8F3F-21D101131D60}" dt="2021-08-31T13:25:53.053" v="165"/>
          <ac:grpSpMkLst>
            <pc:docMk/>
            <pc:sldMk cId="980545094" sldId="267"/>
            <ac:grpSpMk id="17" creationId="{9CF1CD8B-D430-49E7-8630-84152C414EAC}"/>
          </ac:grpSpMkLst>
        </pc:grpChg>
        <pc:picChg chg="add del mod ord">
          <ac:chgData name="Kieron Gordon" userId="S::kgordon@spartaglobal.com::de52ea44-9df5-4280-8ce3-eb4bfc96e881" providerId="AD" clId="Web-{D537EA41-3B7A-453E-8F3F-21D101131D60}" dt="2021-08-31T13:30:20.483" v="259"/>
          <ac:picMkLst>
            <pc:docMk/>
            <pc:sldMk cId="980545094" sldId="267"/>
            <ac:picMk id="4" creationId="{165E7F39-FE1D-4838-87BC-5C9FB32F6C97}"/>
          </ac:picMkLst>
        </pc:picChg>
        <pc:picChg chg="add mod">
          <ac:chgData name="Kieron Gordon" userId="S::kgordon@spartaglobal.com::de52ea44-9df5-4280-8ce3-eb4bfc96e881" providerId="AD" clId="Web-{D537EA41-3B7A-453E-8F3F-21D101131D60}" dt="2021-08-31T13:30:31.186" v="263" actId="1076"/>
          <ac:picMkLst>
            <pc:docMk/>
            <pc:sldMk cId="980545094" sldId="267"/>
            <ac:picMk id="6" creationId="{5170BBA1-6C1B-411A-8812-8273CB227343}"/>
          </ac:picMkLst>
        </pc:picChg>
      </pc:sldChg>
      <pc:sldChg chg="addSp delSp modSp add ord replId">
        <pc:chgData name="Kieron Gordon" userId="S::kgordon@spartaglobal.com::de52ea44-9df5-4280-8ce3-eb4bfc96e881" providerId="AD" clId="Web-{D537EA41-3B7A-453E-8F3F-21D101131D60}" dt="2021-08-31T14:02:05.474" v="494" actId="20577"/>
        <pc:sldMkLst>
          <pc:docMk/>
          <pc:sldMk cId="3989890901" sldId="268"/>
        </pc:sldMkLst>
        <pc:spChg chg="mod">
          <ac:chgData name="Kieron Gordon" userId="S::kgordon@spartaglobal.com::de52ea44-9df5-4280-8ce3-eb4bfc96e881" providerId="AD" clId="Web-{D537EA41-3B7A-453E-8F3F-21D101131D60}" dt="2021-08-31T13:45:45.993" v="376" actId="20577"/>
          <ac:spMkLst>
            <pc:docMk/>
            <pc:sldMk cId="3989890901" sldId="268"/>
            <ac:spMk id="2" creationId="{14F69D8A-0182-4CC0-BF65-FBB2516AE1CF}"/>
          </ac:spMkLst>
        </pc:spChg>
        <pc:spChg chg="mod">
          <ac:chgData name="Kieron Gordon" userId="S::kgordon@spartaglobal.com::de52ea44-9df5-4280-8ce3-eb4bfc96e881" providerId="AD" clId="Web-{D537EA41-3B7A-453E-8F3F-21D101131D60}" dt="2021-08-31T13:50:17.626" v="423" actId="20577"/>
          <ac:spMkLst>
            <pc:docMk/>
            <pc:sldMk cId="3989890901" sldId="268"/>
            <ac:spMk id="5" creationId="{402FE7A7-6572-4836-90CB-E548F6383573}"/>
          </ac:spMkLst>
        </pc:spChg>
        <pc:spChg chg="mod">
          <ac:chgData name="Kieron Gordon" userId="S::kgordon@spartaglobal.com::de52ea44-9df5-4280-8ce3-eb4bfc96e881" providerId="AD" clId="Web-{D537EA41-3B7A-453E-8F3F-21D101131D60}" dt="2021-08-31T14:02:05.474" v="494" actId="20577"/>
          <ac:spMkLst>
            <pc:docMk/>
            <pc:sldMk cId="3989890901" sldId="268"/>
            <ac:spMk id="7" creationId="{99E56F31-6983-4302-9F74-7E1A7A66A905}"/>
          </ac:spMkLst>
        </pc:spChg>
        <pc:picChg chg="add del mod">
          <ac:chgData name="Kieron Gordon" userId="S::kgordon@spartaglobal.com::de52ea44-9df5-4280-8ce3-eb4bfc96e881" providerId="AD" clId="Web-{D537EA41-3B7A-453E-8F3F-21D101131D60}" dt="2021-08-31T13:48:10.513" v="403"/>
          <ac:picMkLst>
            <pc:docMk/>
            <pc:sldMk cId="3989890901" sldId="268"/>
            <ac:picMk id="3" creationId="{CC53E07E-C9D1-4685-A18E-8E61D8D16AB3}"/>
          </ac:picMkLst>
        </pc:picChg>
        <pc:picChg chg="add mod modCrop">
          <ac:chgData name="Kieron Gordon" userId="S::kgordon@spartaglobal.com::de52ea44-9df5-4280-8ce3-eb4bfc96e881" providerId="AD" clId="Web-{D537EA41-3B7A-453E-8F3F-21D101131D60}" dt="2021-08-31T13:49:10.280" v="412" actId="1076"/>
          <ac:picMkLst>
            <pc:docMk/>
            <pc:sldMk cId="3989890901" sldId="268"/>
            <ac:picMk id="4" creationId="{D5455756-B0D2-4987-BDF7-DFA1C31B44B5}"/>
          </ac:picMkLst>
        </pc:picChg>
        <pc:picChg chg="del">
          <ac:chgData name="Kieron Gordon" userId="S::kgordon@spartaglobal.com::de52ea44-9df5-4280-8ce3-eb4bfc96e881" providerId="AD" clId="Web-{D537EA41-3B7A-453E-8F3F-21D101131D60}" dt="2021-08-31T13:45:54.322" v="377"/>
          <ac:picMkLst>
            <pc:docMk/>
            <pc:sldMk cId="3989890901" sldId="268"/>
            <ac:picMk id="6" creationId="{5170BBA1-6C1B-411A-8812-8273CB227343}"/>
          </ac:picMkLst>
        </pc:picChg>
      </pc:sldChg>
    </pc:docChg>
  </pc:docChgLst>
  <pc:docChgLst>
    <pc:chgData name="Amy Murphy" userId="S::amurphy@spartaglobal.com::ff774ee3-ad6d-4789-a7dc-5cae5d72ad8c" providerId="AD" clId="Web-{08438195-197A-40C9-9381-80FE70652968}"/>
    <pc:docChg chg="modSld">
      <pc:chgData name="Amy Murphy" userId="S::amurphy@spartaglobal.com::ff774ee3-ad6d-4789-a7dc-5cae5d72ad8c" providerId="AD" clId="Web-{08438195-197A-40C9-9381-80FE70652968}" dt="2021-08-31T14:37:09.489" v="61" actId="20577"/>
      <pc:docMkLst>
        <pc:docMk/>
      </pc:docMkLst>
      <pc:sldChg chg="modSp">
        <pc:chgData name="Amy Murphy" userId="S::amurphy@spartaglobal.com::ff774ee3-ad6d-4789-a7dc-5cae5d72ad8c" providerId="AD" clId="Web-{08438195-197A-40C9-9381-80FE70652968}" dt="2021-08-31T14:37:09.489" v="61" actId="20577"/>
        <pc:sldMkLst>
          <pc:docMk/>
          <pc:sldMk cId="370295977" sldId="259"/>
        </pc:sldMkLst>
        <pc:spChg chg="mod">
          <ac:chgData name="Amy Murphy" userId="S::amurphy@spartaglobal.com::ff774ee3-ad6d-4789-a7dc-5cae5d72ad8c" providerId="AD" clId="Web-{08438195-197A-40C9-9381-80FE70652968}" dt="2021-08-31T14:37:09.489" v="61" actId="20577"/>
          <ac:spMkLst>
            <pc:docMk/>
            <pc:sldMk cId="370295977" sldId="259"/>
            <ac:spMk id="2" creationId="{F3CA3E4F-02F1-4A33-85D3-C8A6F55BB535}"/>
          </ac:spMkLst>
        </pc:spChg>
      </pc:sldChg>
      <pc:sldChg chg="addSp modSp">
        <pc:chgData name="Amy Murphy" userId="S::amurphy@spartaglobal.com::ff774ee3-ad6d-4789-a7dc-5cae5d72ad8c" providerId="AD" clId="Web-{08438195-197A-40C9-9381-80FE70652968}" dt="2021-08-31T14:32:54.875" v="59" actId="1076"/>
        <pc:sldMkLst>
          <pc:docMk/>
          <pc:sldMk cId="2501182497" sldId="263"/>
        </pc:sldMkLst>
        <pc:spChg chg="mod">
          <ac:chgData name="Amy Murphy" userId="S::amurphy@spartaglobal.com::ff774ee3-ad6d-4789-a7dc-5cae5d72ad8c" providerId="AD" clId="Web-{08438195-197A-40C9-9381-80FE70652968}" dt="2021-08-31T14:29:45.997" v="26" actId="20577"/>
          <ac:spMkLst>
            <pc:docMk/>
            <pc:sldMk cId="2501182497" sldId="263"/>
            <ac:spMk id="3" creationId="{60A813AE-5397-4F92-80FC-FFE996D0C508}"/>
          </ac:spMkLst>
        </pc:spChg>
        <pc:spChg chg="add mod">
          <ac:chgData name="Amy Murphy" userId="S::amurphy@spartaglobal.com::ff774ee3-ad6d-4789-a7dc-5cae5d72ad8c" providerId="AD" clId="Web-{08438195-197A-40C9-9381-80FE70652968}" dt="2021-08-31T14:32:54.875" v="59" actId="1076"/>
          <ac:spMkLst>
            <pc:docMk/>
            <pc:sldMk cId="2501182497" sldId="263"/>
            <ac:spMk id="4" creationId="{8C267BE7-CAF2-4F00-945D-85BA27CF9DFD}"/>
          </ac:spMkLst>
        </pc:spChg>
        <pc:picChg chg="mod">
          <ac:chgData name="Amy Murphy" userId="S::amurphy@spartaglobal.com::ff774ee3-ad6d-4789-a7dc-5cae5d72ad8c" providerId="AD" clId="Web-{08438195-197A-40C9-9381-80FE70652968}" dt="2021-08-31T14:32:01.077" v="54" actId="1076"/>
          <ac:picMkLst>
            <pc:docMk/>
            <pc:sldMk cId="2501182497" sldId="263"/>
            <ac:picMk id="5" creationId="{CB84EE05-8E79-4852-A903-10C83326BACD}"/>
          </ac:picMkLst>
        </pc:picChg>
        <pc:picChg chg="mod">
          <ac:chgData name="Amy Murphy" userId="S::amurphy@spartaglobal.com::ff774ee3-ad6d-4789-a7dc-5cae5d72ad8c" providerId="AD" clId="Web-{08438195-197A-40C9-9381-80FE70652968}" dt="2021-08-31T14:32:17.890" v="55" actId="1076"/>
          <ac:picMkLst>
            <pc:docMk/>
            <pc:sldMk cId="2501182497" sldId="263"/>
            <ac:picMk id="6" creationId="{CE224F44-F0BB-4AB5-84C8-EEC77DB8A00E}"/>
          </ac:picMkLst>
        </pc:picChg>
      </pc:sldChg>
    </pc:docChg>
  </pc:docChgLst>
  <pc:docChgLst>
    <pc:chgData name="Amy Murphy" userId="S::amurphy@spartaglobal.com::ff774ee3-ad6d-4789-a7dc-5cae5d72ad8c" providerId="AD" clId="Web-{8AA0887C-F497-4DAA-AAB7-E4BEF3DE9296}"/>
    <pc:docChg chg="delSld modSld">
      <pc:chgData name="Amy Murphy" userId="S::amurphy@spartaglobal.com::ff774ee3-ad6d-4789-a7dc-5cae5d72ad8c" providerId="AD" clId="Web-{8AA0887C-F497-4DAA-AAB7-E4BEF3DE9296}" dt="2021-08-31T14:01:21.599" v="456"/>
      <pc:docMkLst>
        <pc:docMk/>
      </pc:docMkLst>
      <pc:sldChg chg="addSp delSp modSp mod setBg addAnim delAnim setClrOvrMap">
        <pc:chgData name="Amy Murphy" userId="S::amurphy@spartaglobal.com::ff774ee3-ad6d-4789-a7dc-5cae5d72ad8c" providerId="AD" clId="Web-{8AA0887C-F497-4DAA-AAB7-E4BEF3DE9296}" dt="2021-08-31T14:01:21.599" v="456"/>
        <pc:sldMkLst>
          <pc:docMk/>
          <pc:sldMk cId="109857222" sldId="256"/>
        </pc:sldMkLst>
        <pc:spChg chg="mod ord">
          <ac:chgData name="Amy Murphy" userId="S::amurphy@spartaglobal.com::ff774ee3-ad6d-4789-a7dc-5cae5d72ad8c" providerId="AD" clId="Web-{8AA0887C-F497-4DAA-AAB7-E4BEF3DE9296}" dt="2021-08-31T14:01:21.599" v="454"/>
          <ac:spMkLst>
            <pc:docMk/>
            <pc:sldMk cId="109857222" sldId="256"/>
            <ac:spMk id="2" creationId="{00000000-0000-0000-0000-000000000000}"/>
          </ac:spMkLst>
        </pc:spChg>
        <pc:spChg chg="mod ord">
          <ac:chgData name="Amy Murphy" userId="S::amurphy@spartaglobal.com::ff774ee3-ad6d-4789-a7dc-5cae5d72ad8c" providerId="AD" clId="Web-{8AA0887C-F497-4DAA-AAB7-E4BEF3DE9296}" dt="2021-08-31T14:01:21.599" v="454"/>
          <ac:spMkLst>
            <pc:docMk/>
            <pc:sldMk cId="109857222" sldId="256"/>
            <ac:spMk id="3" creationId="{00000000-0000-0000-0000-000000000000}"/>
          </ac:spMkLst>
        </pc:spChg>
        <pc:spChg chg="add del">
          <ac:chgData name="Amy Murphy" userId="S::amurphy@spartaglobal.com::ff774ee3-ad6d-4789-a7dc-5cae5d72ad8c" providerId="AD" clId="Web-{8AA0887C-F497-4DAA-AAB7-E4BEF3DE9296}" dt="2021-08-31T13:54:25.417" v="404"/>
          <ac:spMkLst>
            <pc:docMk/>
            <pc:sldMk cId="109857222" sldId="256"/>
            <ac:spMk id="5" creationId="{C7D023E4-8DE1-436E-9847-ED6A4B4B04FD}"/>
          </ac:spMkLst>
        </pc:spChg>
        <pc:spChg chg="add del">
          <ac:chgData name="Amy Murphy" userId="S::amurphy@spartaglobal.com::ff774ee3-ad6d-4789-a7dc-5cae5d72ad8c" providerId="AD" clId="Web-{8AA0887C-F497-4DAA-AAB7-E4BEF3DE9296}" dt="2021-08-31T13:54:21.870" v="402"/>
          <ac:spMkLst>
            <pc:docMk/>
            <pc:sldMk cId="109857222" sldId="256"/>
            <ac:spMk id="8" creationId="{A8DB9CD9-59B1-4D73-BC4C-98796A48EF9B}"/>
          </ac:spMkLst>
        </pc:spChg>
        <pc:spChg chg="add del">
          <ac:chgData name="Amy Murphy" userId="S::amurphy@spartaglobal.com::ff774ee3-ad6d-4789-a7dc-5cae5d72ad8c" providerId="AD" clId="Web-{8AA0887C-F497-4DAA-AAB7-E4BEF3DE9296}" dt="2021-08-31T13:54:39.902" v="416"/>
          <ac:spMkLst>
            <pc:docMk/>
            <pc:sldMk cId="109857222" sldId="256"/>
            <ac:spMk id="9" creationId="{4E1BEB12-92AF-4445-98AD-4C7756E7C93B}"/>
          </ac:spMkLst>
        </pc:spChg>
        <pc:spChg chg="add del">
          <ac:chgData name="Amy Murphy" userId="S::amurphy@spartaglobal.com::ff774ee3-ad6d-4789-a7dc-5cae5d72ad8c" providerId="AD" clId="Web-{8AA0887C-F497-4DAA-AAB7-E4BEF3DE9296}" dt="2021-08-31T13:54:21.870" v="402"/>
          <ac:spMkLst>
            <pc:docMk/>
            <pc:sldMk cId="109857222" sldId="256"/>
            <ac:spMk id="10" creationId="{8874A6A9-41FF-4E33-AFA8-F9F81436A59E}"/>
          </ac:spMkLst>
        </pc:spChg>
        <pc:spChg chg="add del">
          <ac:chgData name="Amy Murphy" userId="S::amurphy@spartaglobal.com::ff774ee3-ad6d-4789-a7dc-5cae5d72ad8c" providerId="AD" clId="Web-{8AA0887C-F497-4DAA-AAB7-E4BEF3DE9296}" dt="2021-08-31T13:54:39.902" v="416"/>
          <ac:spMkLst>
            <pc:docMk/>
            <pc:sldMk cId="109857222" sldId="256"/>
            <ac:spMk id="11" creationId="{D0522C2C-7B5C-48A7-A969-03941E5D2E76}"/>
          </ac:spMkLst>
        </pc:spChg>
        <pc:spChg chg="add del">
          <ac:chgData name="Amy Murphy" userId="S::amurphy@spartaglobal.com::ff774ee3-ad6d-4789-a7dc-5cae5d72ad8c" providerId="AD" clId="Web-{8AA0887C-F497-4DAA-AAB7-E4BEF3DE9296}" dt="2021-08-31T13:54:32.355" v="410"/>
          <ac:spMkLst>
            <pc:docMk/>
            <pc:sldMk cId="109857222" sldId="256"/>
            <ac:spMk id="13" creationId="{053FB2EE-284F-4C87-AB3D-BBF87A9FAB97}"/>
          </ac:spMkLst>
        </pc:spChg>
        <pc:spChg chg="add del">
          <ac:chgData name="Amy Murphy" userId="S::amurphy@spartaglobal.com::ff774ee3-ad6d-4789-a7dc-5cae5d72ad8c" providerId="AD" clId="Web-{8AA0887C-F497-4DAA-AAB7-E4BEF3DE9296}" dt="2021-08-31T13:54:39.902" v="416"/>
          <ac:spMkLst>
            <pc:docMk/>
            <pc:sldMk cId="109857222" sldId="256"/>
            <ac:spMk id="15" creationId="{9C682A1A-5B2D-4111-BBD6-620165633E5B}"/>
          </ac:spMkLst>
        </pc:spChg>
        <pc:spChg chg="add del">
          <ac:chgData name="Amy Murphy" userId="S::amurphy@spartaglobal.com::ff774ee3-ad6d-4789-a7dc-5cae5d72ad8c" providerId="AD" clId="Web-{8AA0887C-F497-4DAA-AAB7-E4BEF3DE9296}" dt="2021-08-31T13:54:39.902" v="416"/>
          <ac:spMkLst>
            <pc:docMk/>
            <pc:sldMk cId="109857222" sldId="256"/>
            <ac:spMk id="16" creationId="{22D09ED2-868F-42C6-866E-F92E0CEF314F}"/>
          </ac:spMkLst>
        </pc:spChg>
        <pc:spChg chg="add del">
          <ac:chgData name="Amy Murphy" userId="S::amurphy@spartaglobal.com::ff774ee3-ad6d-4789-a7dc-5cae5d72ad8c" providerId="AD" clId="Web-{8AA0887C-F497-4DAA-AAB7-E4BEF3DE9296}" dt="2021-08-31T13:54:39.902" v="416"/>
          <ac:spMkLst>
            <pc:docMk/>
            <pc:sldMk cId="109857222" sldId="256"/>
            <ac:spMk id="17" creationId="{D6EE29F2-D77F-4BD0-A20B-334D316A1C9D}"/>
          </ac:spMkLst>
        </pc:spChg>
        <pc:spChg chg="add del">
          <ac:chgData name="Amy Murphy" userId="S::amurphy@spartaglobal.com::ff774ee3-ad6d-4789-a7dc-5cae5d72ad8c" providerId="AD" clId="Web-{8AA0887C-F497-4DAA-AAB7-E4BEF3DE9296}" dt="2021-08-31T13:54:43.996" v="422"/>
          <ac:spMkLst>
            <pc:docMk/>
            <pc:sldMk cId="109857222" sldId="256"/>
            <ac:spMk id="18" creationId="{EFA9B6C6-A247-48A8-9A1C-1E36FA9456B5}"/>
          </ac:spMkLst>
        </pc:spChg>
        <pc:spChg chg="add del">
          <ac:chgData name="Amy Murphy" userId="S::amurphy@spartaglobal.com::ff774ee3-ad6d-4789-a7dc-5cae5d72ad8c" providerId="AD" clId="Web-{8AA0887C-F497-4DAA-AAB7-E4BEF3DE9296}" dt="2021-08-31T13:54:43.996" v="422"/>
          <ac:spMkLst>
            <pc:docMk/>
            <pc:sldMk cId="109857222" sldId="256"/>
            <ac:spMk id="19" creationId="{C5CB530E-515E-412C-9DF1-5F8FFBD6F383}"/>
          </ac:spMkLst>
        </pc:spChg>
        <pc:spChg chg="add del">
          <ac:chgData name="Amy Murphy" userId="S::amurphy@spartaglobal.com::ff774ee3-ad6d-4789-a7dc-5cae5d72ad8c" providerId="AD" clId="Web-{8AA0887C-F497-4DAA-AAB7-E4BEF3DE9296}" dt="2021-08-31T13:54:43.996" v="422"/>
          <ac:spMkLst>
            <pc:docMk/>
            <pc:sldMk cId="109857222" sldId="256"/>
            <ac:spMk id="20" creationId="{712D4376-A578-4FF1-94FC-245E7A6A489F}"/>
          </ac:spMkLst>
        </pc:spChg>
        <pc:spChg chg="add del">
          <ac:chgData name="Amy Murphy" userId="S::amurphy@spartaglobal.com::ff774ee3-ad6d-4789-a7dc-5cae5d72ad8c" providerId="AD" clId="Web-{8AA0887C-F497-4DAA-AAB7-E4BEF3DE9296}" dt="2021-08-31T13:54:43.996" v="422"/>
          <ac:spMkLst>
            <pc:docMk/>
            <pc:sldMk cId="109857222" sldId="256"/>
            <ac:spMk id="21" creationId="{AEA7509D-F04F-40CB-A0B3-EEF16499CC9F}"/>
          </ac:spMkLst>
        </pc:spChg>
        <pc:spChg chg="add del">
          <ac:chgData name="Amy Murphy" userId="S::amurphy@spartaglobal.com::ff774ee3-ad6d-4789-a7dc-5cae5d72ad8c" providerId="AD" clId="Web-{8AA0887C-F497-4DAA-AAB7-E4BEF3DE9296}" dt="2021-08-31T13:54:48.574" v="424"/>
          <ac:spMkLst>
            <pc:docMk/>
            <pc:sldMk cId="109857222" sldId="256"/>
            <ac:spMk id="23" creationId="{1A3C89F8-0D2F-47FF-B903-151248265F47}"/>
          </ac:spMkLst>
        </pc:spChg>
        <pc:spChg chg="add del">
          <ac:chgData name="Amy Murphy" userId="S::amurphy@spartaglobal.com::ff774ee3-ad6d-4789-a7dc-5cae5d72ad8c" providerId="AD" clId="Web-{8AA0887C-F497-4DAA-AAB7-E4BEF3DE9296}" dt="2021-08-31T13:54:48.574" v="424"/>
          <ac:spMkLst>
            <pc:docMk/>
            <pc:sldMk cId="109857222" sldId="256"/>
            <ac:spMk id="24" creationId="{C5CB530E-515E-412C-9DF1-5F8FFBD6F383}"/>
          </ac:spMkLst>
        </pc:spChg>
        <pc:spChg chg="add del">
          <ac:chgData name="Amy Murphy" userId="S::amurphy@spartaglobal.com::ff774ee3-ad6d-4789-a7dc-5cae5d72ad8c" providerId="AD" clId="Web-{8AA0887C-F497-4DAA-AAB7-E4BEF3DE9296}" dt="2021-08-31T13:54:48.574" v="424"/>
          <ac:spMkLst>
            <pc:docMk/>
            <pc:sldMk cId="109857222" sldId="256"/>
            <ac:spMk id="25" creationId="{712D4376-A578-4FF1-94FC-245E7A6A489F}"/>
          </ac:spMkLst>
        </pc:spChg>
        <pc:spChg chg="add del">
          <ac:chgData name="Amy Murphy" userId="S::amurphy@spartaglobal.com::ff774ee3-ad6d-4789-a7dc-5cae5d72ad8c" providerId="AD" clId="Web-{8AA0887C-F497-4DAA-AAB7-E4BEF3DE9296}" dt="2021-08-31T13:54:48.574" v="424"/>
          <ac:spMkLst>
            <pc:docMk/>
            <pc:sldMk cId="109857222" sldId="256"/>
            <ac:spMk id="26" creationId="{AEA7509D-F04F-40CB-A0B3-EEF16499CC9F}"/>
          </ac:spMkLst>
        </pc:spChg>
        <pc:spChg chg="add del">
          <ac:chgData name="Amy Murphy" userId="S::amurphy@spartaglobal.com::ff774ee3-ad6d-4789-a7dc-5cae5d72ad8c" providerId="AD" clId="Web-{8AA0887C-F497-4DAA-AAB7-E4BEF3DE9296}" dt="2021-08-31T13:54:48.574" v="424"/>
          <ac:spMkLst>
            <pc:docMk/>
            <pc:sldMk cId="109857222" sldId="256"/>
            <ac:spMk id="28" creationId="{508BEF50-7B1E-49A4-BC19-5F4F1D755E64}"/>
          </ac:spMkLst>
        </pc:spChg>
        <pc:spChg chg="add del">
          <ac:chgData name="Amy Murphy" userId="S::amurphy@spartaglobal.com::ff774ee3-ad6d-4789-a7dc-5cae5d72ad8c" providerId="AD" clId="Web-{8AA0887C-F497-4DAA-AAB7-E4BEF3DE9296}" dt="2021-08-31T13:54:48.574" v="424"/>
          <ac:spMkLst>
            <pc:docMk/>
            <pc:sldMk cId="109857222" sldId="256"/>
            <ac:spMk id="29" creationId="{3FBAD350-5664-4811-A208-657FB882D350}"/>
          </ac:spMkLst>
        </pc:spChg>
        <pc:spChg chg="add del">
          <ac:chgData name="Amy Murphy" userId="S::amurphy@spartaglobal.com::ff774ee3-ad6d-4789-a7dc-5cae5d72ad8c" providerId="AD" clId="Web-{8AA0887C-F497-4DAA-AAB7-E4BEF3DE9296}" dt="2021-08-31T13:54:48.574" v="424"/>
          <ac:spMkLst>
            <pc:docMk/>
            <pc:sldMk cId="109857222" sldId="256"/>
            <ac:spMk id="30" creationId="{C39ADB8F-D187-49D7-BDCF-C1B6DC727068}"/>
          </ac:spMkLst>
        </pc:spChg>
        <pc:spChg chg="add del">
          <ac:chgData name="Amy Murphy" userId="S::amurphy@spartaglobal.com::ff774ee3-ad6d-4789-a7dc-5cae5d72ad8c" providerId="AD" clId="Web-{8AA0887C-F497-4DAA-AAB7-E4BEF3DE9296}" dt="2021-08-31T13:54:53.793" v="426"/>
          <ac:spMkLst>
            <pc:docMk/>
            <pc:sldMk cId="109857222" sldId="256"/>
            <ac:spMk id="31" creationId="{C27D7A02-907B-496F-BA7E-AA3780733CA7}"/>
          </ac:spMkLst>
        </pc:spChg>
        <pc:spChg chg="add del">
          <ac:chgData name="Amy Murphy" userId="S::amurphy@spartaglobal.com::ff774ee3-ad6d-4789-a7dc-5cae5d72ad8c" providerId="AD" clId="Web-{8AA0887C-F497-4DAA-AAB7-E4BEF3DE9296}" dt="2021-08-31T13:54:53.793" v="426"/>
          <ac:spMkLst>
            <pc:docMk/>
            <pc:sldMk cId="109857222" sldId="256"/>
            <ac:spMk id="32" creationId="{0FBA5268-0AE7-4CAD-9537-D0EB09E76406}"/>
          </ac:spMkLst>
        </pc:spChg>
        <pc:spChg chg="add del">
          <ac:chgData name="Amy Murphy" userId="S::amurphy@spartaglobal.com::ff774ee3-ad6d-4789-a7dc-5cae5d72ad8c" providerId="AD" clId="Web-{8AA0887C-F497-4DAA-AAB7-E4BEF3DE9296}" dt="2021-08-31T13:54:53.793" v="426"/>
          <ac:spMkLst>
            <pc:docMk/>
            <pc:sldMk cId="109857222" sldId="256"/>
            <ac:spMk id="33" creationId="{088D065B-39DA-4077-B9CF-E489CE4C0169}"/>
          </ac:spMkLst>
        </pc:spChg>
        <pc:spChg chg="add del">
          <ac:chgData name="Amy Murphy" userId="S::amurphy@spartaglobal.com::ff774ee3-ad6d-4789-a7dc-5cae5d72ad8c" providerId="AD" clId="Web-{8AA0887C-F497-4DAA-AAB7-E4BEF3DE9296}" dt="2021-08-31T13:54:58.356" v="432"/>
          <ac:spMkLst>
            <pc:docMk/>
            <pc:sldMk cId="109857222" sldId="256"/>
            <ac:spMk id="34" creationId="{3A397E3E-B90C-4D82-BAAA-36F7AC6A4565}"/>
          </ac:spMkLst>
        </pc:spChg>
        <pc:spChg chg="add del">
          <ac:chgData name="Amy Murphy" userId="S::amurphy@spartaglobal.com::ff774ee3-ad6d-4789-a7dc-5cae5d72ad8c" providerId="AD" clId="Web-{8AA0887C-F497-4DAA-AAB7-E4BEF3DE9296}" dt="2021-08-31T13:54:58.356" v="432"/>
          <ac:spMkLst>
            <pc:docMk/>
            <pc:sldMk cId="109857222" sldId="256"/>
            <ac:spMk id="35" creationId="{E16C8D8F-10E9-4498-ABDB-0F923F8B6837}"/>
          </ac:spMkLst>
        </pc:spChg>
        <pc:spChg chg="add del">
          <ac:chgData name="Amy Murphy" userId="S::amurphy@spartaglobal.com::ff774ee3-ad6d-4789-a7dc-5cae5d72ad8c" providerId="AD" clId="Web-{8AA0887C-F497-4DAA-AAB7-E4BEF3DE9296}" dt="2021-08-31T13:54:58.356" v="432"/>
          <ac:spMkLst>
            <pc:docMk/>
            <pc:sldMk cId="109857222" sldId="256"/>
            <ac:spMk id="36" creationId="{1E5A83E3-8A11-4492-BB6E-F5F2240316FB}"/>
          </ac:spMkLst>
        </pc:spChg>
        <pc:spChg chg="add del">
          <ac:chgData name="Amy Murphy" userId="S::amurphy@spartaglobal.com::ff774ee3-ad6d-4789-a7dc-5cae5d72ad8c" providerId="AD" clId="Web-{8AA0887C-F497-4DAA-AAB7-E4BEF3DE9296}" dt="2021-08-31T13:54:58.356" v="432"/>
          <ac:spMkLst>
            <pc:docMk/>
            <pc:sldMk cId="109857222" sldId="256"/>
            <ac:spMk id="37" creationId="{8CF5E676-CA04-4CED-9F1E-5026ED66E66D}"/>
          </ac:spMkLst>
        </pc:spChg>
        <pc:spChg chg="add del">
          <ac:chgData name="Amy Murphy" userId="S::amurphy@spartaglobal.com::ff774ee3-ad6d-4789-a7dc-5cae5d72ad8c" providerId="AD" clId="Web-{8AA0887C-F497-4DAA-AAB7-E4BEF3DE9296}" dt="2021-08-31T13:54:58.356" v="432"/>
          <ac:spMkLst>
            <pc:docMk/>
            <pc:sldMk cId="109857222" sldId="256"/>
            <ac:spMk id="38" creationId="{6BA9E676-A8FC-4C2F-8D78-C13ED8ABDBA8}"/>
          </ac:spMkLst>
        </pc:spChg>
        <pc:spChg chg="add del">
          <ac:chgData name="Amy Murphy" userId="S::amurphy@spartaglobal.com::ff774ee3-ad6d-4789-a7dc-5cae5d72ad8c" providerId="AD" clId="Web-{8AA0887C-F497-4DAA-AAB7-E4BEF3DE9296}" dt="2021-08-31T13:54:58.356" v="432"/>
          <ac:spMkLst>
            <pc:docMk/>
            <pc:sldMk cId="109857222" sldId="256"/>
            <ac:spMk id="39" creationId="{A2B5CBEA-F125-49B6-8335-227C325B112B}"/>
          </ac:spMkLst>
        </pc:spChg>
        <pc:spChg chg="add del">
          <ac:chgData name="Amy Murphy" userId="S::amurphy@spartaglobal.com::ff774ee3-ad6d-4789-a7dc-5cae5d72ad8c" providerId="AD" clId="Web-{8AA0887C-F497-4DAA-AAB7-E4BEF3DE9296}" dt="2021-08-31T13:54:58.356" v="432"/>
          <ac:spMkLst>
            <pc:docMk/>
            <pc:sldMk cId="109857222" sldId="256"/>
            <ac:spMk id="40" creationId="{EECD79B5-5FC5-495F-BFD6-346C16E787A7}"/>
          </ac:spMkLst>
        </pc:spChg>
        <pc:spChg chg="add del">
          <ac:chgData name="Amy Murphy" userId="S::amurphy@spartaglobal.com::ff774ee3-ad6d-4789-a7dc-5cae5d72ad8c" providerId="AD" clId="Web-{8AA0887C-F497-4DAA-AAB7-E4BEF3DE9296}" dt="2021-08-31T13:54:58.356" v="432"/>
          <ac:spMkLst>
            <pc:docMk/>
            <pc:sldMk cId="109857222" sldId="256"/>
            <ac:spMk id="41" creationId="{2C1D3151-5F97-4860-B56C-C98BD62CC255}"/>
          </ac:spMkLst>
        </pc:spChg>
        <pc:spChg chg="add del">
          <ac:chgData name="Amy Murphy" userId="S::amurphy@spartaglobal.com::ff774ee3-ad6d-4789-a7dc-5cae5d72ad8c" providerId="AD" clId="Web-{8AA0887C-F497-4DAA-AAB7-E4BEF3DE9296}" dt="2021-08-31T13:54:58.356" v="432"/>
          <ac:spMkLst>
            <pc:docMk/>
            <pc:sldMk cId="109857222" sldId="256"/>
            <ac:spMk id="42" creationId="{32D9D048-3063-435A-8C23-26C1907E9619}"/>
          </ac:spMkLst>
        </pc:spChg>
        <pc:spChg chg="add del">
          <ac:chgData name="Amy Murphy" userId="S::amurphy@spartaglobal.com::ff774ee3-ad6d-4789-a7dc-5cae5d72ad8c" providerId="AD" clId="Web-{8AA0887C-F497-4DAA-AAB7-E4BEF3DE9296}" dt="2021-08-31T13:54:58.356" v="432"/>
          <ac:spMkLst>
            <pc:docMk/>
            <pc:sldMk cId="109857222" sldId="256"/>
            <ac:spMk id="43" creationId="{8DE96824-E506-4448-8704-5EC7BF7BC51B}"/>
          </ac:spMkLst>
        </pc:spChg>
        <pc:spChg chg="add del">
          <ac:chgData name="Amy Murphy" userId="S::amurphy@spartaglobal.com::ff774ee3-ad6d-4789-a7dc-5cae5d72ad8c" providerId="AD" clId="Web-{8AA0887C-F497-4DAA-AAB7-E4BEF3DE9296}" dt="2021-08-31T13:54:58.356" v="432"/>
          <ac:spMkLst>
            <pc:docMk/>
            <pc:sldMk cId="109857222" sldId="256"/>
            <ac:spMk id="44" creationId="{4D1A5E71-B6B6-486A-8CDC-C7ABD9B903F6}"/>
          </ac:spMkLst>
        </pc:spChg>
        <pc:spChg chg="add del">
          <ac:chgData name="Amy Murphy" userId="S::amurphy@spartaglobal.com::ff774ee3-ad6d-4789-a7dc-5cae5d72ad8c" providerId="AD" clId="Web-{8AA0887C-F497-4DAA-AAB7-E4BEF3DE9296}" dt="2021-08-31T13:54:58.356" v="432"/>
          <ac:spMkLst>
            <pc:docMk/>
            <pc:sldMk cId="109857222" sldId="256"/>
            <ac:spMk id="45" creationId="{B6C541AE-9B02-44C0-B8C6-B2DEA7ED3813}"/>
          </ac:spMkLst>
        </pc:spChg>
        <pc:spChg chg="add del">
          <ac:chgData name="Amy Murphy" userId="S::amurphy@spartaglobal.com::ff774ee3-ad6d-4789-a7dc-5cae5d72ad8c" providerId="AD" clId="Web-{8AA0887C-F497-4DAA-AAB7-E4BEF3DE9296}" dt="2021-08-31T13:55:01.887" v="438"/>
          <ac:spMkLst>
            <pc:docMk/>
            <pc:sldMk cId="109857222" sldId="256"/>
            <ac:spMk id="46" creationId="{88294908-8B00-4F58-BBBA-20F71A40AA9E}"/>
          </ac:spMkLst>
        </pc:spChg>
        <pc:spChg chg="add del">
          <ac:chgData name="Amy Murphy" userId="S::amurphy@spartaglobal.com::ff774ee3-ad6d-4789-a7dc-5cae5d72ad8c" providerId="AD" clId="Web-{8AA0887C-F497-4DAA-AAB7-E4BEF3DE9296}" dt="2021-08-31T13:55:01.887" v="438"/>
          <ac:spMkLst>
            <pc:docMk/>
            <pc:sldMk cId="109857222" sldId="256"/>
            <ac:spMk id="47" creationId="{4364C879-1404-4203-8E9D-CC5DE0A621A2}"/>
          </ac:spMkLst>
        </pc:spChg>
        <pc:spChg chg="add del">
          <ac:chgData name="Amy Murphy" userId="S::amurphy@spartaglobal.com::ff774ee3-ad6d-4789-a7dc-5cae5d72ad8c" providerId="AD" clId="Web-{8AA0887C-F497-4DAA-AAB7-E4BEF3DE9296}" dt="2021-08-31T13:55:01.887" v="438"/>
          <ac:spMkLst>
            <pc:docMk/>
            <pc:sldMk cId="109857222" sldId="256"/>
            <ac:spMk id="48" creationId="{84617302-4B0D-4351-A6BB-6F0930D943AC}"/>
          </ac:spMkLst>
        </pc:spChg>
        <pc:spChg chg="add del">
          <ac:chgData name="Amy Murphy" userId="S::amurphy@spartaglobal.com::ff774ee3-ad6d-4789-a7dc-5cae5d72ad8c" providerId="AD" clId="Web-{8AA0887C-F497-4DAA-AAB7-E4BEF3DE9296}" dt="2021-08-31T13:55:01.887" v="438"/>
          <ac:spMkLst>
            <pc:docMk/>
            <pc:sldMk cId="109857222" sldId="256"/>
            <ac:spMk id="49" creationId="{DA2C7802-C2E0-4218-8F89-8DD7CCD2CD1C}"/>
          </ac:spMkLst>
        </pc:spChg>
        <pc:spChg chg="add del">
          <ac:chgData name="Amy Murphy" userId="S::amurphy@spartaglobal.com::ff774ee3-ad6d-4789-a7dc-5cae5d72ad8c" providerId="AD" clId="Web-{8AA0887C-F497-4DAA-AAB7-E4BEF3DE9296}" dt="2021-08-31T13:55:01.887" v="438"/>
          <ac:spMkLst>
            <pc:docMk/>
            <pc:sldMk cId="109857222" sldId="256"/>
            <ac:spMk id="50" creationId="{A6D7111A-21E5-4EE9-8A78-10E5530F0116}"/>
          </ac:spMkLst>
        </pc:spChg>
        <pc:spChg chg="add del">
          <ac:chgData name="Amy Murphy" userId="S::amurphy@spartaglobal.com::ff774ee3-ad6d-4789-a7dc-5cae5d72ad8c" providerId="AD" clId="Web-{8AA0887C-F497-4DAA-AAB7-E4BEF3DE9296}" dt="2021-08-31T13:55:01.887" v="438"/>
          <ac:spMkLst>
            <pc:docMk/>
            <pc:sldMk cId="109857222" sldId="256"/>
            <ac:spMk id="51" creationId="{A3969E80-A77B-49FC-9122-D89AFD5EE118}"/>
          </ac:spMkLst>
        </pc:spChg>
        <pc:spChg chg="add del">
          <ac:chgData name="Amy Murphy" userId="S::amurphy@spartaglobal.com::ff774ee3-ad6d-4789-a7dc-5cae5d72ad8c" providerId="AD" clId="Web-{8AA0887C-F497-4DAA-AAB7-E4BEF3DE9296}" dt="2021-08-31T13:55:01.887" v="438"/>
          <ac:spMkLst>
            <pc:docMk/>
            <pc:sldMk cId="109857222" sldId="256"/>
            <ac:spMk id="52" creationId="{1849CA57-76BD-4CF2-80BA-D7A46A01B7B1}"/>
          </ac:spMkLst>
        </pc:spChg>
        <pc:spChg chg="add del">
          <ac:chgData name="Amy Murphy" userId="S::amurphy@spartaglobal.com::ff774ee3-ad6d-4789-a7dc-5cae5d72ad8c" providerId="AD" clId="Web-{8AA0887C-F497-4DAA-AAB7-E4BEF3DE9296}" dt="2021-08-31T13:55:01.887" v="438"/>
          <ac:spMkLst>
            <pc:docMk/>
            <pc:sldMk cId="109857222" sldId="256"/>
            <ac:spMk id="53" creationId="{35E9085E-E730-4768-83D4-6CB7E9897153}"/>
          </ac:spMkLst>
        </pc:spChg>
        <pc:spChg chg="add del">
          <ac:chgData name="Amy Murphy" userId="S::amurphy@spartaglobal.com::ff774ee3-ad6d-4789-a7dc-5cae5d72ad8c" providerId="AD" clId="Web-{8AA0887C-F497-4DAA-AAB7-E4BEF3DE9296}" dt="2021-08-31T13:55:01.887" v="438"/>
          <ac:spMkLst>
            <pc:docMk/>
            <pc:sldMk cId="109857222" sldId="256"/>
            <ac:spMk id="54" creationId="{973272FE-A474-4CAE-8CA2-BCC8B476C3F4}"/>
          </ac:spMkLst>
        </pc:spChg>
        <pc:spChg chg="add del">
          <ac:chgData name="Amy Murphy" userId="S::amurphy@spartaglobal.com::ff774ee3-ad6d-4789-a7dc-5cae5d72ad8c" providerId="AD" clId="Web-{8AA0887C-F497-4DAA-AAB7-E4BEF3DE9296}" dt="2021-08-31T13:55:01.887" v="438"/>
          <ac:spMkLst>
            <pc:docMk/>
            <pc:sldMk cId="109857222" sldId="256"/>
            <ac:spMk id="55" creationId="{E07981EA-05A6-437C-88D7-B377B92B031D}"/>
          </ac:spMkLst>
        </pc:spChg>
        <pc:spChg chg="add del">
          <ac:chgData name="Amy Murphy" userId="S::amurphy@spartaglobal.com::ff774ee3-ad6d-4789-a7dc-5cae5d72ad8c" providerId="AD" clId="Web-{8AA0887C-F497-4DAA-AAB7-E4BEF3DE9296}" dt="2021-08-31T13:55:01.887" v="438"/>
          <ac:spMkLst>
            <pc:docMk/>
            <pc:sldMk cId="109857222" sldId="256"/>
            <ac:spMk id="56" creationId="{15E3C750-986E-4769-B1AE-49289FBEE757}"/>
          </ac:spMkLst>
        </pc:spChg>
        <pc:spChg chg="add del">
          <ac:chgData name="Amy Murphy" userId="S::amurphy@spartaglobal.com::ff774ee3-ad6d-4789-a7dc-5cae5d72ad8c" providerId="AD" clId="Web-{8AA0887C-F497-4DAA-AAB7-E4BEF3DE9296}" dt="2021-08-31T14:00:49.583" v="445"/>
          <ac:spMkLst>
            <pc:docMk/>
            <pc:sldMk cId="109857222" sldId="256"/>
            <ac:spMk id="57" creationId="{C1DD1A8A-57D5-4A81-AD04-532B043C5611}"/>
          </ac:spMkLst>
        </pc:spChg>
        <pc:spChg chg="add del">
          <ac:chgData name="Amy Murphy" userId="S::amurphy@spartaglobal.com::ff774ee3-ad6d-4789-a7dc-5cae5d72ad8c" providerId="AD" clId="Web-{8AA0887C-F497-4DAA-AAB7-E4BEF3DE9296}" dt="2021-08-31T14:00:49.583" v="445"/>
          <ac:spMkLst>
            <pc:docMk/>
            <pc:sldMk cId="109857222" sldId="256"/>
            <ac:spMk id="58" creationId="{007891EC-4501-44ED-A8C8-B11B6DB767AB}"/>
          </ac:spMkLst>
        </pc:spChg>
        <pc:spChg chg="add del">
          <ac:chgData name="Amy Murphy" userId="S::amurphy@spartaglobal.com::ff774ee3-ad6d-4789-a7dc-5cae5d72ad8c" providerId="AD" clId="Web-{8AA0887C-F497-4DAA-AAB7-E4BEF3DE9296}" dt="2021-08-31T14:01:00.067" v="447"/>
          <ac:spMkLst>
            <pc:docMk/>
            <pc:sldMk cId="109857222" sldId="256"/>
            <ac:spMk id="59" creationId="{E91DC736-0EF8-4F87-9146-EBF1D2EE4D3D}"/>
          </ac:spMkLst>
        </pc:spChg>
        <pc:spChg chg="add del">
          <ac:chgData name="Amy Murphy" userId="S::amurphy@spartaglobal.com::ff774ee3-ad6d-4789-a7dc-5cae5d72ad8c" providerId="AD" clId="Web-{8AA0887C-F497-4DAA-AAB7-E4BEF3DE9296}" dt="2021-08-31T14:01:00.067" v="447"/>
          <ac:spMkLst>
            <pc:docMk/>
            <pc:sldMk cId="109857222" sldId="256"/>
            <ac:spMk id="60" creationId="{097CD68E-23E3-4007-8847-CD0944C4F7BE}"/>
          </ac:spMkLst>
        </pc:spChg>
        <pc:spChg chg="add del">
          <ac:chgData name="Amy Murphy" userId="S::amurphy@spartaglobal.com::ff774ee3-ad6d-4789-a7dc-5cae5d72ad8c" providerId="AD" clId="Web-{8AA0887C-F497-4DAA-AAB7-E4BEF3DE9296}" dt="2021-08-31T14:01:00.067" v="447"/>
          <ac:spMkLst>
            <pc:docMk/>
            <pc:sldMk cId="109857222" sldId="256"/>
            <ac:spMk id="61" creationId="{AF2F604E-43BE-4DC3-B983-E071523364F8}"/>
          </ac:spMkLst>
        </pc:spChg>
        <pc:spChg chg="add del">
          <ac:chgData name="Amy Murphy" userId="S::amurphy@spartaglobal.com::ff774ee3-ad6d-4789-a7dc-5cae5d72ad8c" providerId="AD" clId="Web-{8AA0887C-F497-4DAA-AAB7-E4BEF3DE9296}" dt="2021-08-31T14:01:00.067" v="447"/>
          <ac:spMkLst>
            <pc:docMk/>
            <pc:sldMk cId="109857222" sldId="256"/>
            <ac:spMk id="62" creationId="{08C9B587-E65E-4B52-B37C-ABEBB6E87928}"/>
          </ac:spMkLst>
        </pc:spChg>
        <pc:spChg chg="add del">
          <ac:chgData name="Amy Murphy" userId="S::amurphy@spartaglobal.com::ff774ee3-ad6d-4789-a7dc-5cae5d72ad8c" providerId="AD" clId="Web-{8AA0887C-F497-4DAA-AAB7-E4BEF3DE9296}" dt="2021-08-31T14:01:09.552" v="449"/>
          <ac:spMkLst>
            <pc:docMk/>
            <pc:sldMk cId="109857222" sldId="256"/>
            <ac:spMk id="63" creationId="{6F40FBDA-CEB1-40F0-9AB9-BD9C402D70FE}"/>
          </ac:spMkLst>
        </pc:spChg>
        <pc:spChg chg="add del">
          <ac:chgData name="Amy Murphy" userId="S::amurphy@spartaglobal.com::ff774ee3-ad6d-4789-a7dc-5cae5d72ad8c" providerId="AD" clId="Web-{8AA0887C-F497-4DAA-AAB7-E4BEF3DE9296}" dt="2021-08-31T14:01:09.552" v="449"/>
          <ac:spMkLst>
            <pc:docMk/>
            <pc:sldMk cId="109857222" sldId="256"/>
            <ac:spMk id="64" creationId="{0344D4FE-ABEF-4230-9E4E-AD5782FC78AC}"/>
          </ac:spMkLst>
        </pc:spChg>
        <pc:spChg chg="add del">
          <ac:chgData name="Amy Murphy" userId="S::amurphy@spartaglobal.com::ff774ee3-ad6d-4789-a7dc-5cae5d72ad8c" providerId="AD" clId="Web-{8AA0887C-F497-4DAA-AAB7-E4BEF3DE9296}" dt="2021-08-31T14:01:09.552" v="449"/>
          <ac:spMkLst>
            <pc:docMk/>
            <pc:sldMk cId="109857222" sldId="256"/>
            <ac:spMk id="65" creationId="{9325F979-D3F9-4926-81B7-7ACCB31A501B}"/>
          </ac:spMkLst>
        </pc:spChg>
        <pc:spChg chg="add del">
          <ac:chgData name="Amy Murphy" userId="S::amurphy@spartaglobal.com::ff774ee3-ad6d-4789-a7dc-5cae5d72ad8c" providerId="AD" clId="Web-{8AA0887C-F497-4DAA-AAB7-E4BEF3DE9296}" dt="2021-08-31T14:01:12.771" v="451"/>
          <ac:spMkLst>
            <pc:docMk/>
            <pc:sldMk cId="109857222" sldId="256"/>
            <ac:spMk id="66" creationId="{17CDB40A-75BB-4498-A20B-59C3984A3A94}"/>
          </ac:spMkLst>
        </pc:spChg>
        <pc:spChg chg="add del">
          <ac:chgData name="Amy Murphy" userId="S::amurphy@spartaglobal.com::ff774ee3-ad6d-4789-a7dc-5cae5d72ad8c" providerId="AD" clId="Web-{8AA0887C-F497-4DAA-AAB7-E4BEF3DE9296}" dt="2021-08-31T14:01:21.584" v="453"/>
          <ac:spMkLst>
            <pc:docMk/>
            <pc:sldMk cId="109857222" sldId="256"/>
            <ac:spMk id="67" creationId="{5A59F003-E00A-43F9-91DC-CC54E3B87466}"/>
          </ac:spMkLst>
        </pc:spChg>
        <pc:spChg chg="add del">
          <ac:chgData name="Amy Murphy" userId="S::amurphy@spartaglobal.com::ff774ee3-ad6d-4789-a7dc-5cae5d72ad8c" providerId="AD" clId="Web-{8AA0887C-F497-4DAA-AAB7-E4BEF3DE9296}" dt="2021-08-31T14:01:21.584" v="453"/>
          <ac:spMkLst>
            <pc:docMk/>
            <pc:sldMk cId="109857222" sldId="256"/>
            <ac:spMk id="68" creationId="{D74A4382-E3AD-430A-9A1F-DFA3E0E77A7D}"/>
          </ac:spMkLst>
        </pc:spChg>
        <pc:spChg chg="add del">
          <ac:chgData name="Amy Murphy" userId="S::amurphy@spartaglobal.com::ff774ee3-ad6d-4789-a7dc-5cae5d72ad8c" providerId="AD" clId="Web-{8AA0887C-F497-4DAA-AAB7-E4BEF3DE9296}" dt="2021-08-31T14:01:21.584" v="453"/>
          <ac:spMkLst>
            <pc:docMk/>
            <pc:sldMk cId="109857222" sldId="256"/>
            <ac:spMk id="69" creationId="{79F40191-0F44-4FD1-82CC-ACB507C14BE6}"/>
          </ac:spMkLst>
        </pc:spChg>
        <pc:spChg chg="add">
          <ac:chgData name="Amy Murphy" userId="S::amurphy@spartaglobal.com::ff774ee3-ad6d-4789-a7dc-5cae5d72ad8c" providerId="AD" clId="Web-{8AA0887C-F497-4DAA-AAB7-E4BEF3DE9296}" dt="2021-08-31T14:01:21.599" v="454"/>
          <ac:spMkLst>
            <pc:docMk/>
            <pc:sldMk cId="109857222" sldId="256"/>
            <ac:spMk id="70" creationId="{0671A8AE-40A1-4631-A6B8-581AFF065482}"/>
          </ac:spMkLst>
        </pc:spChg>
        <pc:spChg chg="add">
          <ac:chgData name="Amy Murphy" userId="S::amurphy@spartaglobal.com::ff774ee3-ad6d-4789-a7dc-5cae5d72ad8c" providerId="AD" clId="Web-{8AA0887C-F497-4DAA-AAB7-E4BEF3DE9296}" dt="2021-08-31T14:01:21.599" v="454"/>
          <ac:spMkLst>
            <pc:docMk/>
            <pc:sldMk cId="109857222" sldId="256"/>
            <ac:spMk id="71" creationId="{AB58EF07-17C2-48CF-ABB0-EEF1F17CB8F0}"/>
          </ac:spMkLst>
        </pc:spChg>
        <pc:spChg chg="add">
          <ac:chgData name="Amy Murphy" userId="S::amurphy@spartaglobal.com::ff774ee3-ad6d-4789-a7dc-5cae5d72ad8c" providerId="AD" clId="Web-{8AA0887C-F497-4DAA-AAB7-E4BEF3DE9296}" dt="2021-08-31T14:01:21.599" v="454"/>
          <ac:spMkLst>
            <pc:docMk/>
            <pc:sldMk cId="109857222" sldId="256"/>
            <ac:spMk id="72" creationId="{AF2F604E-43BE-4DC3-B983-E071523364F8}"/>
          </ac:spMkLst>
        </pc:spChg>
        <pc:spChg chg="add">
          <ac:chgData name="Amy Murphy" userId="S::amurphy@spartaglobal.com::ff774ee3-ad6d-4789-a7dc-5cae5d72ad8c" providerId="AD" clId="Web-{8AA0887C-F497-4DAA-AAB7-E4BEF3DE9296}" dt="2021-08-31T14:01:21.599" v="454"/>
          <ac:spMkLst>
            <pc:docMk/>
            <pc:sldMk cId="109857222" sldId="256"/>
            <ac:spMk id="73" creationId="{08C9B587-E65E-4B52-B37C-ABEBB6E87928}"/>
          </ac:spMkLst>
        </pc:spChg>
        <pc:grpChg chg="add del">
          <ac:chgData name="Amy Murphy" userId="S::amurphy@spartaglobal.com::ff774ee3-ad6d-4789-a7dc-5cae5d72ad8c" providerId="AD" clId="Web-{8AA0887C-F497-4DAA-AAB7-E4BEF3DE9296}" dt="2021-08-31T13:54:25.417" v="404"/>
          <ac:grpSpMkLst>
            <pc:docMk/>
            <pc:sldMk cId="109857222" sldId="256"/>
            <ac:grpSpMk id="6" creationId="{1FEC590B-3306-47E9-BD67-97F3F76169A4}"/>
          </ac:grpSpMkLst>
        </pc:grpChg>
        <pc:grpChg chg="add del">
          <ac:chgData name="Amy Murphy" userId="S::amurphy@spartaglobal.com::ff774ee3-ad6d-4789-a7dc-5cae5d72ad8c" providerId="AD" clId="Web-{8AA0887C-F497-4DAA-AAB7-E4BEF3DE9296}" dt="2021-08-31T13:54:32.355" v="410"/>
          <ac:grpSpMkLst>
            <pc:docMk/>
            <pc:sldMk cId="109857222" sldId="256"/>
            <ac:grpSpMk id="7" creationId="{D2C4BFA1-2075-4901-9E24-E41D1FDD51FD}"/>
          </ac:grpSpMkLst>
        </pc:grpChg>
        <pc:grpChg chg="add del">
          <ac:chgData name="Amy Murphy" userId="S::amurphy@spartaglobal.com::ff774ee3-ad6d-4789-a7dc-5cae5d72ad8c" providerId="AD" clId="Web-{8AA0887C-F497-4DAA-AAB7-E4BEF3DE9296}" dt="2021-08-31T13:54:21.870" v="402"/>
          <ac:grpSpMkLst>
            <pc:docMk/>
            <pc:sldMk cId="109857222" sldId="256"/>
            <ac:grpSpMk id="12" creationId="{721D730E-1F97-4071-B143-B05E6D2599BC}"/>
          </ac:grpSpMkLst>
        </pc:grpChg>
        <pc:grpChg chg="add del">
          <ac:chgData name="Amy Murphy" userId="S::amurphy@spartaglobal.com::ff774ee3-ad6d-4789-a7dc-5cae5d72ad8c" providerId="AD" clId="Web-{8AA0887C-F497-4DAA-AAB7-E4BEF3DE9296}" dt="2021-08-31T13:54:25.417" v="404"/>
          <ac:grpSpMkLst>
            <pc:docMk/>
            <pc:sldMk cId="109857222" sldId="256"/>
            <ac:grpSpMk id="14" creationId="{A47AAF5E-1692-48C9-98FB-6432BF0BC4F7}"/>
          </ac:grpSpMkLst>
        </pc:grpChg>
        <pc:picChg chg="add mod ord">
          <ac:chgData name="Amy Murphy" userId="S::amurphy@spartaglobal.com::ff774ee3-ad6d-4789-a7dc-5cae5d72ad8c" providerId="AD" clId="Web-{8AA0887C-F497-4DAA-AAB7-E4BEF3DE9296}" dt="2021-08-31T14:01:21.599" v="454"/>
          <ac:picMkLst>
            <pc:docMk/>
            <pc:sldMk cId="109857222" sldId="256"/>
            <ac:picMk id="4" creationId="{787F7B7B-AC74-4CBF-A068-A13F36D48245}"/>
          </ac:picMkLst>
        </pc:picChg>
        <pc:cxnChg chg="add del">
          <ac:chgData name="Amy Murphy" userId="S::amurphy@spartaglobal.com::ff774ee3-ad6d-4789-a7dc-5cae5d72ad8c" providerId="AD" clId="Web-{8AA0887C-F497-4DAA-AAB7-E4BEF3DE9296}" dt="2021-08-31T13:54:43.996" v="422"/>
          <ac:cxnSpMkLst>
            <pc:docMk/>
            <pc:sldMk cId="109857222" sldId="256"/>
            <ac:cxnSpMk id="22" creationId="{56020367-4FD5-4596-8E10-C5F095CD8DBF}"/>
          </ac:cxnSpMkLst>
        </pc:cxnChg>
        <pc:cxnChg chg="add del">
          <ac:chgData name="Amy Murphy" userId="S::amurphy@spartaglobal.com::ff774ee3-ad6d-4789-a7dc-5cae5d72ad8c" providerId="AD" clId="Web-{8AA0887C-F497-4DAA-AAB7-E4BEF3DE9296}" dt="2021-08-31T13:54:48.574" v="424"/>
          <ac:cxnSpMkLst>
            <pc:docMk/>
            <pc:sldMk cId="109857222" sldId="256"/>
            <ac:cxnSpMk id="27" creationId="{56020367-4FD5-4596-8E10-C5F095CD8DBF}"/>
          </ac:cxnSpMkLst>
        </pc:cxnChg>
      </pc:sldChg>
      <pc:sldChg chg="del">
        <pc:chgData name="Amy Murphy" userId="S::amurphy@spartaglobal.com::ff774ee3-ad6d-4789-a7dc-5cae5d72ad8c" providerId="AD" clId="Web-{8AA0887C-F497-4DAA-AAB7-E4BEF3DE9296}" dt="2021-08-31T13:52:01.523" v="392"/>
        <pc:sldMkLst>
          <pc:docMk/>
          <pc:sldMk cId="806232528" sldId="257"/>
        </pc:sldMkLst>
      </pc:sldChg>
      <pc:sldChg chg="modSp">
        <pc:chgData name="Amy Murphy" userId="S::amurphy@spartaglobal.com::ff774ee3-ad6d-4789-a7dc-5cae5d72ad8c" providerId="AD" clId="Web-{8AA0887C-F497-4DAA-AAB7-E4BEF3DE9296}" dt="2021-08-31T13:07:26.162" v="69" actId="20577"/>
        <pc:sldMkLst>
          <pc:docMk/>
          <pc:sldMk cId="3368940311" sldId="258"/>
        </pc:sldMkLst>
        <pc:spChg chg="mod">
          <ac:chgData name="Amy Murphy" userId="S::amurphy@spartaglobal.com::ff774ee3-ad6d-4789-a7dc-5cae5d72ad8c" providerId="AD" clId="Web-{8AA0887C-F497-4DAA-AAB7-E4BEF3DE9296}" dt="2021-08-31T13:07:26.162" v="69" actId="20577"/>
          <ac:spMkLst>
            <pc:docMk/>
            <pc:sldMk cId="3368940311" sldId="258"/>
            <ac:spMk id="2" creationId="{CA84C62D-6237-4292-ABED-35418515713F}"/>
          </ac:spMkLst>
        </pc:spChg>
      </pc:sldChg>
      <pc:sldChg chg="modSp">
        <pc:chgData name="Amy Murphy" userId="S::amurphy@spartaglobal.com::ff774ee3-ad6d-4789-a7dc-5cae5d72ad8c" providerId="AD" clId="Web-{8AA0887C-F497-4DAA-AAB7-E4BEF3DE9296}" dt="2021-08-31T13:08:28.289" v="92" actId="20577"/>
        <pc:sldMkLst>
          <pc:docMk/>
          <pc:sldMk cId="370295977" sldId="259"/>
        </pc:sldMkLst>
        <pc:spChg chg="mod">
          <ac:chgData name="Amy Murphy" userId="S::amurphy@spartaglobal.com::ff774ee3-ad6d-4789-a7dc-5cae5d72ad8c" providerId="AD" clId="Web-{8AA0887C-F497-4DAA-AAB7-E4BEF3DE9296}" dt="2021-08-31T13:08:28.289" v="92" actId="20577"/>
          <ac:spMkLst>
            <pc:docMk/>
            <pc:sldMk cId="370295977" sldId="259"/>
            <ac:spMk id="2" creationId="{F3CA3E4F-02F1-4A33-85D3-C8A6F55BB535}"/>
          </ac:spMkLst>
        </pc:spChg>
      </pc:sldChg>
      <pc:sldChg chg="modSp">
        <pc:chgData name="Amy Murphy" userId="S::amurphy@spartaglobal.com::ff774ee3-ad6d-4789-a7dc-5cae5d72ad8c" providerId="AD" clId="Web-{8AA0887C-F497-4DAA-AAB7-E4BEF3DE9296}" dt="2021-08-31T13:08:43.445" v="102" actId="20577"/>
        <pc:sldMkLst>
          <pc:docMk/>
          <pc:sldMk cId="2177544233" sldId="260"/>
        </pc:sldMkLst>
        <pc:spChg chg="mod">
          <ac:chgData name="Amy Murphy" userId="S::amurphy@spartaglobal.com::ff774ee3-ad6d-4789-a7dc-5cae5d72ad8c" providerId="AD" clId="Web-{8AA0887C-F497-4DAA-AAB7-E4BEF3DE9296}" dt="2021-08-31T13:08:43.445" v="102" actId="20577"/>
          <ac:spMkLst>
            <pc:docMk/>
            <pc:sldMk cId="2177544233" sldId="260"/>
            <ac:spMk id="2" creationId="{AE1E571D-2719-41D1-9F3D-537602027E83}"/>
          </ac:spMkLst>
        </pc:spChg>
      </pc:sldChg>
      <pc:sldChg chg="addSp delSp modSp mod setBg">
        <pc:chgData name="Amy Murphy" userId="S::amurphy@spartaglobal.com::ff774ee3-ad6d-4789-a7dc-5cae5d72ad8c" providerId="AD" clId="Web-{8AA0887C-F497-4DAA-AAB7-E4BEF3DE9296}" dt="2021-08-31T13:52:35.305" v="396" actId="1076"/>
        <pc:sldMkLst>
          <pc:docMk/>
          <pc:sldMk cId="2501182497" sldId="263"/>
        </pc:sldMkLst>
        <pc:spChg chg="mod">
          <ac:chgData name="Amy Murphy" userId="S::amurphy@spartaglobal.com::ff774ee3-ad6d-4789-a7dc-5cae5d72ad8c" providerId="AD" clId="Web-{8AA0887C-F497-4DAA-AAB7-E4BEF3DE9296}" dt="2021-08-31T13:48:30.909" v="359" actId="20577"/>
          <ac:spMkLst>
            <pc:docMk/>
            <pc:sldMk cId="2501182497" sldId="263"/>
            <ac:spMk id="2" creationId="{C9775FE1-DB58-4891-A8A5-A6F7465A3360}"/>
          </ac:spMkLst>
        </pc:spChg>
        <pc:spChg chg="mod">
          <ac:chgData name="Amy Murphy" userId="S::amurphy@spartaglobal.com::ff774ee3-ad6d-4789-a7dc-5cae5d72ad8c" providerId="AD" clId="Web-{8AA0887C-F497-4DAA-AAB7-E4BEF3DE9296}" dt="2021-08-31T13:37:29.846" v="324" actId="20577"/>
          <ac:spMkLst>
            <pc:docMk/>
            <pc:sldMk cId="2501182497" sldId="263"/>
            <ac:spMk id="3" creationId="{60A813AE-5397-4F92-80FC-FFE996D0C508}"/>
          </ac:spMkLst>
        </pc:spChg>
        <pc:spChg chg="add del">
          <ac:chgData name="Amy Murphy" userId="S::amurphy@spartaglobal.com::ff774ee3-ad6d-4789-a7dc-5cae5d72ad8c" providerId="AD" clId="Web-{8AA0887C-F497-4DAA-AAB7-E4BEF3DE9296}" dt="2021-08-31T13:27:19.910" v="172"/>
          <ac:spMkLst>
            <pc:docMk/>
            <pc:sldMk cId="2501182497" sldId="263"/>
            <ac:spMk id="11" creationId="{1ED8053C-AF28-403A-90F2-67A100EDECE4}"/>
          </ac:spMkLst>
        </pc:spChg>
        <pc:spChg chg="add del">
          <ac:chgData name="Amy Murphy" userId="S::amurphy@spartaglobal.com::ff774ee3-ad6d-4789-a7dc-5cae5d72ad8c" providerId="AD" clId="Web-{8AA0887C-F497-4DAA-AAB7-E4BEF3DE9296}" dt="2021-08-31T13:27:19.910" v="172"/>
          <ac:spMkLst>
            <pc:docMk/>
            <pc:sldMk cId="2501182497" sldId="263"/>
            <ac:spMk id="13" creationId="{10BCDCE7-03A4-438B-9B4A-0F5E37C4C1AF}"/>
          </ac:spMkLst>
        </pc:spChg>
        <pc:picChg chg="add del mod">
          <ac:chgData name="Amy Murphy" userId="S::amurphy@spartaglobal.com::ff774ee3-ad6d-4789-a7dc-5cae5d72ad8c" providerId="AD" clId="Web-{8AA0887C-F497-4DAA-AAB7-E4BEF3DE9296}" dt="2021-08-31T13:25:39.189" v="166"/>
          <ac:picMkLst>
            <pc:docMk/>
            <pc:sldMk cId="2501182497" sldId="263"/>
            <ac:picMk id="4" creationId="{8DAB3CA4-A996-4911-BF94-9B39DB20EF1A}"/>
          </ac:picMkLst>
        </pc:picChg>
        <pc:picChg chg="add mod">
          <ac:chgData name="Amy Murphy" userId="S::amurphy@spartaglobal.com::ff774ee3-ad6d-4789-a7dc-5cae5d72ad8c" providerId="AD" clId="Web-{8AA0887C-F497-4DAA-AAB7-E4BEF3DE9296}" dt="2021-08-31T13:52:30.852" v="395" actId="1076"/>
          <ac:picMkLst>
            <pc:docMk/>
            <pc:sldMk cId="2501182497" sldId="263"/>
            <ac:picMk id="5" creationId="{CB84EE05-8E79-4852-A903-10C83326BACD}"/>
          </ac:picMkLst>
        </pc:picChg>
        <pc:picChg chg="add mod">
          <ac:chgData name="Amy Murphy" userId="S::amurphy@spartaglobal.com::ff774ee3-ad6d-4789-a7dc-5cae5d72ad8c" providerId="AD" clId="Web-{8AA0887C-F497-4DAA-AAB7-E4BEF3DE9296}" dt="2021-08-31T13:52:35.305" v="396" actId="1076"/>
          <ac:picMkLst>
            <pc:docMk/>
            <pc:sldMk cId="2501182497" sldId="263"/>
            <ac:picMk id="6" creationId="{CE224F44-F0BB-4AB5-84C8-EEC77DB8A00E}"/>
          </ac:picMkLst>
        </pc:picChg>
      </pc:sldChg>
      <pc:sldChg chg="addSp delSp modSp">
        <pc:chgData name="Amy Murphy" userId="S::amurphy@spartaglobal.com::ff774ee3-ad6d-4789-a7dc-5cae5d72ad8c" providerId="AD" clId="Web-{8AA0887C-F497-4DAA-AAB7-E4BEF3DE9296}" dt="2021-08-31T13:48:07.393" v="357" actId="20577"/>
        <pc:sldMkLst>
          <pc:docMk/>
          <pc:sldMk cId="989789479" sldId="264"/>
        </pc:sldMkLst>
        <pc:spChg chg="mod">
          <ac:chgData name="Amy Murphy" userId="S::amurphy@spartaglobal.com::ff774ee3-ad6d-4789-a7dc-5cae5d72ad8c" providerId="AD" clId="Web-{8AA0887C-F497-4DAA-AAB7-E4BEF3DE9296}" dt="2021-08-31T13:48:07.393" v="357" actId="20577"/>
          <ac:spMkLst>
            <pc:docMk/>
            <pc:sldMk cId="989789479" sldId="264"/>
            <ac:spMk id="2" creationId="{0CFF5E05-B51E-43A4-AEBD-E66C1F0F9096}"/>
          </ac:spMkLst>
        </pc:spChg>
        <pc:spChg chg="del">
          <ac:chgData name="Amy Murphy" userId="S::amurphy@spartaglobal.com::ff774ee3-ad6d-4789-a7dc-5cae5d72ad8c" providerId="AD" clId="Web-{8AA0887C-F497-4DAA-AAB7-E4BEF3DE9296}" dt="2021-08-31T13:46:36.359" v="325"/>
          <ac:spMkLst>
            <pc:docMk/>
            <pc:sldMk cId="989789479" sldId="264"/>
            <ac:spMk id="3" creationId="{7B6C91BC-D3FC-47EC-AC8D-31327E679D13}"/>
          </ac:spMkLst>
        </pc:spChg>
        <pc:picChg chg="add mod ord modCrop">
          <ac:chgData name="Amy Murphy" userId="S::amurphy@spartaglobal.com::ff774ee3-ad6d-4789-a7dc-5cae5d72ad8c" providerId="AD" clId="Web-{8AA0887C-F497-4DAA-AAB7-E4BEF3DE9296}" dt="2021-08-31T13:47:17.876" v="334"/>
          <ac:picMkLst>
            <pc:docMk/>
            <pc:sldMk cId="989789479" sldId="264"/>
            <ac:picMk id="4" creationId="{3C416EAD-19AC-4512-84F6-0BBED8828916}"/>
          </ac:picMkLst>
        </pc:picChg>
        <pc:picChg chg="add mod">
          <ac:chgData name="Amy Murphy" userId="S::amurphy@spartaglobal.com::ff774ee3-ad6d-4789-a7dc-5cae5d72ad8c" providerId="AD" clId="Web-{8AA0887C-F497-4DAA-AAB7-E4BEF3DE9296}" dt="2021-08-31T13:47:29.767" v="337" actId="1076"/>
          <ac:picMkLst>
            <pc:docMk/>
            <pc:sldMk cId="989789479" sldId="264"/>
            <ac:picMk id="5" creationId="{9A0318E0-403A-42FD-8066-CC4D4C4BF13B}"/>
          </ac:picMkLst>
        </pc:picChg>
      </pc:sldChg>
      <pc:sldChg chg="modSp">
        <pc:chgData name="Amy Murphy" userId="S::amurphy@spartaglobal.com::ff774ee3-ad6d-4789-a7dc-5cae5d72ad8c" providerId="AD" clId="Web-{8AA0887C-F497-4DAA-AAB7-E4BEF3DE9296}" dt="2021-08-31T13:50:22.990" v="391" actId="1076"/>
        <pc:sldMkLst>
          <pc:docMk/>
          <pc:sldMk cId="2517587402" sldId="266"/>
        </pc:sldMkLst>
        <pc:spChg chg="mod">
          <ac:chgData name="Amy Murphy" userId="S::amurphy@spartaglobal.com::ff774ee3-ad6d-4789-a7dc-5cae5d72ad8c" providerId="AD" clId="Web-{8AA0887C-F497-4DAA-AAB7-E4BEF3DE9296}" dt="2021-08-31T13:49:29.317" v="387" actId="20577"/>
          <ac:spMkLst>
            <pc:docMk/>
            <pc:sldMk cId="2517587402" sldId="266"/>
            <ac:spMk id="2" creationId="{9DF1583D-1DFF-4425-A989-97972E71B729}"/>
          </ac:spMkLst>
        </pc:spChg>
        <pc:picChg chg="mod">
          <ac:chgData name="Amy Murphy" userId="S::amurphy@spartaglobal.com::ff774ee3-ad6d-4789-a7dc-5cae5d72ad8c" providerId="AD" clId="Web-{8AA0887C-F497-4DAA-AAB7-E4BEF3DE9296}" dt="2021-08-31T13:50:22.990" v="391" actId="1076"/>
          <ac:picMkLst>
            <pc:docMk/>
            <pc:sldMk cId="2517587402" sldId="266"/>
            <ac:picMk id="4" creationId="{EECD7253-CA46-45AC-A951-D18470FDAC5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01/09/2021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01/09/2021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01/09/2021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01/09/2021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01/09/2021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01/09/2021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6">
            <a:extLst>
              <a:ext uri="{FF2B5EF4-FFF2-40B4-BE49-F238E27FC236}">
                <a16:creationId xmlns:a16="http://schemas.microsoft.com/office/drawing/2014/main" id="{787F7B7B-AC74-4CBF-A068-A13F36D48245}"/>
              </a:ext>
            </a:extLst>
          </p:cNvPr>
          <p:cNvPicPr>
            <a:picLocks noChangeAspect="1"/>
          </p:cNvPicPr>
          <p:nvPr/>
        </p:nvPicPr>
        <p:blipFill rotWithShape="1">
          <a:blip r:embed="rId2"/>
          <a:srcRect t="7585" r="25528" b="1070"/>
          <a:stretch/>
        </p:blipFill>
        <p:spPr>
          <a:xfrm>
            <a:off x="3523488" y="10"/>
            <a:ext cx="8668512" cy="6857990"/>
          </a:xfrm>
          <a:prstGeom prst="rect">
            <a:avLst/>
          </a:prstGeom>
        </p:spPr>
      </p:pic>
      <p:sp>
        <p:nvSpPr>
          <p:cNvPr id="7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867002" cy="3204134"/>
          </a:xfrm>
        </p:spPr>
        <p:txBody>
          <a:bodyPr anchor="b">
            <a:normAutofit/>
          </a:bodyPr>
          <a:lstStyle/>
          <a:p>
            <a:pPr algn="l"/>
            <a:r>
              <a:rPr lang="en-GB" sz="4800">
                <a:cs typeface="Calibri Light"/>
              </a:rPr>
              <a:t>Introduction to Cloud Computing</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GB" sz="2000">
                <a:cs typeface="Calibri"/>
              </a:rPr>
              <a:t>Amy, Kieron, Sacha, Michael, Viktor</a:t>
            </a:r>
          </a:p>
        </p:txBody>
      </p:sp>
      <p:sp>
        <p:nvSpPr>
          <p:cNvPr id="7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5E05-B51E-43A4-AEBD-E66C1F0F9096}"/>
              </a:ext>
            </a:extLst>
          </p:cNvPr>
          <p:cNvSpPr>
            <a:spLocks noGrp="1"/>
          </p:cNvSpPr>
          <p:nvPr>
            <p:ph type="title"/>
          </p:nvPr>
        </p:nvSpPr>
        <p:spPr/>
        <p:txBody>
          <a:bodyPr/>
          <a:lstStyle/>
          <a:p>
            <a:r>
              <a:rPr lang="en-US">
                <a:latin typeface="Calibri"/>
                <a:cs typeface="Calibri"/>
              </a:rPr>
              <a:t>Multi-Server Environment</a:t>
            </a:r>
          </a:p>
        </p:txBody>
      </p:sp>
      <p:pic>
        <p:nvPicPr>
          <p:cNvPr id="4" name="Picture 4">
            <a:extLst>
              <a:ext uri="{FF2B5EF4-FFF2-40B4-BE49-F238E27FC236}">
                <a16:creationId xmlns:a16="http://schemas.microsoft.com/office/drawing/2014/main" id="{3C416EAD-19AC-4512-84F6-0BBED8828916}"/>
              </a:ext>
            </a:extLst>
          </p:cNvPr>
          <p:cNvPicPr>
            <a:picLocks noGrp="1" noChangeAspect="1"/>
          </p:cNvPicPr>
          <p:nvPr>
            <p:ph idx="1"/>
          </p:nvPr>
        </p:nvPicPr>
        <p:blipFill rotWithShape="1">
          <a:blip r:embed="rId2"/>
          <a:srcRect r="29555"/>
          <a:stretch/>
        </p:blipFill>
        <p:spPr>
          <a:xfrm>
            <a:off x="277434" y="1775691"/>
            <a:ext cx="7059919" cy="2936395"/>
          </a:xfrm>
        </p:spPr>
      </p:pic>
      <p:pic>
        <p:nvPicPr>
          <p:cNvPr id="5" name="Picture 5">
            <a:extLst>
              <a:ext uri="{FF2B5EF4-FFF2-40B4-BE49-F238E27FC236}">
                <a16:creationId xmlns:a16="http://schemas.microsoft.com/office/drawing/2014/main" id="{9A0318E0-403A-42FD-8066-CC4D4C4BF13B}"/>
              </a:ext>
            </a:extLst>
          </p:cNvPr>
          <p:cNvPicPr>
            <a:picLocks noChangeAspect="1"/>
          </p:cNvPicPr>
          <p:nvPr/>
        </p:nvPicPr>
        <p:blipFill>
          <a:blip r:embed="rId3"/>
          <a:stretch>
            <a:fillRect/>
          </a:stretch>
        </p:blipFill>
        <p:spPr>
          <a:xfrm>
            <a:off x="6576015" y="3090822"/>
            <a:ext cx="5374256" cy="3245426"/>
          </a:xfrm>
          <a:prstGeom prst="rect">
            <a:avLst/>
          </a:prstGeom>
        </p:spPr>
      </p:pic>
    </p:spTree>
    <p:extLst>
      <p:ext uri="{BB962C8B-B14F-4D97-AF65-F5344CB8AC3E}">
        <p14:creationId xmlns:p14="http://schemas.microsoft.com/office/powerpoint/2010/main" val="989789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69D8A-0182-4CC0-BF65-FBB2516AE1CF}"/>
              </a:ext>
            </a:extLst>
          </p:cNvPr>
          <p:cNvSpPr>
            <a:spLocks noGrp="1"/>
          </p:cNvSpPr>
          <p:nvPr>
            <p:ph type="title"/>
          </p:nvPr>
        </p:nvSpPr>
        <p:spPr>
          <a:xfrm>
            <a:off x="701344" y="710273"/>
            <a:ext cx="4352315" cy="2813320"/>
          </a:xfrm>
        </p:spPr>
        <p:txBody>
          <a:bodyPr>
            <a:normAutofit/>
          </a:bodyPr>
          <a:lstStyle/>
          <a:p>
            <a:r>
              <a:rPr lang="en-GB">
                <a:cs typeface="Calibri Light"/>
              </a:rPr>
              <a:t>What is NGINX?</a:t>
            </a:r>
            <a:endParaRPr lang="en-US"/>
          </a:p>
        </p:txBody>
      </p:sp>
      <p:sp>
        <p:nvSpPr>
          <p:cNvPr id="15" name="Rectangle 1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8"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2FE7A7-6572-4836-90CB-E548F6383573}"/>
              </a:ext>
            </a:extLst>
          </p:cNvPr>
          <p:cNvSpPr txBox="1"/>
          <p:nvPr/>
        </p:nvSpPr>
        <p:spPr>
          <a:xfrm>
            <a:off x="600635" y="4085665"/>
            <a:ext cx="516367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NGINX</a:t>
            </a:r>
          </a:p>
          <a:p>
            <a:r>
              <a:rPr lang="en-GB">
                <a:ea typeface="+mn-lt"/>
                <a:cs typeface="+mn-lt"/>
              </a:rPr>
              <a:t>Is commonly used as a reverse proxy and load balancer to manage incoming traffic and distribute it to slower upstream servers – anything from legacy database servers to microservices.</a:t>
            </a:r>
            <a:endParaRPr lang="en-GB"/>
          </a:p>
        </p:txBody>
      </p:sp>
      <p:sp>
        <p:nvSpPr>
          <p:cNvPr id="7" name="TextBox 6">
            <a:extLst>
              <a:ext uri="{FF2B5EF4-FFF2-40B4-BE49-F238E27FC236}">
                <a16:creationId xmlns:a16="http://schemas.microsoft.com/office/drawing/2014/main" id="{99E56F31-6983-4302-9F74-7E1A7A66A905}"/>
              </a:ext>
            </a:extLst>
          </p:cNvPr>
          <p:cNvSpPr txBox="1"/>
          <p:nvPr/>
        </p:nvSpPr>
        <p:spPr>
          <a:xfrm>
            <a:off x="5957047" y="4085664"/>
            <a:ext cx="59817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Use Case – Reverse Proxy</a:t>
            </a:r>
          </a:p>
          <a:p>
            <a:r>
              <a:rPr lang="en-GB">
                <a:ea typeface="+mn-lt"/>
                <a:cs typeface="+mn-lt"/>
              </a:rPr>
              <a:t>To pass a request to an HTTP proxied server, the proxy pass directive is specified inside a location.</a:t>
            </a:r>
            <a:endParaRPr lang="en-GB"/>
          </a:p>
          <a:p>
            <a:endParaRPr lang="en-GB">
              <a:ea typeface="+mn-lt"/>
              <a:cs typeface="+mn-lt"/>
            </a:endParaRPr>
          </a:p>
          <a:p>
            <a:r>
              <a:rPr lang="en-GB">
                <a:ea typeface="+mn-lt"/>
                <a:cs typeface="+mn-lt"/>
              </a:rPr>
              <a:t>If the URI is specified along with the address, it replaces the part of the request URI that matches the location parameter in our case its / which means the homepage of the address given</a:t>
            </a:r>
            <a:endParaRPr lang="en-GB">
              <a:cs typeface="Calibri" panose="020F0502020204030204"/>
            </a:endParaRPr>
          </a:p>
          <a:p>
            <a:endParaRPr lang="en-GB">
              <a:cs typeface="Calibri" panose="020F0502020204030204"/>
            </a:endParaRPr>
          </a:p>
        </p:txBody>
      </p:sp>
      <p:pic>
        <p:nvPicPr>
          <p:cNvPr id="4" name="Picture 7">
            <a:extLst>
              <a:ext uri="{FF2B5EF4-FFF2-40B4-BE49-F238E27FC236}">
                <a16:creationId xmlns:a16="http://schemas.microsoft.com/office/drawing/2014/main" id="{D5455756-B0D2-4987-BDF7-DFA1C31B44B5}"/>
              </a:ext>
            </a:extLst>
          </p:cNvPr>
          <p:cNvPicPr>
            <a:picLocks noChangeAspect="1"/>
          </p:cNvPicPr>
          <p:nvPr/>
        </p:nvPicPr>
        <p:blipFill rotWithShape="1">
          <a:blip r:embed="rId2"/>
          <a:srcRect l="10638" t="42268" r="56480" b="19588"/>
          <a:stretch/>
        </p:blipFill>
        <p:spPr>
          <a:xfrm>
            <a:off x="6338048" y="606798"/>
            <a:ext cx="4784186" cy="3118229"/>
          </a:xfrm>
          <a:prstGeom prst="rect">
            <a:avLst/>
          </a:prstGeom>
        </p:spPr>
      </p:pic>
    </p:spTree>
    <p:extLst>
      <p:ext uri="{BB962C8B-B14F-4D97-AF65-F5344CB8AC3E}">
        <p14:creationId xmlns:p14="http://schemas.microsoft.com/office/powerpoint/2010/main" val="398989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583D-1DFF-4425-A989-97972E71B729}"/>
              </a:ext>
            </a:extLst>
          </p:cNvPr>
          <p:cNvSpPr>
            <a:spLocks noGrp="1"/>
          </p:cNvSpPr>
          <p:nvPr>
            <p:ph type="title"/>
          </p:nvPr>
        </p:nvSpPr>
        <p:spPr/>
        <p:txBody>
          <a:bodyPr>
            <a:normAutofit/>
          </a:bodyPr>
          <a:lstStyle/>
          <a:p>
            <a:r>
              <a:rPr lang="en-US">
                <a:latin typeface="Calibri"/>
                <a:cs typeface="Calibri"/>
              </a:rPr>
              <a:t>Final Provisioning and Vagrant Files</a:t>
            </a:r>
          </a:p>
        </p:txBody>
      </p:sp>
      <p:pic>
        <p:nvPicPr>
          <p:cNvPr id="4" name="Picture 4">
            <a:extLst>
              <a:ext uri="{FF2B5EF4-FFF2-40B4-BE49-F238E27FC236}">
                <a16:creationId xmlns:a16="http://schemas.microsoft.com/office/drawing/2014/main" id="{EECD7253-CA46-45AC-A951-D18470FDAC53}"/>
              </a:ext>
            </a:extLst>
          </p:cNvPr>
          <p:cNvPicPr>
            <a:picLocks noGrp="1" noChangeAspect="1"/>
          </p:cNvPicPr>
          <p:nvPr>
            <p:ph idx="1"/>
          </p:nvPr>
        </p:nvPicPr>
        <p:blipFill>
          <a:blip r:embed="rId2"/>
          <a:stretch>
            <a:fillRect/>
          </a:stretch>
        </p:blipFill>
        <p:spPr>
          <a:xfrm>
            <a:off x="986899" y="1279606"/>
            <a:ext cx="10232261" cy="5571974"/>
          </a:xfrm>
        </p:spPr>
      </p:pic>
    </p:spTree>
    <p:extLst>
      <p:ext uri="{BB962C8B-B14F-4D97-AF65-F5344CB8AC3E}">
        <p14:creationId xmlns:p14="http://schemas.microsoft.com/office/powerpoint/2010/main" val="251758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1479-6E82-45E2-B2ED-CBA718620AE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t>Live Demonstration</a:t>
            </a:r>
          </a:p>
        </p:txBody>
      </p:sp>
      <p:sp>
        <p:nvSpPr>
          <p:cNvPr id="8" name="Freeform: Shape 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4">
            <a:extLst>
              <a:ext uri="{FF2B5EF4-FFF2-40B4-BE49-F238E27FC236}">
                <a16:creationId xmlns:a16="http://schemas.microsoft.com/office/drawing/2014/main" id="{6DC91F84-1B2A-4FE2-AABE-BE1BEDC7924F}"/>
              </a:ext>
            </a:extLst>
          </p:cNvPr>
          <p:cNvPicPr>
            <a:picLocks noChangeAspect="1"/>
          </p:cNvPicPr>
          <p:nvPr/>
        </p:nvPicPr>
        <p:blipFill rotWithShape="1">
          <a:blip r:embed="rId2"/>
          <a:srcRect r="12117"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96618330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Logo, company name&#10;&#10;Description automatically generated">
            <a:extLst>
              <a:ext uri="{FF2B5EF4-FFF2-40B4-BE49-F238E27FC236}">
                <a16:creationId xmlns:a16="http://schemas.microsoft.com/office/drawing/2014/main" id="{BAC4D999-FD0A-4BBC-AF9D-4BFA93B356BF}"/>
              </a:ext>
            </a:extLst>
          </p:cNvPr>
          <p:cNvPicPr>
            <a:picLocks noChangeAspect="1"/>
          </p:cNvPicPr>
          <p:nvPr/>
        </p:nvPicPr>
        <p:blipFill>
          <a:blip r:embed="rId2"/>
          <a:stretch>
            <a:fillRect/>
          </a:stretch>
        </p:blipFill>
        <p:spPr>
          <a:xfrm>
            <a:off x="1014185" y="4537247"/>
            <a:ext cx="2743200" cy="1666083"/>
          </a:xfrm>
          <a:prstGeom prst="rect">
            <a:avLst/>
          </a:prstGeom>
        </p:spPr>
      </p:pic>
      <p:sp>
        <p:nvSpPr>
          <p:cNvPr id="2" name="Title 1">
            <a:extLst>
              <a:ext uri="{FF2B5EF4-FFF2-40B4-BE49-F238E27FC236}">
                <a16:creationId xmlns:a16="http://schemas.microsoft.com/office/drawing/2014/main" id="{CA84C62D-6237-4292-ABED-35418515713F}"/>
              </a:ext>
            </a:extLst>
          </p:cNvPr>
          <p:cNvSpPr>
            <a:spLocks noGrp="1"/>
          </p:cNvSpPr>
          <p:nvPr>
            <p:ph type="title"/>
          </p:nvPr>
        </p:nvSpPr>
        <p:spPr/>
        <p:txBody>
          <a:bodyPr/>
          <a:lstStyle/>
          <a:p>
            <a:r>
              <a:rPr lang="en-US">
                <a:cs typeface="Calibri Light"/>
              </a:rPr>
              <a:t>What is Cloud Computing &amp; AWS?</a:t>
            </a:r>
          </a:p>
        </p:txBody>
      </p:sp>
      <p:sp>
        <p:nvSpPr>
          <p:cNvPr id="11" name="Content Placeholder 2">
            <a:extLst>
              <a:ext uri="{FF2B5EF4-FFF2-40B4-BE49-F238E27FC236}">
                <a16:creationId xmlns:a16="http://schemas.microsoft.com/office/drawing/2014/main" id="{C95AA610-651A-4E0E-8421-68732AFDBCC0}"/>
              </a:ext>
            </a:extLst>
          </p:cNvPr>
          <p:cNvSpPr txBox="1">
            <a:spLocks/>
          </p:cNvSpPr>
          <p:nvPr/>
        </p:nvSpPr>
        <p:spPr>
          <a:xfrm>
            <a:off x="4492173" y="4400099"/>
            <a:ext cx="5671455" cy="23646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panose="020F0502020204030204"/>
              </a:rPr>
              <a:t>AWS:</a:t>
            </a:r>
          </a:p>
          <a:p>
            <a:pPr marL="457200" indent="-457200"/>
            <a:r>
              <a:rPr lang="en-US">
                <a:cs typeface="Calibri" panose="020F0502020204030204"/>
              </a:rPr>
              <a:t>Most popular cloud computing service in the world</a:t>
            </a:r>
          </a:p>
          <a:p>
            <a:pPr marL="457200" indent="-457200"/>
            <a:r>
              <a:rPr lang="en-US">
                <a:cs typeface="Calibri" panose="020F0502020204030204"/>
              </a:rPr>
              <a:t>Pay-as-you-go</a:t>
            </a:r>
          </a:p>
          <a:p>
            <a:pPr marL="457200" indent="-457200"/>
            <a:endParaRPr lang="en-US">
              <a:cs typeface="Calibri" panose="020F0502020204030204"/>
            </a:endParaRPr>
          </a:p>
          <a:p>
            <a:pPr marL="0" indent="0">
              <a:buNone/>
            </a:pPr>
            <a:endParaRPr lang="en-US">
              <a:cs typeface="Calibri" panose="020F0502020204030204"/>
            </a:endParaRPr>
          </a:p>
          <a:p>
            <a:pPr marL="457200" indent="-457200"/>
            <a:endParaRPr lang="en-US">
              <a:cs typeface="Calibri" panose="020F0502020204030204"/>
            </a:endParaRPr>
          </a:p>
          <a:p>
            <a:endParaRPr lang="en-US">
              <a:cs typeface="Calibri" panose="020F0502020204030204"/>
            </a:endParaRPr>
          </a:p>
        </p:txBody>
      </p:sp>
      <p:sp>
        <p:nvSpPr>
          <p:cNvPr id="9" name="Content Placeholder 2">
            <a:extLst>
              <a:ext uri="{FF2B5EF4-FFF2-40B4-BE49-F238E27FC236}">
                <a16:creationId xmlns:a16="http://schemas.microsoft.com/office/drawing/2014/main" id="{4850395A-D5D8-4163-9448-5ECCFC22EFEE}"/>
              </a:ext>
            </a:extLst>
          </p:cNvPr>
          <p:cNvSpPr txBox="1">
            <a:spLocks/>
          </p:cNvSpPr>
          <p:nvPr/>
        </p:nvSpPr>
        <p:spPr>
          <a:xfrm>
            <a:off x="781957" y="1832884"/>
            <a:ext cx="4492170" cy="19564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cs typeface="Calibri" panose="020F0502020204030204"/>
              </a:rPr>
              <a:t>Cloud computing:</a:t>
            </a:r>
          </a:p>
          <a:p>
            <a:pPr marL="457200" indent="-457200"/>
            <a:r>
              <a:rPr lang="en-US">
                <a:cs typeface="Calibri" panose="020F0502020204030204"/>
              </a:rPr>
              <a:t>Delivery of computing services over the internet</a:t>
            </a:r>
          </a:p>
          <a:p>
            <a:pPr marL="457200" indent="-457200"/>
            <a:r>
              <a:rPr lang="en-US">
                <a:cs typeface="Calibri" panose="020F0502020204030204"/>
              </a:rPr>
              <a:t>On-demand</a:t>
            </a:r>
          </a:p>
          <a:p>
            <a:pPr marL="457200" indent="-457200"/>
            <a:endParaRPr lang="en-US">
              <a:cs typeface="Calibri" panose="020F0502020204030204"/>
            </a:endParaRPr>
          </a:p>
          <a:p>
            <a:pPr marL="457200" indent="-457200"/>
            <a:endParaRPr lang="en-US">
              <a:cs typeface="Calibri" panose="020F0502020204030204"/>
            </a:endParaRPr>
          </a:p>
          <a:p>
            <a:endParaRPr lang="en-US">
              <a:cs typeface="Calibri" panose="020F0502020204030204"/>
            </a:endParaRPr>
          </a:p>
        </p:txBody>
      </p:sp>
      <p:pic>
        <p:nvPicPr>
          <p:cNvPr id="8" name="Picture 9" descr="Diagram&#10;&#10;Description automatically generated">
            <a:extLst>
              <a:ext uri="{FF2B5EF4-FFF2-40B4-BE49-F238E27FC236}">
                <a16:creationId xmlns:a16="http://schemas.microsoft.com/office/drawing/2014/main" id="{EB569670-EEFB-478F-BFB7-13DA2C230374}"/>
              </a:ext>
            </a:extLst>
          </p:cNvPr>
          <p:cNvPicPr>
            <a:picLocks noChangeAspect="1"/>
          </p:cNvPicPr>
          <p:nvPr/>
        </p:nvPicPr>
        <p:blipFill>
          <a:blip r:embed="rId3"/>
          <a:stretch>
            <a:fillRect/>
          </a:stretch>
        </p:blipFill>
        <p:spPr>
          <a:xfrm>
            <a:off x="5486401" y="1428714"/>
            <a:ext cx="6498770" cy="2748714"/>
          </a:xfrm>
          <a:prstGeom prst="rect">
            <a:avLst/>
          </a:prstGeom>
        </p:spPr>
      </p:pic>
    </p:spTree>
    <p:extLst>
      <p:ext uri="{BB962C8B-B14F-4D97-AF65-F5344CB8AC3E}">
        <p14:creationId xmlns:p14="http://schemas.microsoft.com/office/powerpoint/2010/main" val="336894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C62D-6237-4292-ABED-35418515713F}"/>
              </a:ext>
            </a:extLst>
          </p:cNvPr>
          <p:cNvSpPr>
            <a:spLocks noGrp="1"/>
          </p:cNvSpPr>
          <p:nvPr>
            <p:ph type="title"/>
          </p:nvPr>
        </p:nvSpPr>
        <p:spPr>
          <a:xfrm>
            <a:off x="838200" y="210911"/>
            <a:ext cx="10515600" cy="1325563"/>
          </a:xfrm>
        </p:spPr>
        <p:txBody>
          <a:bodyPr/>
          <a:lstStyle/>
          <a:p>
            <a:r>
              <a:rPr lang="en-US">
                <a:cs typeface="Calibri Light"/>
              </a:rPr>
              <a:t>Pros and Cons of Cloud Computing</a:t>
            </a:r>
          </a:p>
        </p:txBody>
      </p:sp>
      <p:sp>
        <p:nvSpPr>
          <p:cNvPr id="3" name="Content Placeholder 2">
            <a:extLst>
              <a:ext uri="{FF2B5EF4-FFF2-40B4-BE49-F238E27FC236}">
                <a16:creationId xmlns:a16="http://schemas.microsoft.com/office/drawing/2014/main" id="{DB0333E0-8427-4819-B7B2-1AE41831FDDE}"/>
              </a:ext>
            </a:extLst>
          </p:cNvPr>
          <p:cNvSpPr>
            <a:spLocks noGrp="1"/>
          </p:cNvSpPr>
          <p:nvPr>
            <p:ph idx="1"/>
          </p:nvPr>
        </p:nvSpPr>
        <p:spPr>
          <a:xfrm>
            <a:off x="1019628" y="1535340"/>
            <a:ext cx="5072743" cy="4478337"/>
          </a:xfrm>
        </p:spPr>
        <p:txBody>
          <a:bodyPr vert="horz" lIns="91440" tIns="45720" rIns="91440" bIns="45720" rtlCol="0" anchor="t">
            <a:normAutofit/>
          </a:bodyPr>
          <a:lstStyle/>
          <a:p>
            <a:pPr marL="0" indent="0">
              <a:buNone/>
            </a:pPr>
            <a:r>
              <a:rPr lang="en-US" u="sng">
                <a:solidFill>
                  <a:srgbClr val="00B050"/>
                </a:solidFill>
                <a:cs typeface="Calibri" panose="020F0502020204030204"/>
              </a:rPr>
              <a:t>PROS</a:t>
            </a:r>
          </a:p>
          <a:p>
            <a:r>
              <a:rPr lang="en-US">
                <a:solidFill>
                  <a:srgbClr val="00B050"/>
                </a:solidFill>
                <a:cs typeface="Calibri" panose="020F0502020204030204"/>
              </a:rPr>
              <a:t>Cost</a:t>
            </a:r>
          </a:p>
          <a:p>
            <a:r>
              <a:rPr lang="en-US">
                <a:solidFill>
                  <a:srgbClr val="00B050"/>
                </a:solidFill>
                <a:cs typeface="Calibri" panose="020F0502020204030204"/>
              </a:rPr>
              <a:t>Adaptable to change</a:t>
            </a:r>
          </a:p>
          <a:p>
            <a:r>
              <a:rPr lang="en-US">
                <a:solidFill>
                  <a:srgbClr val="00B050"/>
                </a:solidFill>
                <a:cs typeface="Calibri" panose="020F0502020204030204"/>
              </a:rPr>
              <a:t>Ease of use</a:t>
            </a:r>
          </a:p>
          <a:p>
            <a:r>
              <a:rPr lang="en-US">
                <a:solidFill>
                  <a:srgbClr val="00B050"/>
                </a:solidFill>
                <a:cs typeface="Calibri" panose="020F0502020204030204"/>
              </a:rPr>
              <a:t>Accessibility</a:t>
            </a:r>
          </a:p>
          <a:p>
            <a:r>
              <a:rPr lang="en-US">
                <a:solidFill>
                  <a:srgbClr val="00B050"/>
                </a:solidFill>
                <a:cs typeface="Calibri" panose="020F0502020204030204"/>
              </a:rPr>
              <a:t>Insight</a:t>
            </a:r>
          </a:p>
        </p:txBody>
      </p:sp>
      <p:sp>
        <p:nvSpPr>
          <p:cNvPr id="5" name="Content Placeholder 2">
            <a:extLst>
              <a:ext uri="{FF2B5EF4-FFF2-40B4-BE49-F238E27FC236}">
                <a16:creationId xmlns:a16="http://schemas.microsoft.com/office/drawing/2014/main" id="{5AE181F6-361C-4E5E-90D1-9282E259FAB1}"/>
              </a:ext>
            </a:extLst>
          </p:cNvPr>
          <p:cNvSpPr txBox="1">
            <a:spLocks/>
          </p:cNvSpPr>
          <p:nvPr/>
        </p:nvSpPr>
        <p:spPr>
          <a:xfrm>
            <a:off x="7258957" y="1533525"/>
            <a:ext cx="5072743" cy="447833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a:solidFill>
                  <a:srgbClr val="FF0000"/>
                </a:solidFill>
                <a:cs typeface="Calibri" panose="020F0502020204030204"/>
              </a:rPr>
              <a:t>CONS</a:t>
            </a:r>
          </a:p>
          <a:p>
            <a:r>
              <a:rPr lang="en-US">
                <a:solidFill>
                  <a:srgbClr val="FF0000"/>
                </a:solidFill>
                <a:cs typeface="Calibri" panose="020F0502020204030204"/>
              </a:rPr>
              <a:t>Security and privacy</a:t>
            </a:r>
          </a:p>
          <a:p>
            <a:r>
              <a:rPr lang="en-US">
                <a:solidFill>
                  <a:srgbClr val="FF0000"/>
                </a:solidFill>
                <a:cs typeface="Calibri" panose="020F0502020204030204"/>
              </a:rPr>
              <a:t>Downtime</a:t>
            </a:r>
          </a:p>
          <a:p>
            <a:r>
              <a:rPr lang="en-US">
                <a:solidFill>
                  <a:srgbClr val="FF0000"/>
                </a:solidFill>
                <a:cs typeface="Calibri" panose="020F0502020204030204"/>
              </a:rPr>
              <a:t>Limited control</a:t>
            </a:r>
          </a:p>
          <a:p>
            <a:endParaRPr lang="en-US">
              <a:solidFill>
                <a:srgbClr val="FF0000"/>
              </a:solidFill>
              <a:cs typeface="Calibri" panose="020F0502020204030204"/>
            </a:endParaRPr>
          </a:p>
        </p:txBody>
      </p:sp>
      <p:pic>
        <p:nvPicPr>
          <p:cNvPr id="10" name="Picture 11">
            <a:extLst>
              <a:ext uri="{FF2B5EF4-FFF2-40B4-BE49-F238E27FC236}">
                <a16:creationId xmlns:a16="http://schemas.microsoft.com/office/drawing/2014/main" id="{2E9F9E71-5FE6-40E5-81F6-EC3213C896A6}"/>
              </a:ext>
            </a:extLst>
          </p:cNvPr>
          <p:cNvPicPr>
            <a:picLocks noChangeAspect="1"/>
          </p:cNvPicPr>
          <p:nvPr/>
        </p:nvPicPr>
        <p:blipFill>
          <a:blip r:embed="rId2"/>
          <a:stretch>
            <a:fillRect/>
          </a:stretch>
        </p:blipFill>
        <p:spPr>
          <a:xfrm>
            <a:off x="3118758" y="4247570"/>
            <a:ext cx="5972627" cy="2562932"/>
          </a:xfrm>
          <a:prstGeom prst="rect">
            <a:avLst/>
          </a:prstGeom>
        </p:spPr>
      </p:pic>
    </p:spTree>
    <p:extLst>
      <p:ext uri="{BB962C8B-B14F-4D97-AF65-F5344CB8AC3E}">
        <p14:creationId xmlns:p14="http://schemas.microsoft.com/office/powerpoint/2010/main" val="29735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A3E4F-02F1-4A33-85D3-C8A6F55BB535}"/>
              </a:ext>
            </a:extLst>
          </p:cNvPr>
          <p:cNvSpPr>
            <a:spLocks noGrp="1"/>
          </p:cNvSpPr>
          <p:nvPr>
            <p:ph type="title"/>
          </p:nvPr>
        </p:nvSpPr>
        <p:spPr>
          <a:xfrm>
            <a:off x="701344" y="710273"/>
            <a:ext cx="4352315" cy="2813320"/>
          </a:xfrm>
        </p:spPr>
        <p:txBody>
          <a:bodyPr>
            <a:normAutofit/>
          </a:bodyPr>
          <a:lstStyle/>
          <a:p>
            <a:r>
              <a:rPr lang="en-US">
                <a:cs typeface="Calibri Light"/>
              </a:rPr>
              <a:t>On-Premise vs Public Cloud</a:t>
            </a:r>
          </a:p>
        </p:txBody>
      </p:sp>
      <p:sp>
        <p:nvSpPr>
          <p:cNvPr id="15" name="Rectangle 1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8"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Timeline&#10;&#10;Description automatically generated">
            <a:extLst>
              <a:ext uri="{FF2B5EF4-FFF2-40B4-BE49-F238E27FC236}">
                <a16:creationId xmlns:a16="http://schemas.microsoft.com/office/drawing/2014/main" id="{04C81ADA-867A-4137-87A8-FB28A5D079D9}"/>
              </a:ext>
            </a:extLst>
          </p:cNvPr>
          <p:cNvPicPr>
            <a:picLocks noChangeAspect="1"/>
          </p:cNvPicPr>
          <p:nvPr/>
        </p:nvPicPr>
        <p:blipFill>
          <a:blip r:embed="rId2"/>
          <a:stretch>
            <a:fillRect/>
          </a:stretch>
        </p:blipFill>
        <p:spPr>
          <a:xfrm>
            <a:off x="5942569" y="244870"/>
            <a:ext cx="5977881" cy="3437281"/>
          </a:xfrm>
          <a:prstGeom prst="rect">
            <a:avLst/>
          </a:prstGeom>
        </p:spPr>
      </p:pic>
      <p:sp>
        <p:nvSpPr>
          <p:cNvPr id="39" name="Rectangle 3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C2A0F34-EC65-48AD-B5E2-B8A97BC48ADA}"/>
              </a:ext>
            </a:extLst>
          </p:cNvPr>
          <p:cNvSpPr txBox="1"/>
          <p:nvPr/>
        </p:nvSpPr>
        <p:spPr>
          <a:xfrm>
            <a:off x="230841" y="3928783"/>
            <a:ext cx="553346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For On-Premise </a:t>
            </a:r>
            <a:endParaRPr lang="en-US">
              <a:ea typeface="+mn-lt"/>
              <a:cs typeface="+mn-lt"/>
            </a:endParaRPr>
          </a:p>
          <a:p>
            <a:endParaRPr lang="en-GB">
              <a:ea typeface="+mn-lt"/>
              <a:cs typeface="+mn-lt"/>
            </a:endParaRPr>
          </a:p>
          <a:p>
            <a:r>
              <a:rPr lang="en-GB">
                <a:ea typeface="+mn-lt"/>
                <a:cs typeface="+mn-lt"/>
              </a:rPr>
              <a:t>A business will need to invest capital upfront to purchase and replace equipment, land and personnel to have the server running. If on premise goes down, you potentially lose all data which isn't backed up</a:t>
            </a:r>
            <a:endParaRPr lang="en-US">
              <a:cs typeface="Calibri"/>
            </a:endParaRPr>
          </a:p>
        </p:txBody>
      </p:sp>
      <p:sp>
        <p:nvSpPr>
          <p:cNvPr id="38" name="TextBox 37">
            <a:extLst>
              <a:ext uri="{FF2B5EF4-FFF2-40B4-BE49-F238E27FC236}">
                <a16:creationId xmlns:a16="http://schemas.microsoft.com/office/drawing/2014/main" id="{19909890-1604-48C4-B848-B309FDE1C9ED}"/>
              </a:ext>
            </a:extLst>
          </p:cNvPr>
          <p:cNvSpPr txBox="1"/>
          <p:nvPr/>
        </p:nvSpPr>
        <p:spPr>
          <a:xfrm>
            <a:off x="6024282" y="3928783"/>
            <a:ext cx="553346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For Cloud Hosted </a:t>
            </a:r>
            <a:endParaRPr lang="en-US" b="1">
              <a:ea typeface="+mn-lt"/>
              <a:cs typeface="+mn-lt"/>
            </a:endParaRPr>
          </a:p>
          <a:p>
            <a:endParaRPr lang="en-GB">
              <a:ea typeface="+mn-lt"/>
              <a:cs typeface="+mn-lt"/>
            </a:endParaRPr>
          </a:p>
          <a:p>
            <a:r>
              <a:rPr lang="en-GB">
                <a:ea typeface="+mn-lt"/>
                <a:cs typeface="+mn-lt"/>
              </a:rPr>
              <a:t>A simple subscription fee and resources that are used fee is which is paid to the cloud provider.  On cloud data is easily available wherever you are located or any device you are on</a:t>
            </a:r>
            <a:endParaRPr lang="en-US"/>
          </a:p>
        </p:txBody>
      </p:sp>
    </p:spTree>
    <p:extLst>
      <p:ext uri="{BB962C8B-B14F-4D97-AF65-F5344CB8AC3E}">
        <p14:creationId xmlns:p14="http://schemas.microsoft.com/office/powerpoint/2010/main" val="37029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69D8A-0182-4CC0-BF65-FBB2516AE1CF}"/>
              </a:ext>
            </a:extLst>
          </p:cNvPr>
          <p:cNvSpPr>
            <a:spLocks noGrp="1"/>
          </p:cNvSpPr>
          <p:nvPr>
            <p:ph type="title"/>
          </p:nvPr>
        </p:nvSpPr>
        <p:spPr>
          <a:xfrm>
            <a:off x="701344" y="710273"/>
            <a:ext cx="4352315" cy="2813320"/>
          </a:xfrm>
        </p:spPr>
        <p:txBody>
          <a:bodyPr>
            <a:normAutofit/>
          </a:bodyPr>
          <a:lstStyle/>
          <a:p>
            <a:r>
              <a:rPr lang="en-GB">
                <a:cs typeface="Calibri Light"/>
              </a:rPr>
              <a:t>Hybrid-Cloud and Multi-Cloud</a:t>
            </a:r>
            <a:endParaRPr lang="en-GB"/>
          </a:p>
        </p:txBody>
      </p:sp>
      <p:sp>
        <p:nvSpPr>
          <p:cNvPr id="15" name="Rectangle 1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8"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2FE7A7-6572-4836-90CB-E548F6383573}"/>
              </a:ext>
            </a:extLst>
          </p:cNvPr>
          <p:cNvSpPr txBox="1"/>
          <p:nvPr/>
        </p:nvSpPr>
        <p:spPr>
          <a:xfrm>
            <a:off x="600635" y="4085665"/>
            <a:ext cx="516367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Hybrid-Cloud</a:t>
            </a:r>
          </a:p>
          <a:p>
            <a:r>
              <a:rPr lang="en-GB">
                <a:ea typeface="+mn-lt"/>
                <a:cs typeface="+mn-lt"/>
              </a:rPr>
              <a:t>An IT infrastructure design and environment made up of a mix of on-premises data centres, private clouds and/or public clouds</a:t>
            </a:r>
          </a:p>
          <a:p>
            <a:r>
              <a:rPr lang="en-GB" b="1">
                <a:cs typeface="Calibri" panose="020F0502020204030204"/>
              </a:rPr>
              <a:t>Use case</a:t>
            </a:r>
            <a:r>
              <a:rPr lang="en-GB">
                <a:cs typeface="Calibri" panose="020F0502020204030204"/>
              </a:rPr>
              <a:t>:</a:t>
            </a:r>
          </a:p>
          <a:p>
            <a:r>
              <a:rPr lang="en-GB">
                <a:cs typeface="Calibri" panose="020F0502020204030204"/>
              </a:rPr>
              <a:t>Banks</a:t>
            </a:r>
          </a:p>
        </p:txBody>
      </p:sp>
      <p:pic>
        <p:nvPicPr>
          <p:cNvPr id="6" name="Picture 6" descr="Graphical user interface, diagram&#10;&#10;Description automatically generated">
            <a:extLst>
              <a:ext uri="{FF2B5EF4-FFF2-40B4-BE49-F238E27FC236}">
                <a16:creationId xmlns:a16="http://schemas.microsoft.com/office/drawing/2014/main" id="{5170BBA1-6C1B-411A-8812-8273CB227343}"/>
              </a:ext>
            </a:extLst>
          </p:cNvPr>
          <p:cNvPicPr>
            <a:picLocks noChangeAspect="1"/>
          </p:cNvPicPr>
          <p:nvPr/>
        </p:nvPicPr>
        <p:blipFill>
          <a:blip r:embed="rId2"/>
          <a:stretch>
            <a:fillRect/>
          </a:stretch>
        </p:blipFill>
        <p:spPr>
          <a:xfrm>
            <a:off x="5912224" y="617589"/>
            <a:ext cx="6026523" cy="2518792"/>
          </a:xfrm>
          <a:prstGeom prst="rect">
            <a:avLst/>
          </a:prstGeom>
        </p:spPr>
      </p:pic>
      <p:sp>
        <p:nvSpPr>
          <p:cNvPr id="7" name="TextBox 6">
            <a:extLst>
              <a:ext uri="{FF2B5EF4-FFF2-40B4-BE49-F238E27FC236}">
                <a16:creationId xmlns:a16="http://schemas.microsoft.com/office/drawing/2014/main" id="{99E56F31-6983-4302-9F74-7E1A7A66A905}"/>
              </a:ext>
            </a:extLst>
          </p:cNvPr>
          <p:cNvSpPr txBox="1"/>
          <p:nvPr/>
        </p:nvSpPr>
        <p:spPr>
          <a:xfrm>
            <a:off x="5957047" y="4085664"/>
            <a:ext cx="59817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Multi-Cloud</a:t>
            </a:r>
          </a:p>
          <a:p>
            <a:r>
              <a:rPr lang="en-GB">
                <a:ea typeface="+mn-lt"/>
                <a:cs typeface="+mn-lt"/>
              </a:rPr>
              <a:t>A company that uses a multi-cloud deployment incorporates multiple public clouds from more than one cloud provider. Instead of a business using one vendor for cloud hosting, storage etc.. in a multi-cloud configuration, they use several.</a:t>
            </a:r>
          </a:p>
          <a:p>
            <a:endParaRPr lang="en-GB"/>
          </a:p>
        </p:txBody>
      </p:sp>
    </p:spTree>
    <p:extLst>
      <p:ext uri="{BB962C8B-B14F-4D97-AF65-F5344CB8AC3E}">
        <p14:creationId xmlns:p14="http://schemas.microsoft.com/office/powerpoint/2010/main" val="98054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571D-2719-41D1-9F3D-537602027E83}"/>
              </a:ext>
            </a:extLst>
          </p:cNvPr>
          <p:cNvSpPr>
            <a:spLocks noGrp="1"/>
          </p:cNvSpPr>
          <p:nvPr>
            <p:ph type="title"/>
          </p:nvPr>
        </p:nvSpPr>
        <p:spPr/>
        <p:txBody>
          <a:bodyPr>
            <a:normAutofit/>
          </a:bodyPr>
          <a:lstStyle/>
          <a:p>
            <a:r>
              <a:rPr lang="en-US">
                <a:cs typeface="Calibri Light"/>
              </a:rPr>
              <a:t>What is SDLC?</a:t>
            </a:r>
          </a:p>
        </p:txBody>
      </p:sp>
      <p:sp>
        <p:nvSpPr>
          <p:cNvPr id="6" name="Content Placeholder 5">
            <a:extLst>
              <a:ext uri="{FF2B5EF4-FFF2-40B4-BE49-F238E27FC236}">
                <a16:creationId xmlns:a16="http://schemas.microsoft.com/office/drawing/2014/main" id="{4DBC3E1F-AB99-4A22-B6F7-4A4A3B362229}"/>
              </a:ext>
            </a:extLst>
          </p:cNvPr>
          <p:cNvSpPr>
            <a:spLocks noGrp="1"/>
          </p:cNvSpPr>
          <p:nvPr>
            <p:ph idx="1"/>
          </p:nvPr>
        </p:nvSpPr>
        <p:spPr>
          <a:xfrm>
            <a:off x="694267" y="1715559"/>
            <a:ext cx="10515600" cy="4351338"/>
          </a:xfrm>
        </p:spPr>
        <p:txBody>
          <a:bodyPr vert="horz" lIns="91440" tIns="45720" rIns="91440" bIns="45720" rtlCol="0" anchor="t">
            <a:normAutofit/>
          </a:bodyPr>
          <a:lstStyle/>
          <a:p>
            <a:r>
              <a:rPr lang="en-GB">
                <a:ea typeface="+mn-lt"/>
                <a:cs typeface="+mn-lt"/>
              </a:rPr>
              <a:t>Systematic approach</a:t>
            </a:r>
            <a:endParaRPr lang="en-GB">
              <a:cs typeface="Calibri" panose="020F0502020204030204"/>
            </a:endParaRPr>
          </a:p>
          <a:p>
            <a:r>
              <a:rPr lang="en-GB">
                <a:ea typeface="+mn-lt"/>
                <a:cs typeface="+mn-lt"/>
              </a:rPr>
              <a:t>Cost-efficient &amp; high-quality</a:t>
            </a:r>
            <a:endParaRPr lang="en-GB"/>
          </a:p>
          <a:p>
            <a:r>
              <a:rPr lang="en-GB">
                <a:ea typeface="+mn-lt"/>
                <a:cs typeface="+mn-lt"/>
              </a:rPr>
              <a:t>Least issues possible</a:t>
            </a:r>
          </a:p>
          <a:p>
            <a:r>
              <a:rPr lang="en-GB">
                <a:ea typeface="+mn-lt"/>
                <a:cs typeface="+mn-lt"/>
              </a:rPr>
              <a:t>Customer satisfaction</a:t>
            </a:r>
            <a:br>
              <a:rPr lang="en-GB">
                <a:ea typeface="+mn-lt"/>
                <a:cs typeface="+mn-lt"/>
              </a:rPr>
            </a:br>
            <a:endParaRPr lang="en-GB">
              <a:cs typeface="Calibri"/>
            </a:endParaRPr>
          </a:p>
        </p:txBody>
      </p:sp>
      <p:pic>
        <p:nvPicPr>
          <p:cNvPr id="7" name="Picture 7" descr="Diagram&#10;&#10;Description automatically generated">
            <a:extLst>
              <a:ext uri="{FF2B5EF4-FFF2-40B4-BE49-F238E27FC236}">
                <a16:creationId xmlns:a16="http://schemas.microsoft.com/office/drawing/2014/main" id="{7F6B514C-ECF0-4A5A-B455-FC78132C6448}"/>
              </a:ext>
            </a:extLst>
          </p:cNvPr>
          <p:cNvPicPr>
            <a:picLocks noChangeAspect="1"/>
          </p:cNvPicPr>
          <p:nvPr/>
        </p:nvPicPr>
        <p:blipFill>
          <a:blip r:embed="rId2"/>
          <a:stretch>
            <a:fillRect/>
          </a:stretch>
        </p:blipFill>
        <p:spPr>
          <a:xfrm>
            <a:off x="5266267" y="1709843"/>
            <a:ext cx="6688666" cy="3861647"/>
          </a:xfrm>
          <a:prstGeom prst="rect">
            <a:avLst/>
          </a:prstGeom>
        </p:spPr>
      </p:pic>
    </p:spTree>
    <p:extLst>
      <p:ext uri="{BB962C8B-B14F-4D97-AF65-F5344CB8AC3E}">
        <p14:creationId xmlns:p14="http://schemas.microsoft.com/office/powerpoint/2010/main" val="217754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3846-B817-42F4-A46F-BCD27F8BCE4C}"/>
              </a:ext>
            </a:extLst>
          </p:cNvPr>
          <p:cNvSpPr>
            <a:spLocks noGrp="1"/>
          </p:cNvSpPr>
          <p:nvPr>
            <p:ph type="title"/>
          </p:nvPr>
        </p:nvSpPr>
        <p:spPr/>
        <p:txBody>
          <a:bodyPr/>
          <a:lstStyle/>
          <a:p>
            <a:r>
              <a:rPr lang="en-GB">
                <a:cs typeface="Calibri Light"/>
              </a:rPr>
              <a:t>SDLC stages and their risk levels</a:t>
            </a:r>
            <a:endParaRPr lang="en-GB"/>
          </a:p>
        </p:txBody>
      </p:sp>
      <p:pic>
        <p:nvPicPr>
          <p:cNvPr id="4" name="Picture 4">
            <a:extLst>
              <a:ext uri="{FF2B5EF4-FFF2-40B4-BE49-F238E27FC236}">
                <a16:creationId xmlns:a16="http://schemas.microsoft.com/office/drawing/2014/main" id="{708AFD4B-6153-499E-A105-B47BAEC1C6E6}"/>
              </a:ext>
            </a:extLst>
          </p:cNvPr>
          <p:cNvPicPr>
            <a:picLocks noGrp="1" noChangeAspect="1"/>
          </p:cNvPicPr>
          <p:nvPr>
            <p:ph idx="1"/>
          </p:nvPr>
        </p:nvPicPr>
        <p:blipFill>
          <a:blip r:embed="rId2"/>
          <a:stretch>
            <a:fillRect/>
          </a:stretch>
        </p:blipFill>
        <p:spPr>
          <a:xfrm>
            <a:off x="1895299" y="1376892"/>
            <a:ext cx="8494535" cy="4774671"/>
          </a:xfrm>
        </p:spPr>
      </p:pic>
    </p:spTree>
    <p:extLst>
      <p:ext uri="{BB962C8B-B14F-4D97-AF65-F5344CB8AC3E}">
        <p14:creationId xmlns:p14="http://schemas.microsoft.com/office/powerpoint/2010/main" val="191710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2A74-D384-4C4A-A650-C3A842607D03}"/>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latin typeface="+mj-lt"/>
                <a:ea typeface="+mj-ea"/>
                <a:cs typeface="+mj-cs"/>
              </a:rPr>
              <a:t>What is </a:t>
            </a:r>
            <a:r>
              <a:rPr lang="en-US" sz="5400"/>
              <a:t>Virtualization</a:t>
            </a:r>
            <a:endParaRPr lang="en-US" sz="54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67EAD4E7-5411-47B6-8AC3-3F3D87032999}"/>
              </a:ext>
            </a:extLst>
          </p:cNvPr>
          <p:cNvSpPr>
            <a:spLocks noGrp="1"/>
          </p:cNvSpPr>
          <p:nvPr>
            <p:ph idx="1"/>
          </p:nvPr>
        </p:nvSpPr>
        <p:spPr>
          <a:xfrm>
            <a:off x="5672985" y="2240701"/>
            <a:ext cx="4928717" cy="938209"/>
          </a:xfrm>
        </p:spPr>
        <p:txBody>
          <a:bodyPr vert="horz" lIns="91440" tIns="45720" rIns="91440" bIns="45720" rtlCol="0" anchor="t">
            <a:normAutofit/>
          </a:bodyPr>
          <a:lstStyle/>
          <a:p>
            <a:pPr marL="0" indent="0">
              <a:buNone/>
            </a:pPr>
            <a:r>
              <a:rPr lang="en-US" sz="2100">
                <a:cs typeface="Calibri"/>
              </a:rPr>
              <a:t>Uses a Hypervisor in order to </a:t>
            </a:r>
            <a:r>
              <a:rPr lang="en-US" sz="2100">
                <a:ea typeface="+mn-lt"/>
                <a:cs typeface="+mn-lt"/>
              </a:rPr>
              <a:t>creates and run virtual machine.</a:t>
            </a:r>
          </a:p>
          <a:p>
            <a:pPr marL="0" indent="0">
              <a:buNone/>
            </a:pPr>
            <a:endParaRPr lang="en-US" sz="2400">
              <a:cs typeface="Calibri"/>
            </a:endParaRPr>
          </a:p>
        </p:txBody>
      </p:sp>
      <p:sp>
        <p:nvSpPr>
          <p:cNvPr id="6" name="Content Placeholder 2">
            <a:extLst>
              <a:ext uri="{FF2B5EF4-FFF2-40B4-BE49-F238E27FC236}">
                <a16:creationId xmlns:a16="http://schemas.microsoft.com/office/drawing/2014/main" id="{B714A8F4-E3BF-4387-81A9-31C5BCCB002C}"/>
              </a:ext>
            </a:extLst>
          </p:cNvPr>
          <p:cNvSpPr txBox="1">
            <a:spLocks/>
          </p:cNvSpPr>
          <p:nvPr/>
        </p:nvSpPr>
        <p:spPr>
          <a:xfrm>
            <a:off x="911363" y="1370711"/>
            <a:ext cx="10295466" cy="42062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 The process of running multiple virtual environments on one infrastructure -</a:t>
            </a:r>
          </a:p>
        </p:txBody>
      </p:sp>
      <p:pic>
        <p:nvPicPr>
          <p:cNvPr id="9" name="Picture 9" descr="Diagram&#10;&#10;Description automatically generated">
            <a:extLst>
              <a:ext uri="{FF2B5EF4-FFF2-40B4-BE49-F238E27FC236}">
                <a16:creationId xmlns:a16="http://schemas.microsoft.com/office/drawing/2014/main" id="{589BF2AE-CB67-407E-B74F-BADE35FFC883}"/>
              </a:ext>
            </a:extLst>
          </p:cNvPr>
          <p:cNvPicPr>
            <a:picLocks noChangeAspect="1"/>
          </p:cNvPicPr>
          <p:nvPr/>
        </p:nvPicPr>
        <p:blipFill>
          <a:blip r:embed="rId2"/>
          <a:stretch>
            <a:fillRect/>
          </a:stretch>
        </p:blipFill>
        <p:spPr>
          <a:xfrm>
            <a:off x="842513" y="2041119"/>
            <a:ext cx="4339087" cy="4155989"/>
          </a:xfrm>
          <a:prstGeom prst="rect">
            <a:avLst/>
          </a:prstGeom>
        </p:spPr>
      </p:pic>
      <p:sp>
        <p:nvSpPr>
          <p:cNvPr id="13" name="TextBox 12">
            <a:extLst>
              <a:ext uri="{FF2B5EF4-FFF2-40B4-BE49-F238E27FC236}">
                <a16:creationId xmlns:a16="http://schemas.microsoft.com/office/drawing/2014/main" id="{AD56AFE0-4536-4DD6-8AA3-4EAF0BA427FD}"/>
              </a:ext>
            </a:extLst>
          </p:cNvPr>
          <p:cNvSpPr txBox="1"/>
          <p:nvPr/>
        </p:nvSpPr>
        <p:spPr>
          <a:xfrm>
            <a:off x="5673306" y="2884099"/>
            <a:ext cx="469852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t>Hypervisors are often divided between Type 1 and Type 2 hypervisors.</a:t>
            </a:r>
            <a:endParaRPr lang="en-US" sz="2100">
              <a:cs typeface="Calibri"/>
            </a:endParaRPr>
          </a:p>
        </p:txBody>
      </p:sp>
      <p:pic>
        <p:nvPicPr>
          <p:cNvPr id="16" name="Picture 16" descr="Graphical user interface&#10;&#10;Description automatically generated">
            <a:extLst>
              <a:ext uri="{FF2B5EF4-FFF2-40B4-BE49-F238E27FC236}">
                <a16:creationId xmlns:a16="http://schemas.microsoft.com/office/drawing/2014/main" id="{FDCDFB7D-ADDF-4329-9C7A-6BA8A6A6EF90}"/>
              </a:ext>
            </a:extLst>
          </p:cNvPr>
          <p:cNvPicPr>
            <a:picLocks noChangeAspect="1"/>
          </p:cNvPicPr>
          <p:nvPr/>
        </p:nvPicPr>
        <p:blipFill rotWithShape="1">
          <a:blip r:embed="rId3"/>
          <a:srcRect l="8818" t="33229" r="32804" b="49530"/>
          <a:stretch/>
        </p:blipFill>
        <p:spPr>
          <a:xfrm>
            <a:off x="5672666" y="4511675"/>
            <a:ext cx="6519337" cy="1124976"/>
          </a:xfrm>
          <a:prstGeom prst="rect">
            <a:avLst/>
          </a:prstGeom>
        </p:spPr>
      </p:pic>
      <p:sp>
        <p:nvSpPr>
          <p:cNvPr id="18" name="TextBox 17">
            <a:extLst>
              <a:ext uri="{FF2B5EF4-FFF2-40B4-BE49-F238E27FC236}">
                <a16:creationId xmlns:a16="http://schemas.microsoft.com/office/drawing/2014/main" id="{8A06CDBB-6C23-45C4-9B7E-762913C9F448}"/>
              </a:ext>
            </a:extLst>
          </p:cNvPr>
          <p:cNvSpPr txBox="1"/>
          <p:nvPr/>
        </p:nvSpPr>
        <p:spPr>
          <a:xfrm>
            <a:off x="5673306" y="3959365"/>
            <a:ext cx="469852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t>Benefits: </a:t>
            </a:r>
            <a:endParaRPr lang="en-US"/>
          </a:p>
        </p:txBody>
      </p:sp>
    </p:spTree>
    <p:extLst>
      <p:ext uri="{BB962C8B-B14F-4D97-AF65-F5344CB8AC3E}">
        <p14:creationId xmlns:p14="http://schemas.microsoft.com/office/powerpoint/2010/main" val="237567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5FE1-DB58-4891-A8A5-A6F7465A3360}"/>
              </a:ext>
            </a:extLst>
          </p:cNvPr>
          <p:cNvSpPr>
            <a:spLocks noGrp="1"/>
          </p:cNvSpPr>
          <p:nvPr>
            <p:ph type="title"/>
          </p:nvPr>
        </p:nvSpPr>
        <p:spPr/>
        <p:txBody>
          <a:bodyPr/>
          <a:lstStyle/>
          <a:p>
            <a:r>
              <a:rPr lang="en-US">
                <a:latin typeface="Calibri"/>
                <a:cs typeface="Calibri"/>
              </a:rPr>
              <a:t>Development Environment</a:t>
            </a:r>
          </a:p>
        </p:txBody>
      </p:sp>
      <p:sp>
        <p:nvSpPr>
          <p:cNvPr id="3" name="Content Placeholder 2">
            <a:extLst>
              <a:ext uri="{FF2B5EF4-FFF2-40B4-BE49-F238E27FC236}">
                <a16:creationId xmlns:a16="http://schemas.microsoft.com/office/drawing/2014/main" id="{60A813AE-5397-4F92-80FC-FFE996D0C508}"/>
              </a:ext>
            </a:extLst>
          </p:cNvPr>
          <p:cNvSpPr>
            <a:spLocks noGrp="1"/>
          </p:cNvSpPr>
          <p:nvPr>
            <p:ph idx="1"/>
          </p:nvPr>
        </p:nvSpPr>
        <p:spPr>
          <a:xfrm>
            <a:off x="838200" y="1825625"/>
            <a:ext cx="10515600" cy="916093"/>
          </a:xfrm>
        </p:spPr>
        <p:txBody>
          <a:bodyPr vert="horz" lIns="91440" tIns="45720" rIns="91440" bIns="45720" rtlCol="0" anchor="t">
            <a:normAutofit/>
          </a:bodyPr>
          <a:lstStyle/>
          <a:p>
            <a:r>
              <a:rPr lang="en-GB">
                <a:cs typeface="Calibri"/>
              </a:rPr>
              <a:t>Workspace for making changes to software without breaking the live version</a:t>
            </a:r>
          </a:p>
          <a:p>
            <a:endParaRPr lang="en-GB">
              <a:cs typeface="Calibri"/>
            </a:endParaRPr>
          </a:p>
          <a:p>
            <a:endParaRPr lang="en-GB">
              <a:cs typeface="Calibri"/>
            </a:endParaRPr>
          </a:p>
          <a:p>
            <a:pPr lvl="1"/>
            <a:endParaRPr lang="en-GB">
              <a:cs typeface="Calibri"/>
            </a:endParaRPr>
          </a:p>
        </p:txBody>
      </p:sp>
      <p:pic>
        <p:nvPicPr>
          <p:cNvPr id="5" name="Picture 5">
            <a:extLst>
              <a:ext uri="{FF2B5EF4-FFF2-40B4-BE49-F238E27FC236}">
                <a16:creationId xmlns:a16="http://schemas.microsoft.com/office/drawing/2014/main" id="{CB84EE05-8E79-4852-A903-10C83326BACD}"/>
              </a:ext>
            </a:extLst>
          </p:cNvPr>
          <p:cNvPicPr>
            <a:picLocks noChangeAspect="1"/>
          </p:cNvPicPr>
          <p:nvPr/>
        </p:nvPicPr>
        <p:blipFill>
          <a:blip r:embed="rId2"/>
          <a:stretch>
            <a:fillRect/>
          </a:stretch>
        </p:blipFill>
        <p:spPr>
          <a:xfrm>
            <a:off x="836026" y="4367878"/>
            <a:ext cx="2143125" cy="2143125"/>
          </a:xfrm>
          <a:prstGeom prst="rect">
            <a:avLst/>
          </a:prstGeom>
        </p:spPr>
      </p:pic>
      <p:pic>
        <p:nvPicPr>
          <p:cNvPr id="6" name="Picture 6" descr="Icon&#10;&#10;Description automatically generated">
            <a:extLst>
              <a:ext uri="{FF2B5EF4-FFF2-40B4-BE49-F238E27FC236}">
                <a16:creationId xmlns:a16="http://schemas.microsoft.com/office/drawing/2014/main" id="{CE224F44-F0BB-4AB5-84C8-EEC77DB8A00E}"/>
              </a:ext>
            </a:extLst>
          </p:cNvPr>
          <p:cNvPicPr>
            <a:picLocks noChangeAspect="1"/>
          </p:cNvPicPr>
          <p:nvPr/>
        </p:nvPicPr>
        <p:blipFill>
          <a:blip r:embed="rId3"/>
          <a:stretch>
            <a:fillRect/>
          </a:stretch>
        </p:blipFill>
        <p:spPr>
          <a:xfrm>
            <a:off x="9190917" y="4361022"/>
            <a:ext cx="2143125" cy="2143125"/>
          </a:xfrm>
          <a:prstGeom prst="rect">
            <a:avLst/>
          </a:prstGeom>
        </p:spPr>
      </p:pic>
      <p:sp>
        <p:nvSpPr>
          <p:cNvPr id="4" name="TextBox 3">
            <a:extLst>
              <a:ext uri="{FF2B5EF4-FFF2-40B4-BE49-F238E27FC236}">
                <a16:creationId xmlns:a16="http://schemas.microsoft.com/office/drawing/2014/main" id="{8C267BE7-CAF2-4F00-945D-85BA27CF9DFD}"/>
              </a:ext>
            </a:extLst>
          </p:cNvPr>
          <p:cNvSpPr txBox="1"/>
          <p:nvPr/>
        </p:nvSpPr>
        <p:spPr>
          <a:xfrm>
            <a:off x="829635" y="2846614"/>
            <a:ext cx="10508637" cy="1300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500"/>
              </a:spcBef>
              <a:buFont typeface="Arial"/>
              <a:buChar char="•"/>
            </a:pPr>
            <a:r>
              <a:rPr lang="en-GB" sz="2800">
                <a:ea typeface="+mn-lt"/>
                <a:cs typeface="+mn-lt"/>
              </a:rPr>
              <a:t>Benefits:</a:t>
            </a:r>
            <a:endParaRPr lang="en-US" sz="2800">
              <a:ea typeface="+mn-lt"/>
              <a:cs typeface="+mn-lt"/>
            </a:endParaRPr>
          </a:p>
          <a:p>
            <a:pPr marL="800100" lvl="1" indent="-342900">
              <a:lnSpc>
                <a:spcPct val="90000"/>
              </a:lnSpc>
              <a:spcBef>
                <a:spcPts val="500"/>
              </a:spcBef>
              <a:buFont typeface="Wingdings"/>
              <a:buChar char="ü"/>
            </a:pPr>
            <a:r>
              <a:rPr lang="en-GB" sz="2500">
                <a:ea typeface="+mn-lt"/>
                <a:cs typeface="+mn-lt"/>
              </a:rPr>
              <a:t>Can make changes &amp; fix errors without affecting end users</a:t>
            </a:r>
            <a:endParaRPr lang="en-US" sz="2500">
              <a:ea typeface="+mn-lt"/>
              <a:cs typeface="+mn-lt"/>
            </a:endParaRPr>
          </a:p>
          <a:p>
            <a:pPr marL="800100" lvl="1" indent="-342900">
              <a:lnSpc>
                <a:spcPct val="90000"/>
              </a:lnSpc>
              <a:spcBef>
                <a:spcPts val="500"/>
              </a:spcBef>
              <a:buFont typeface="Wingdings"/>
              <a:buChar char="ü"/>
            </a:pPr>
            <a:r>
              <a:rPr lang="en-GB" sz="2500">
                <a:ea typeface="+mn-lt"/>
                <a:cs typeface="+mn-lt"/>
              </a:rPr>
              <a:t>Can test all features in a safe environment</a:t>
            </a:r>
            <a:endParaRPr lang="en-GB" sz="2500">
              <a:cs typeface="Calibri" panose="020F0502020204030204"/>
            </a:endParaRPr>
          </a:p>
        </p:txBody>
      </p:sp>
    </p:spTree>
    <p:extLst>
      <p:ext uri="{BB962C8B-B14F-4D97-AF65-F5344CB8AC3E}">
        <p14:creationId xmlns:p14="http://schemas.microsoft.com/office/powerpoint/2010/main" val="2501182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Cloud Computing</vt:lpstr>
      <vt:lpstr>What is Cloud Computing &amp; AWS?</vt:lpstr>
      <vt:lpstr>Pros and Cons of Cloud Computing</vt:lpstr>
      <vt:lpstr>On-Premise vs Public Cloud</vt:lpstr>
      <vt:lpstr>Hybrid-Cloud and Multi-Cloud</vt:lpstr>
      <vt:lpstr>What is SDLC?</vt:lpstr>
      <vt:lpstr>SDLC stages and their risk levels</vt:lpstr>
      <vt:lpstr>What is Virtualization</vt:lpstr>
      <vt:lpstr>Development Environment</vt:lpstr>
      <vt:lpstr>Multi-Server Environment</vt:lpstr>
      <vt:lpstr>What is NGINX?</vt:lpstr>
      <vt:lpstr>Final Provisioning and Vagrant Files</vt:lpstr>
      <vt:lpstr>Live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2021-08-31T13:03:04Z</dcterms:created>
  <dcterms:modified xsi:type="dcterms:W3CDTF">2021-09-01T08:55:04Z</dcterms:modified>
</cp:coreProperties>
</file>