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57" r:id="rId6"/>
    <p:sldId id="258" r:id="rId7"/>
    <p:sldId id="295" r:id="rId8"/>
    <p:sldId id="294" r:id="rId9"/>
    <p:sldId id="297" r:id="rId10"/>
  </p:sldIdLst>
  <p:sldSz cx="12192000" cy="6858000"/>
  <p:notesSz cx="6858000" cy="9144000"/>
  <p:embeddedFontLst>
    <p:embeddedFont>
      <p:font typeface="Calibri" panose="020F0502020204030204" pitchFamily="34" charset="0"/>
      <p:regular r:id="rId14"/>
    </p:embeddedFont>
    <p:embeddedFont>
      <p:font typeface="Franklin Gothic"/>
      <p:regular r:id="rId15"/>
    </p:embeddedFont>
    <p:embeddedFont>
      <p:font typeface="Libre Franklin"/>
      <p:regular r:id="rId16"/>
      <p:bold r:id="rId17"/>
      <p:italic r:id="rId18"/>
      <p:boldItalic r:id="rId19"/>
    </p:embeddedFont>
    <p:embeddedFont>
      <p:font typeface="Calibri" panose="020F0502020204030204"/>
      <p:regular r:id="rId20"/>
      <p:bold r:id="rId21"/>
      <p:italic r:id="rId22"/>
      <p:boldItalic r:id="rId23"/>
    </p:embeddedFont>
    <p:embeddedFont>
      <p:font typeface="Roboto Medium" panose="02000000000000000000"/>
      <p:regular r:id="rId24"/>
    </p:embeddedFont>
    <p:embeddedFont>
      <p:font typeface="Calibri Light" panose="020F0302020204030204" charset="0"/>
      <p:regular r:id="rId25"/>
      <p:italic r:id="rId26"/>
    </p:embeddedFont>
    <p:embeddedFont>
      <p:font typeface="Microsoft YaHei Light" panose="020B0502040204020203" pitchFamily="34" charset="-12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4.fntdata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7ADBE-89BB-453B-BBCD-BFD4AB6889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113C68-B19B-4258-AA99-74ED878D625C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94BB4508-93AF-42B7-B8AC-1AD3F98BA299}" cxnId="{AC4400EC-867C-4680-B36D-F6F8DE2CFBB3}" type="parTrans">
      <dgm:prSet/>
      <dgm:spPr/>
      <dgm:t>
        <a:bodyPr/>
        <a:lstStyle/>
        <a:p>
          <a:endParaRPr lang="en-IN"/>
        </a:p>
      </dgm:t>
    </dgm:pt>
    <dgm:pt modelId="{7E060713-A160-45F0-986D-F1769DA65294}" cxnId="{AC4400EC-867C-4680-B36D-F6F8DE2CFBB3}" type="sibTrans">
      <dgm:prSet/>
      <dgm:spPr/>
      <dgm:t>
        <a:bodyPr/>
        <a:lstStyle/>
        <a:p>
          <a:endParaRPr lang="en-IN"/>
        </a:p>
      </dgm:t>
    </dgm:pt>
    <dgm:pt modelId="{B7400BC1-0212-4231-B9BF-8AA55874A9F5}">
      <dgm:prSet phldrT="[Text]"/>
      <dgm:spPr/>
      <dgm:t>
        <a:bodyPr/>
        <a:lstStyle/>
        <a:p>
          <a:r>
            <a:rPr lang="en-IN" dirty="0"/>
            <a:t>Self- checkout using iot device on trolley</a:t>
          </a:r>
        </a:p>
      </dgm:t>
    </dgm:pt>
    <dgm:pt modelId="{B292BCE7-7E85-4D20-BC86-C54E12D94DEE}" cxnId="{05063B27-EFFA-4BEE-B943-E75315D05B35}" type="parTrans">
      <dgm:prSet/>
      <dgm:spPr/>
      <dgm:t>
        <a:bodyPr/>
        <a:lstStyle/>
        <a:p>
          <a:endParaRPr lang="en-IN"/>
        </a:p>
      </dgm:t>
    </dgm:pt>
    <dgm:pt modelId="{FFC0EB50-98E4-4888-8964-5C239940BF83}" cxnId="{05063B27-EFFA-4BEE-B943-E75315D05B35}" type="sibTrans">
      <dgm:prSet/>
      <dgm:spPr/>
      <dgm:t>
        <a:bodyPr/>
        <a:lstStyle/>
        <a:p>
          <a:endParaRPr lang="en-IN"/>
        </a:p>
      </dgm:t>
    </dgm:pt>
    <dgm:pt modelId="{5C6F36A0-CE9B-4A71-B123-5C31FED7D29E}">
      <dgm:prSet phldrT="[Text]"/>
      <dgm:spPr/>
      <dgm:t>
        <a:bodyPr/>
        <a:lstStyle/>
        <a:p>
          <a:r>
            <a:rPr lang="en-IN" dirty="0"/>
            <a:t>Verification of products and automated billing</a:t>
          </a:r>
        </a:p>
      </dgm:t>
    </dgm:pt>
    <dgm:pt modelId="{1F0DA3F5-338C-4361-96F4-BDA5A7F5E4BB}" cxnId="{27C4F1B2-AD99-4360-A4EE-A9C3B4EED577}" type="parTrans">
      <dgm:prSet/>
      <dgm:spPr/>
      <dgm:t>
        <a:bodyPr/>
        <a:lstStyle/>
        <a:p>
          <a:endParaRPr lang="en-IN"/>
        </a:p>
      </dgm:t>
    </dgm:pt>
    <dgm:pt modelId="{18A90A8E-E8A8-44F6-B6BD-9494F47D284F}" cxnId="{27C4F1B2-AD99-4360-A4EE-A9C3B4EED577}" type="sibTrans">
      <dgm:prSet/>
      <dgm:spPr/>
      <dgm:t>
        <a:bodyPr/>
        <a:lstStyle/>
        <a:p>
          <a:endParaRPr lang="en-IN"/>
        </a:p>
      </dgm:t>
    </dgm:pt>
    <dgm:pt modelId="{E22A4446-366E-46DD-8325-A70EA7697447}">
      <dgm:prSet phldrT="[Text]"/>
      <dgm:spPr/>
      <dgm:t>
        <a:bodyPr/>
        <a:lstStyle/>
        <a:p>
          <a:r>
            <a:rPr lang="en-IN" dirty="0"/>
            <a:t>Security check for products in trolley</a:t>
          </a:r>
        </a:p>
      </dgm:t>
    </dgm:pt>
    <dgm:pt modelId="{CF9A463E-19DA-4DC1-897E-9D27FBCFA4E7}" cxnId="{24E0B06D-82E9-4EF8-9440-4A2715E0CDBF}" type="parTrans">
      <dgm:prSet/>
      <dgm:spPr/>
      <dgm:t>
        <a:bodyPr/>
        <a:lstStyle/>
        <a:p>
          <a:endParaRPr lang="en-IN"/>
        </a:p>
      </dgm:t>
    </dgm:pt>
    <dgm:pt modelId="{7D381A05-99DD-4B4F-939A-8029D71EF910}" cxnId="{24E0B06D-82E9-4EF8-9440-4A2715E0CDBF}" type="sibTrans">
      <dgm:prSet/>
      <dgm:spPr/>
      <dgm:t>
        <a:bodyPr/>
        <a:lstStyle/>
        <a:p>
          <a:endParaRPr lang="en-IN"/>
        </a:p>
      </dgm:t>
    </dgm:pt>
    <dgm:pt modelId="{FCFAE37C-C139-4FB2-AFEA-B38D0EDCA687}">
      <dgm:prSet phldrT="[Text]"/>
      <dgm:spPr/>
      <dgm:t>
        <a:bodyPr/>
        <a:lstStyle/>
        <a:p>
          <a:r>
            <a:rPr lang="en-IN" dirty="0"/>
            <a:t>Self-checkout using mobile/web application</a:t>
          </a:r>
        </a:p>
      </dgm:t>
    </dgm:pt>
    <dgm:pt modelId="{D68AF474-D1C8-416B-9E75-8BF4CD37E380}" cxnId="{94714711-A2A3-407D-A6E8-FC92B35AA628}" type="parTrans">
      <dgm:prSet/>
      <dgm:spPr/>
      <dgm:t>
        <a:bodyPr/>
        <a:lstStyle/>
        <a:p>
          <a:endParaRPr lang="en-IN"/>
        </a:p>
      </dgm:t>
    </dgm:pt>
    <dgm:pt modelId="{50929BA0-AF47-41FA-A430-56CE1105D189}" cxnId="{94714711-A2A3-407D-A6E8-FC92B35AA628}" type="sibTrans">
      <dgm:prSet/>
      <dgm:spPr/>
      <dgm:t>
        <a:bodyPr/>
        <a:lstStyle/>
        <a:p>
          <a:endParaRPr lang="en-IN"/>
        </a:p>
      </dgm:t>
    </dgm:pt>
    <dgm:pt modelId="{0016285D-773E-49EE-A5C6-23A77825EC6C}">
      <dgm:prSet phldrT="[Text]"/>
      <dgm:spPr/>
      <dgm:t>
        <a:bodyPr/>
        <a:lstStyle/>
        <a:p>
          <a:r>
            <a:rPr lang="en-IN" dirty="0"/>
            <a:t>Automated billing without any physical bill</a:t>
          </a:r>
        </a:p>
      </dgm:t>
    </dgm:pt>
    <dgm:pt modelId="{51BEE58A-7A99-460D-9FE1-E220CEEB479E}" cxnId="{4807EB99-B98F-4975-9718-4D79674EFD87}" type="parTrans">
      <dgm:prSet/>
      <dgm:spPr/>
      <dgm:t>
        <a:bodyPr/>
        <a:lstStyle/>
        <a:p>
          <a:endParaRPr lang="en-IN"/>
        </a:p>
      </dgm:t>
    </dgm:pt>
    <dgm:pt modelId="{A0C75A44-3432-4779-AD02-39C74E8C4F06}" cxnId="{4807EB99-B98F-4975-9718-4D79674EFD87}" type="sibTrans">
      <dgm:prSet/>
      <dgm:spPr/>
      <dgm:t>
        <a:bodyPr/>
        <a:lstStyle/>
        <a:p>
          <a:endParaRPr lang="en-IN"/>
        </a:p>
      </dgm:t>
    </dgm:pt>
    <dgm:pt modelId="{9F239F3A-C484-44EA-93C3-954EBC6665F9}" type="pres">
      <dgm:prSet presAssocID="{EAA7ADBE-89BB-453B-BBCD-BFD4AB6889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B04047-FF90-4C24-88F1-91F5E6AA67CB}" type="pres">
      <dgm:prSet presAssocID="{89113C68-B19B-4258-AA99-74ED878D625C}" presName="hierRoot1" presStyleCnt="0"/>
      <dgm:spPr/>
    </dgm:pt>
    <dgm:pt modelId="{FA1A5BDC-1858-4BDE-913C-897BE63D0BF5}" type="pres">
      <dgm:prSet presAssocID="{89113C68-B19B-4258-AA99-74ED878D625C}" presName="composite" presStyleCnt="0"/>
      <dgm:spPr/>
    </dgm:pt>
    <dgm:pt modelId="{A1223664-3457-4856-98DC-C21EE992C01E}" type="pres">
      <dgm:prSet presAssocID="{89113C68-B19B-4258-AA99-74ED878D625C}" presName="background" presStyleLbl="node0" presStyleIdx="0" presStyleCnt="1"/>
      <dgm:spPr/>
    </dgm:pt>
    <dgm:pt modelId="{F9C726C8-18B6-4D4F-A848-B2F578E617F7}" type="pres">
      <dgm:prSet presAssocID="{89113C68-B19B-4258-AA99-74ED878D625C}" presName="text" presStyleLbl="fgAcc0" presStyleIdx="0" presStyleCnt="1">
        <dgm:presLayoutVars>
          <dgm:chPref val="3"/>
        </dgm:presLayoutVars>
      </dgm:prSet>
      <dgm:spPr/>
    </dgm:pt>
    <dgm:pt modelId="{B416A65B-D8E9-490F-9D58-A1D80B8C4BF4}" type="pres">
      <dgm:prSet presAssocID="{89113C68-B19B-4258-AA99-74ED878D625C}" presName="hierChild2" presStyleCnt="0"/>
      <dgm:spPr/>
    </dgm:pt>
    <dgm:pt modelId="{CA958C8D-CB7E-4744-8519-F27C5D7482AF}" type="pres">
      <dgm:prSet presAssocID="{B292BCE7-7E85-4D20-BC86-C54E12D94DEE}" presName="Name10" presStyleLbl="parChTrans1D2" presStyleIdx="0" presStyleCnt="2"/>
      <dgm:spPr/>
    </dgm:pt>
    <dgm:pt modelId="{B9440A37-9D3C-442C-9803-67884920D8B5}" type="pres">
      <dgm:prSet presAssocID="{B7400BC1-0212-4231-B9BF-8AA55874A9F5}" presName="hierRoot2" presStyleCnt="0"/>
      <dgm:spPr/>
    </dgm:pt>
    <dgm:pt modelId="{0AC41D3E-5AB3-48DA-9EF3-FB358AE8A8D7}" type="pres">
      <dgm:prSet presAssocID="{B7400BC1-0212-4231-B9BF-8AA55874A9F5}" presName="composite2" presStyleCnt="0"/>
      <dgm:spPr/>
    </dgm:pt>
    <dgm:pt modelId="{B86ABF70-F4A1-48C1-966A-4828A370EA00}" type="pres">
      <dgm:prSet presAssocID="{B7400BC1-0212-4231-B9BF-8AA55874A9F5}" presName="background2" presStyleLbl="node2" presStyleIdx="0" presStyleCnt="2"/>
      <dgm:spPr/>
    </dgm:pt>
    <dgm:pt modelId="{DE3D4716-2C98-4E46-8F0F-3FB943D2CE6E}" type="pres">
      <dgm:prSet presAssocID="{B7400BC1-0212-4231-B9BF-8AA55874A9F5}" presName="text2" presStyleLbl="fgAcc2" presStyleIdx="0" presStyleCnt="2">
        <dgm:presLayoutVars>
          <dgm:chPref val="3"/>
        </dgm:presLayoutVars>
      </dgm:prSet>
      <dgm:spPr/>
    </dgm:pt>
    <dgm:pt modelId="{45C4827D-80B4-4B3C-9DF4-E8C9AEBCCE1B}" type="pres">
      <dgm:prSet presAssocID="{B7400BC1-0212-4231-B9BF-8AA55874A9F5}" presName="hierChild3" presStyleCnt="0"/>
      <dgm:spPr/>
    </dgm:pt>
    <dgm:pt modelId="{9639C3B1-D8A6-4E21-8AE9-710B72E1235C}" type="pres">
      <dgm:prSet presAssocID="{1F0DA3F5-338C-4361-96F4-BDA5A7F5E4BB}" presName="Name17" presStyleLbl="parChTrans1D3" presStyleIdx="0" presStyleCnt="3"/>
      <dgm:spPr/>
    </dgm:pt>
    <dgm:pt modelId="{7DC88BAE-B373-4867-848D-606008BCC7FF}" type="pres">
      <dgm:prSet presAssocID="{5C6F36A0-CE9B-4A71-B123-5C31FED7D29E}" presName="hierRoot3" presStyleCnt="0"/>
      <dgm:spPr/>
    </dgm:pt>
    <dgm:pt modelId="{0CDBDB85-1853-476D-BD77-88225C27DD3A}" type="pres">
      <dgm:prSet presAssocID="{5C6F36A0-CE9B-4A71-B123-5C31FED7D29E}" presName="composite3" presStyleCnt="0"/>
      <dgm:spPr/>
    </dgm:pt>
    <dgm:pt modelId="{D5DD6E0C-5C12-443E-9825-934F92C34CA6}" type="pres">
      <dgm:prSet presAssocID="{5C6F36A0-CE9B-4A71-B123-5C31FED7D29E}" presName="background3" presStyleLbl="node3" presStyleIdx="0" presStyleCnt="3"/>
      <dgm:spPr/>
    </dgm:pt>
    <dgm:pt modelId="{6EE7E05D-043E-42DB-B8C3-5EB90A64E514}" type="pres">
      <dgm:prSet presAssocID="{5C6F36A0-CE9B-4A71-B123-5C31FED7D29E}" presName="text3" presStyleLbl="fgAcc3" presStyleIdx="0" presStyleCnt="3">
        <dgm:presLayoutVars>
          <dgm:chPref val="3"/>
        </dgm:presLayoutVars>
      </dgm:prSet>
      <dgm:spPr/>
    </dgm:pt>
    <dgm:pt modelId="{4595BBC2-E9AD-4CB0-BFD1-690E91BB9CA0}" type="pres">
      <dgm:prSet presAssocID="{5C6F36A0-CE9B-4A71-B123-5C31FED7D29E}" presName="hierChild4" presStyleCnt="0"/>
      <dgm:spPr/>
    </dgm:pt>
    <dgm:pt modelId="{496C5193-EC39-4798-B9DB-02494FBD389E}" type="pres">
      <dgm:prSet presAssocID="{CF9A463E-19DA-4DC1-897E-9D27FBCFA4E7}" presName="Name17" presStyleLbl="parChTrans1D3" presStyleIdx="1" presStyleCnt="3"/>
      <dgm:spPr/>
    </dgm:pt>
    <dgm:pt modelId="{36653763-0C67-4F4C-A581-EF2B031BD271}" type="pres">
      <dgm:prSet presAssocID="{E22A4446-366E-46DD-8325-A70EA7697447}" presName="hierRoot3" presStyleCnt="0"/>
      <dgm:spPr/>
    </dgm:pt>
    <dgm:pt modelId="{0814E917-4019-4099-9278-E92FEB899297}" type="pres">
      <dgm:prSet presAssocID="{E22A4446-366E-46DD-8325-A70EA7697447}" presName="composite3" presStyleCnt="0"/>
      <dgm:spPr/>
    </dgm:pt>
    <dgm:pt modelId="{003AEAE9-3FFD-45CF-85B6-B997ECE0703C}" type="pres">
      <dgm:prSet presAssocID="{E22A4446-366E-46DD-8325-A70EA7697447}" presName="background3" presStyleLbl="node3" presStyleIdx="1" presStyleCnt="3"/>
      <dgm:spPr/>
    </dgm:pt>
    <dgm:pt modelId="{F42244FA-4385-474C-B9FD-61B7294C1938}" type="pres">
      <dgm:prSet presAssocID="{E22A4446-366E-46DD-8325-A70EA7697447}" presName="text3" presStyleLbl="fgAcc3" presStyleIdx="1" presStyleCnt="3">
        <dgm:presLayoutVars>
          <dgm:chPref val="3"/>
        </dgm:presLayoutVars>
      </dgm:prSet>
      <dgm:spPr/>
    </dgm:pt>
    <dgm:pt modelId="{8A998C2A-E1A2-418D-9E1D-6E6A34AFC2FA}" type="pres">
      <dgm:prSet presAssocID="{E22A4446-366E-46DD-8325-A70EA7697447}" presName="hierChild4" presStyleCnt="0"/>
      <dgm:spPr/>
    </dgm:pt>
    <dgm:pt modelId="{0CFAB1A8-BF12-4EF9-8ACA-3CD12BE2BE3B}" type="pres">
      <dgm:prSet presAssocID="{D68AF474-D1C8-416B-9E75-8BF4CD37E380}" presName="Name10" presStyleLbl="parChTrans1D2" presStyleIdx="1" presStyleCnt="2"/>
      <dgm:spPr/>
    </dgm:pt>
    <dgm:pt modelId="{C41C2C78-31B9-403B-91EB-DC02BE3A381F}" type="pres">
      <dgm:prSet presAssocID="{FCFAE37C-C139-4FB2-AFEA-B38D0EDCA687}" presName="hierRoot2" presStyleCnt="0"/>
      <dgm:spPr/>
    </dgm:pt>
    <dgm:pt modelId="{BA1BF993-B706-4D2E-B34F-AE4EF79D9ED4}" type="pres">
      <dgm:prSet presAssocID="{FCFAE37C-C139-4FB2-AFEA-B38D0EDCA687}" presName="composite2" presStyleCnt="0"/>
      <dgm:spPr/>
    </dgm:pt>
    <dgm:pt modelId="{0BF51F0B-5990-46CF-BF48-47D69098AB55}" type="pres">
      <dgm:prSet presAssocID="{FCFAE37C-C139-4FB2-AFEA-B38D0EDCA687}" presName="background2" presStyleLbl="node2" presStyleIdx="1" presStyleCnt="2"/>
      <dgm:spPr/>
    </dgm:pt>
    <dgm:pt modelId="{C3B7CE52-ADDB-4E8D-8F38-CCB5DF4393EB}" type="pres">
      <dgm:prSet presAssocID="{FCFAE37C-C139-4FB2-AFEA-B38D0EDCA687}" presName="text2" presStyleLbl="fgAcc2" presStyleIdx="1" presStyleCnt="2">
        <dgm:presLayoutVars>
          <dgm:chPref val="3"/>
        </dgm:presLayoutVars>
      </dgm:prSet>
      <dgm:spPr/>
    </dgm:pt>
    <dgm:pt modelId="{E9673939-70CD-49AA-821E-DE2DA1FBACFC}" type="pres">
      <dgm:prSet presAssocID="{FCFAE37C-C139-4FB2-AFEA-B38D0EDCA687}" presName="hierChild3" presStyleCnt="0"/>
      <dgm:spPr/>
    </dgm:pt>
    <dgm:pt modelId="{BEAF9D16-8B7C-4CD2-8D78-F8CE9B1B4881}" type="pres">
      <dgm:prSet presAssocID="{51BEE58A-7A99-460D-9FE1-E220CEEB479E}" presName="Name17" presStyleLbl="parChTrans1D3" presStyleIdx="2" presStyleCnt="3"/>
      <dgm:spPr/>
    </dgm:pt>
    <dgm:pt modelId="{67D3A599-8CF6-4CEE-B566-505A82971E09}" type="pres">
      <dgm:prSet presAssocID="{0016285D-773E-49EE-A5C6-23A77825EC6C}" presName="hierRoot3" presStyleCnt="0"/>
      <dgm:spPr/>
    </dgm:pt>
    <dgm:pt modelId="{8DE611E5-F1B3-4D45-B812-C94C84D9531A}" type="pres">
      <dgm:prSet presAssocID="{0016285D-773E-49EE-A5C6-23A77825EC6C}" presName="composite3" presStyleCnt="0"/>
      <dgm:spPr/>
    </dgm:pt>
    <dgm:pt modelId="{E3DF8978-DFFF-42CB-B923-7B514F2B1F5D}" type="pres">
      <dgm:prSet presAssocID="{0016285D-773E-49EE-A5C6-23A77825EC6C}" presName="background3" presStyleLbl="node3" presStyleIdx="2" presStyleCnt="3"/>
      <dgm:spPr/>
    </dgm:pt>
    <dgm:pt modelId="{63212B89-C4A9-432C-91EA-E1E3C0CD60FD}" type="pres">
      <dgm:prSet presAssocID="{0016285D-773E-49EE-A5C6-23A77825EC6C}" presName="text3" presStyleLbl="fgAcc3" presStyleIdx="2" presStyleCnt="3" custLinFactNeighborX="720">
        <dgm:presLayoutVars>
          <dgm:chPref val="3"/>
        </dgm:presLayoutVars>
      </dgm:prSet>
      <dgm:spPr/>
    </dgm:pt>
    <dgm:pt modelId="{603CE180-8C8D-450C-9F71-43B53EAB7452}" type="pres">
      <dgm:prSet presAssocID="{0016285D-773E-49EE-A5C6-23A77825EC6C}" presName="hierChild4" presStyleCnt="0"/>
      <dgm:spPr/>
    </dgm:pt>
  </dgm:ptLst>
  <dgm:cxnLst>
    <dgm:cxn modelId="{1CF1F306-D920-4294-9B7D-3F631BEF33E1}" type="presOf" srcId="{89113C68-B19B-4258-AA99-74ED878D625C}" destId="{F9C726C8-18B6-4D4F-A848-B2F578E617F7}" srcOrd="0" destOrd="0" presId="urn:microsoft.com/office/officeart/2005/8/layout/hierarchy1"/>
    <dgm:cxn modelId="{EE09C907-EB0C-486F-AF99-9B1E3B96D172}" type="presOf" srcId="{0016285D-773E-49EE-A5C6-23A77825EC6C}" destId="{63212B89-C4A9-432C-91EA-E1E3C0CD60FD}" srcOrd="0" destOrd="0" presId="urn:microsoft.com/office/officeart/2005/8/layout/hierarchy1"/>
    <dgm:cxn modelId="{12266A0C-F160-4362-9A60-066E30CED52C}" type="presOf" srcId="{EAA7ADBE-89BB-453B-BBCD-BFD4AB68894E}" destId="{9F239F3A-C484-44EA-93C3-954EBC6665F9}" srcOrd="0" destOrd="0" presId="urn:microsoft.com/office/officeart/2005/8/layout/hierarchy1"/>
    <dgm:cxn modelId="{E4E83E11-FD36-4BB3-A4BF-8628FBA1B523}" type="presOf" srcId="{B7400BC1-0212-4231-B9BF-8AA55874A9F5}" destId="{DE3D4716-2C98-4E46-8F0F-3FB943D2CE6E}" srcOrd="0" destOrd="0" presId="urn:microsoft.com/office/officeart/2005/8/layout/hierarchy1"/>
    <dgm:cxn modelId="{94714711-A2A3-407D-A6E8-FC92B35AA628}" srcId="{89113C68-B19B-4258-AA99-74ED878D625C}" destId="{FCFAE37C-C139-4FB2-AFEA-B38D0EDCA687}" srcOrd="1" destOrd="0" parTransId="{D68AF474-D1C8-416B-9E75-8BF4CD37E380}" sibTransId="{50929BA0-AF47-41FA-A430-56CE1105D189}"/>
    <dgm:cxn modelId="{E710F415-04EB-4531-A1FE-41FD2B4A5043}" type="presOf" srcId="{FCFAE37C-C139-4FB2-AFEA-B38D0EDCA687}" destId="{C3B7CE52-ADDB-4E8D-8F38-CCB5DF4393EB}" srcOrd="0" destOrd="0" presId="urn:microsoft.com/office/officeart/2005/8/layout/hierarchy1"/>
    <dgm:cxn modelId="{05063B27-EFFA-4BEE-B943-E75315D05B35}" srcId="{89113C68-B19B-4258-AA99-74ED878D625C}" destId="{B7400BC1-0212-4231-B9BF-8AA55874A9F5}" srcOrd="0" destOrd="0" parTransId="{B292BCE7-7E85-4D20-BC86-C54E12D94DEE}" sibTransId="{FFC0EB50-98E4-4888-8964-5C239940BF83}"/>
    <dgm:cxn modelId="{ABA3E237-C996-414B-ADF0-1D36446503DA}" type="presOf" srcId="{D68AF474-D1C8-416B-9E75-8BF4CD37E380}" destId="{0CFAB1A8-BF12-4EF9-8ACA-3CD12BE2BE3B}" srcOrd="0" destOrd="0" presId="urn:microsoft.com/office/officeart/2005/8/layout/hierarchy1"/>
    <dgm:cxn modelId="{3B72B762-C864-46CC-88FE-D89903B86BE3}" type="presOf" srcId="{CF9A463E-19DA-4DC1-897E-9D27FBCFA4E7}" destId="{496C5193-EC39-4798-B9DB-02494FBD389E}" srcOrd="0" destOrd="0" presId="urn:microsoft.com/office/officeart/2005/8/layout/hierarchy1"/>
    <dgm:cxn modelId="{9BF07B46-5EFE-4668-90D3-9F58417F7AF8}" type="presOf" srcId="{E22A4446-366E-46DD-8325-A70EA7697447}" destId="{F42244FA-4385-474C-B9FD-61B7294C1938}" srcOrd="0" destOrd="0" presId="urn:microsoft.com/office/officeart/2005/8/layout/hierarchy1"/>
    <dgm:cxn modelId="{F432C166-9EF8-40C4-9BB8-B24F1C3E42C9}" type="presOf" srcId="{1F0DA3F5-338C-4361-96F4-BDA5A7F5E4BB}" destId="{9639C3B1-D8A6-4E21-8AE9-710B72E1235C}" srcOrd="0" destOrd="0" presId="urn:microsoft.com/office/officeart/2005/8/layout/hierarchy1"/>
    <dgm:cxn modelId="{24E0B06D-82E9-4EF8-9440-4A2715E0CDBF}" srcId="{B7400BC1-0212-4231-B9BF-8AA55874A9F5}" destId="{E22A4446-366E-46DD-8325-A70EA7697447}" srcOrd="1" destOrd="0" parTransId="{CF9A463E-19DA-4DC1-897E-9D27FBCFA4E7}" sibTransId="{7D381A05-99DD-4B4F-939A-8029D71EF910}"/>
    <dgm:cxn modelId="{9FB61086-D696-4DD1-ABB1-37091AB34537}" type="presOf" srcId="{5C6F36A0-CE9B-4A71-B123-5C31FED7D29E}" destId="{6EE7E05D-043E-42DB-B8C3-5EB90A64E514}" srcOrd="0" destOrd="0" presId="urn:microsoft.com/office/officeart/2005/8/layout/hierarchy1"/>
    <dgm:cxn modelId="{632F7A8C-9ADB-480A-95A1-6E109A17DCFE}" type="presOf" srcId="{B292BCE7-7E85-4D20-BC86-C54E12D94DEE}" destId="{CA958C8D-CB7E-4744-8519-F27C5D7482AF}" srcOrd="0" destOrd="0" presId="urn:microsoft.com/office/officeart/2005/8/layout/hierarchy1"/>
    <dgm:cxn modelId="{41EF9C93-660D-4C83-84CE-EC18F1265033}" type="presOf" srcId="{51BEE58A-7A99-460D-9FE1-E220CEEB479E}" destId="{BEAF9D16-8B7C-4CD2-8D78-F8CE9B1B4881}" srcOrd="0" destOrd="0" presId="urn:microsoft.com/office/officeart/2005/8/layout/hierarchy1"/>
    <dgm:cxn modelId="{4807EB99-B98F-4975-9718-4D79674EFD87}" srcId="{FCFAE37C-C139-4FB2-AFEA-B38D0EDCA687}" destId="{0016285D-773E-49EE-A5C6-23A77825EC6C}" srcOrd="0" destOrd="0" parTransId="{51BEE58A-7A99-460D-9FE1-E220CEEB479E}" sibTransId="{A0C75A44-3432-4779-AD02-39C74E8C4F06}"/>
    <dgm:cxn modelId="{27C4F1B2-AD99-4360-A4EE-A9C3B4EED577}" srcId="{B7400BC1-0212-4231-B9BF-8AA55874A9F5}" destId="{5C6F36A0-CE9B-4A71-B123-5C31FED7D29E}" srcOrd="0" destOrd="0" parTransId="{1F0DA3F5-338C-4361-96F4-BDA5A7F5E4BB}" sibTransId="{18A90A8E-E8A8-44F6-B6BD-9494F47D284F}"/>
    <dgm:cxn modelId="{AC4400EC-867C-4680-B36D-F6F8DE2CFBB3}" srcId="{EAA7ADBE-89BB-453B-BBCD-BFD4AB68894E}" destId="{89113C68-B19B-4258-AA99-74ED878D625C}" srcOrd="0" destOrd="0" parTransId="{94BB4508-93AF-42B7-B8AC-1AD3F98BA299}" sibTransId="{7E060713-A160-45F0-986D-F1769DA65294}"/>
    <dgm:cxn modelId="{E7DB9C7C-37E2-4A08-B69B-9D55C7D9E23A}" type="presParOf" srcId="{9F239F3A-C484-44EA-93C3-954EBC6665F9}" destId="{02B04047-FF90-4C24-88F1-91F5E6AA67CB}" srcOrd="0" destOrd="0" presId="urn:microsoft.com/office/officeart/2005/8/layout/hierarchy1"/>
    <dgm:cxn modelId="{BC68E649-FE01-4E9D-B570-283A04C890FA}" type="presParOf" srcId="{02B04047-FF90-4C24-88F1-91F5E6AA67CB}" destId="{FA1A5BDC-1858-4BDE-913C-897BE63D0BF5}" srcOrd="0" destOrd="0" presId="urn:microsoft.com/office/officeart/2005/8/layout/hierarchy1"/>
    <dgm:cxn modelId="{A8282DD4-9D49-4956-9D90-B289B7C11709}" type="presParOf" srcId="{FA1A5BDC-1858-4BDE-913C-897BE63D0BF5}" destId="{A1223664-3457-4856-98DC-C21EE992C01E}" srcOrd="0" destOrd="0" presId="urn:microsoft.com/office/officeart/2005/8/layout/hierarchy1"/>
    <dgm:cxn modelId="{0AA5F6F1-085A-4C03-B815-FB9B043A7B25}" type="presParOf" srcId="{FA1A5BDC-1858-4BDE-913C-897BE63D0BF5}" destId="{F9C726C8-18B6-4D4F-A848-B2F578E617F7}" srcOrd="1" destOrd="0" presId="urn:microsoft.com/office/officeart/2005/8/layout/hierarchy1"/>
    <dgm:cxn modelId="{50406DE5-B4F5-4BDC-91F3-A0220742A09C}" type="presParOf" srcId="{02B04047-FF90-4C24-88F1-91F5E6AA67CB}" destId="{B416A65B-D8E9-490F-9D58-A1D80B8C4BF4}" srcOrd="1" destOrd="0" presId="urn:microsoft.com/office/officeart/2005/8/layout/hierarchy1"/>
    <dgm:cxn modelId="{C2B4A962-2253-4636-B9B0-4F02A159FF23}" type="presParOf" srcId="{B416A65B-D8E9-490F-9D58-A1D80B8C4BF4}" destId="{CA958C8D-CB7E-4744-8519-F27C5D7482AF}" srcOrd="0" destOrd="0" presId="urn:microsoft.com/office/officeart/2005/8/layout/hierarchy1"/>
    <dgm:cxn modelId="{1750C8E5-50A7-47BF-AF5C-F2684572FD69}" type="presParOf" srcId="{B416A65B-D8E9-490F-9D58-A1D80B8C4BF4}" destId="{B9440A37-9D3C-442C-9803-67884920D8B5}" srcOrd="1" destOrd="0" presId="urn:microsoft.com/office/officeart/2005/8/layout/hierarchy1"/>
    <dgm:cxn modelId="{3ECDB47A-380D-463F-B708-768AA24D440A}" type="presParOf" srcId="{B9440A37-9D3C-442C-9803-67884920D8B5}" destId="{0AC41D3E-5AB3-48DA-9EF3-FB358AE8A8D7}" srcOrd="0" destOrd="0" presId="urn:microsoft.com/office/officeart/2005/8/layout/hierarchy1"/>
    <dgm:cxn modelId="{8D72AEA6-D7E5-4770-B5AD-FF5E3A6ACABA}" type="presParOf" srcId="{0AC41D3E-5AB3-48DA-9EF3-FB358AE8A8D7}" destId="{B86ABF70-F4A1-48C1-966A-4828A370EA00}" srcOrd="0" destOrd="0" presId="urn:microsoft.com/office/officeart/2005/8/layout/hierarchy1"/>
    <dgm:cxn modelId="{7DDC8BC5-B8AA-4A14-BEFA-A8F804DDDEDF}" type="presParOf" srcId="{0AC41D3E-5AB3-48DA-9EF3-FB358AE8A8D7}" destId="{DE3D4716-2C98-4E46-8F0F-3FB943D2CE6E}" srcOrd="1" destOrd="0" presId="urn:microsoft.com/office/officeart/2005/8/layout/hierarchy1"/>
    <dgm:cxn modelId="{662428B7-3869-4039-966F-7B9602BA0DEA}" type="presParOf" srcId="{B9440A37-9D3C-442C-9803-67884920D8B5}" destId="{45C4827D-80B4-4B3C-9DF4-E8C9AEBCCE1B}" srcOrd="1" destOrd="0" presId="urn:microsoft.com/office/officeart/2005/8/layout/hierarchy1"/>
    <dgm:cxn modelId="{0D7DFBF8-E964-4BCE-B653-4B865C8FA13A}" type="presParOf" srcId="{45C4827D-80B4-4B3C-9DF4-E8C9AEBCCE1B}" destId="{9639C3B1-D8A6-4E21-8AE9-710B72E1235C}" srcOrd="0" destOrd="0" presId="urn:microsoft.com/office/officeart/2005/8/layout/hierarchy1"/>
    <dgm:cxn modelId="{B5746C1B-1BB5-493E-94EE-4FA1B568EBB5}" type="presParOf" srcId="{45C4827D-80B4-4B3C-9DF4-E8C9AEBCCE1B}" destId="{7DC88BAE-B373-4867-848D-606008BCC7FF}" srcOrd="1" destOrd="0" presId="urn:microsoft.com/office/officeart/2005/8/layout/hierarchy1"/>
    <dgm:cxn modelId="{BE4DAB61-A7D3-4F79-B437-B732D846D4E1}" type="presParOf" srcId="{7DC88BAE-B373-4867-848D-606008BCC7FF}" destId="{0CDBDB85-1853-476D-BD77-88225C27DD3A}" srcOrd="0" destOrd="0" presId="urn:microsoft.com/office/officeart/2005/8/layout/hierarchy1"/>
    <dgm:cxn modelId="{E76EC79B-FB9B-487F-86CF-0C8C6F7F77AB}" type="presParOf" srcId="{0CDBDB85-1853-476D-BD77-88225C27DD3A}" destId="{D5DD6E0C-5C12-443E-9825-934F92C34CA6}" srcOrd="0" destOrd="0" presId="urn:microsoft.com/office/officeart/2005/8/layout/hierarchy1"/>
    <dgm:cxn modelId="{4B4D5E58-AEA7-4AF1-A1D2-6E67B2E2BBB0}" type="presParOf" srcId="{0CDBDB85-1853-476D-BD77-88225C27DD3A}" destId="{6EE7E05D-043E-42DB-B8C3-5EB90A64E514}" srcOrd="1" destOrd="0" presId="urn:microsoft.com/office/officeart/2005/8/layout/hierarchy1"/>
    <dgm:cxn modelId="{AE905452-E460-42C4-96CC-5FD473DE1856}" type="presParOf" srcId="{7DC88BAE-B373-4867-848D-606008BCC7FF}" destId="{4595BBC2-E9AD-4CB0-BFD1-690E91BB9CA0}" srcOrd="1" destOrd="0" presId="urn:microsoft.com/office/officeart/2005/8/layout/hierarchy1"/>
    <dgm:cxn modelId="{B66B1D61-A4FE-409C-A628-6D0D386CC3ED}" type="presParOf" srcId="{45C4827D-80B4-4B3C-9DF4-E8C9AEBCCE1B}" destId="{496C5193-EC39-4798-B9DB-02494FBD389E}" srcOrd="2" destOrd="0" presId="urn:microsoft.com/office/officeart/2005/8/layout/hierarchy1"/>
    <dgm:cxn modelId="{579D3260-03BE-4C3B-9D10-9239EFAA0E78}" type="presParOf" srcId="{45C4827D-80B4-4B3C-9DF4-E8C9AEBCCE1B}" destId="{36653763-0C67-4F4C-A581-EF2B031BD271}" srcOrd="3" destOrd="0" presId="urn:microsoft.com/office/officeart/2005/8/layout/hierarchy1"/>
    <dgm:cxn modelId="{992F3093-8FEF-4EEA-81FD-F41C1BF47F0A}" type="presParOf" srcId="{36653763-0C67-4F4C-A581-EF2B031BD271}" destId="{0814E917-4019-4099-9278-E92FEB899297}" srcOrd="0" destOrd="0" presId="urn:microsoft.com/office/officeart/2005/8/layout/hierarchy1"/>
    <dgm:cxn modelId="{B5426A54-9989-4392-A5A7-9D2CAC8DCB3B}" type="presParOf" srcId="{0814E917-4019-4099-9278-E92FEB899297}" destId="{003AEAE9-3FFD-45CF-85B6-B997ECE0703C}" srcOrd="0" destOrd="0" presId="urn:microsoft.com/office/officeart/2005/8/layout/hierarchy1"/>
    <dgm:cxn modelId="{B5B524AA-6116-425B-935F-15E93452F10D}" type="presParOf" srcId="{0814E917-4019-4099-9278-E92FEB899297}" destId="{F42244FA-4385-474C-B9FD-61B7294C1938}" srcOrd="1" destOrd="0" presId="urn:microsoft.com/office/officeart/2005/8/layout/hierarchy1"/>
    <dgm:cxn modelId="{CD0536CA-2AF3-4CCC-A239-12D7C18574C0}" type="presParOf" srcId="{36653763-0C67-4F4C-A581-EF2B031BD271}" destId="{8A998C2A-E1A2-418D-9E1D-6E6A34AFC2FA}" srcOrd="1" destOrd="0" presId="urn:microsoft.com/office/officeart/2005/8/layout/hierarchy1"/>
    <dgm:cxn modelId="{16BD01C0-55F5-4EE4-8288-42E75399F11D}" type="presParOf" srcId="{B416A65B-D8E9-490F-9D58-A1D80B8C4BF4}" destId="{0CFAB1A8-BF12-4EF9-8ACA-3CD12BE2BE3B}" srcOrd="2" destOrd="0" presId="urn:microsoft.com/office/officeart/2005/8/layout/hierarchy1"/>
    <dgm:cxn modelId="{DB217B07-ED27-4137-82EB-3E3D1D31FC84}" type="presParOf" srcId="{B416A65B-D8E9-490F-9D58-A1D80B8C4BF4}" destId="{C41C2C78-31B9-403B-91EB-DC02BE3A381F}" srcOrd="3" destOrd="0" presId="urn:microsoft.com/office/officeart/2005/8/layout/hierarchy1"/>
    <dgm:cxn modelId="{F1D74FD2-E9C4-4AE3-BC1E-C46F7159B60E}" type="presParOf" srcId="{C41C2C78-31B9-403B-91EB-DC02BE3A381F}" destId="{BA1BF993-B706-4D2E-B34F-AE4EF79D9ED4}" srcOrd="0" destOrd="0" presId="urn:microsoft.com/office/officeart/2005/8/layout/hierarchy1"/>
    <dgm:cxn modelId="{1B5EB3F7-6381-4EFA-871A-BA31320CA0A3}" type="presParOf" srcId="{BA1BF993-B706-4D2E-B34F-AE4EF79D9ED4}" destId="{0BF51F0B-5990-46CF-BF48-47D69098AB55}" srcOrd="0" destOrd="0" presId="urn:microsoft.com/office/officeart/2005/8/layout/hierarchy1"/>
    <dgm:cxn modelId="{A511DF1E-46E0-4FCB-B463-622C9EE1F593}" type="presParOf" srcId="{BA1BF993-B706-4D2E-B34F-AE4EF79D9ED4}" destId="{C3B7CE52-ADDB-4E8D-8F38-CCB5DF4393EB}" srcOrd="1" destOrd="0" presId="urn:microsoft.com/office/officeart/2005/8/layout/hierarchy1"/>
    <dgm:cxn modelId="{1245A765-0119-4D3B-BF2E-83E608E86FDE}" type="presParOf" srcId="{C41C2C78-31B9-403B-91EB-DC02BE3A381F}" destId="{E9673939-70CD-49AA-821E-DE2DA1FBACFC}" srcOrd="1" destOrd="0" presId="urn:microsoft.com/office/officeart/2005/8/layout/hierarchy1"/>
    <dgm:cxn modelId="{72E403C0-4104-4A6D-ACFC-35A3B3FE671E}" type="presParOf" srcId="{E9673939-70CD-49AA-821E-DE2DA1FBACFC}" destId="{BEAF9D16-8B7C-4CD2-8D78-F8CE9B1B4881}" srcOrd="0" destOrd="0" presId="urn:microsoft.com/office/officeart/2005/8/layout/hierarchy1"/>
    <dgm:cxn modelId="{20312C8F-4298-4E11-A61F-C80B6E39627B}" type="presParOf" srcId="{E9673939-70CD-49AA-821E-DE2DA1FBACFC}" destId="{67D3A599-8CF6-4CEE-B566-505A82971E09}" srcOrd="1" destOrd="0" presId="urn:microsoft.com/office/officeart/2005/8/layout/hierarchy1"/>
    <dgm:cxn modelId="{9493C4BC-50E7-4DE1-80BF-20F458E4A4C9}" type="presParOf" srcId="{67D3A599-8CF6-4CEE-B566-505A82971E09}" destId="{8DE611E5-F1B3-4D45-B812-C94C84D9531A}" srcOrd="0" destOrd="0" presId="urn:microsoft.com/office/officeart/2005/8/layout/hierarchy1"/>
    <dgm:cxn modelId="{64FBFB41-9FB1-4F22-BC6E-50D4CCD0DCED}" type="presParOf" srcId="{8DE611E5-F1B3-4D45-B812-C94C84D9531A}" destId="{E3DF8978-DFFF-42CB-B923-7B514F2B1F5D}" srcOrd="0" destOrd="0" presId="urn:microsoft.com/office/officeart/2005/8/layout/hierarchy1"/>
    <dgm:cxn modelId="{ED1D3555-C3D8-4388-806A-8FD84E3442E6}" type="presParOf" srcId="{8DE611E5-F1B3-4D45-B812-C94C84D9531A}" destId="{63212B89-C4A9-432C-91EA-E1E3C0CD60FD}" srcOrd="1" destOrd="0" presId="urn:microsoft.com/office/officeart/2005/8/layout/hierarchy1"/>
    <dgm:cxn modelId="{28B88E26-D4C6-47A2-B761-892E58A7A22D}" type="presParOf" srcId="{67D3A599-8CF6-4CEE-B566-505A82971E09}" destId="{603CE180-8C8D-450C-9F71-43B53EAB74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902835" cy="3491865"/>
        <a:chOff x="0" y="0"/>
        <a:chExt cx="4902835" cy="3491865"/>
      </a:xfrm>
    </dsp:grpSpPr>
    <dsp:sp modelId="{CA958C8D-CB7E-4744-8519-F27C5D7482AF}">
      <dsp:nvSpPr>
        <dsp:cNvPr id="5" name="Freeform 4"/>
        <dsp:cNvSpPr/>
      </dsp:nvSpPr>
      <dsp:spPr bwMode="white">
        <a:xfrm>
          <a:off x="1553958" y="855204"/>
          <a:ext cx="1234007" cy="392265"/>
        </a:xfrm>
        <a:custGeom>
          <a:avLst/>
          <a:gdLst/>
          <a:ahLst/>
          <a:cxnLst/>
          <a:pathLst>
            <a:path w="1943" h="618">
              <a:moveTo>
                <a:pt x="1943" y="0"/>
              </a:moveTo>
              <a:lnTo>
                <a:pt x="1943" y="500"/>
              </a:lnTo>
              <a:lnTo>
                <a:pt x="0" y="500"/>
              </a:lnTo>
              <a:lnTo>
                <a:pt x="0" y="61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53958" y="855204"/>
        <a:ext cx="1234007" cy="392265"/>
      </dsp:txXfrm>
    </dsp:sp>
    <dsp:sp modelId="{9639C3B1-D8A6-4E21-8AE9-710B72E1235C}">
      <dsp:nvSpPr>
        <dsp:cNvPr id="8" name="Freeform 7"/>
        <dsp:cNvSpPr/>
      </dsp:nvSpPr>
      <dsp:spPr bwMode="white">
        <a:xfrm>
          <a:off x="731287" y="2102299"/>
          <a:ext cx="822671" cy="392265"/>
        </a:xfrm>
        <a:custGeom>
          <a:avLst/>
          <a:gdLst/>
          <a:ahLst/>
          <a:cxnLst/>
          <a:pathLst>
            <a:path w="1296" h="618">
              <a:moveTo>
                <a:pt x="1296" y="0"/>
              </a:moveTo>
              <a:lnTo>
                <a:pt x="1296" y="500"/>
              </a:lnTo>
              <a:lnTo>
                <a:pt x="0" y="500"/>
              </a:lnTo>
              <a:lnTo>
                <a:pt x="0" y="6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31287" y="2102299"/>
        <a:ext cx="822671" cy="392265"/>
      </dsp:txXfrm>
    </dsp:sp>
    <dsp:sp modelId="{496C5193-EC39-4798-B9DB-02494FBD389E}">
      <dsp:nvSpPr>
        <dsp:cNvPr id="11" name="Freeform 10"/>
        <dsp:cNvSpPr/>
      </dsp:nvSpPr>
      <dsp:spPr bwMode="white">
        <a:xfrm>
          <a:off x="1553958" y="2102299"/>
          <a:ext cx="822671" cy="392265"/>
        </a:xfrm>
        <a:custGeom>
          <a:avLst/>
          <a:gdLst/>
          <a:ahLst/>
          <a:cxnLst/>
          <a:pathLst>
            <a:path w="1296" h="618">
              <a:moveTo>
                <a:pt x="0" y="0"/>
              </a:moveTo>
              <a:lnTo>
                <a:pt x="0" y="500"/>
              </a:lnTo>
              <a:lnTo>
                <a:pt x="1296" y="500"/>
              </a:lnTo>
              <a:lnTo>
                <a:pt x="1296" y="6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53958" y="2102299"/>
        <a:ext cx="822671" cy="392265"/>
      </dsp:txXfrm>
    </dsp:sp>
    <dsp:sp modelId="{0CFAB1A8-BF12-4EF9-8ACA-3CD12BE2BE3B}">
      <dsp:nvSpPr>
        <dsp:cNvPr id="14" name="Freeform 13"/>
        <dsp:cNvSpPr/>
      </dsp:nvSpPr>
      <dsp:spPr bwMode="white">
        <a:xfrm>
          <a:off x="2787965" y="855204"/>
          <a:ext cx="1234007" cy="392265"/>
        </a:xfrm>
        <a:custGeom>
          <a:avLst/>
          <a:gdLst/>
          <a:ahLst/>
          <a:cxnLst/>
          <a:pathLst>
            <a:path w="1943" h="618">
              <a:moveTo>
                <a:pt x="0" y="0"/>
              </a:moveTo>
              <a:lnTo>
                <a:pt x="0" y="500"/>
              </a:lnTo>
              <a:lnTo>
                <a:pt x="1943" y="500"/>
              </a:lnTo>
              <a:lnTo>
                <a:pt x="1943" y="61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87965" y="855204"/>
        <a:ext cx="1234007" cy="392265"/>
      </dsp:txXfrm>
    </dsp:sp>
    <dsp:sp modelId="{BEAF9D16-8B7C-4CD2-8D78-F8CE9B1B4881}">
      <dsp:nvSpPr>
        <dsp:cNvPr id="17" name="Freeform 16"/>
        <dsp:cNvSpPr/>
      </dsp:nvSpPr>
      <dsp:spPr bwMode="white">
        <a:xfrm>
          <a:off x="4021971" y="2102299"/>
          <a:ext cx="9693" cy="392265"/>
        </a:xfrm>
        <a:custGeom>
          <a:avLst/>
          <a:gdLst/>
          <a:ahLst/>
          <a:cxnLst/>
          <a:pathLst>
            <a:path w="15" h="618">
              <a:moveTo>
                <a:pt x="0" y="0"/>
              </a:moveTo>
              <a:lnTo>
                <a:pt x="0" y="500"/>
              </a:lnTo>
              <a:lnTo>
                <a:pt x="15" y="500"/>
              </a:lnTo>
              <a:lnTo>
                <a:pt x="15" y="61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21971" y="2102299"/>
        <a:ext cx="9693" cy="392265"/>
      </dsp:txXfrm>
    </dsp:sp>
    <dsp:sp modelId="{A1223664-3457-4856-98DC-C21EE992C01E}">
      <dsp:nvSpPr>
        <dsp:cNvPr id="3" name="Rounded Rectangle 2"/>
        <dsp:cNvSpPr/>
      </dsp:nvSpPr>
      <dsp:spPr bwMode="white">
        <a:xfrm>
          <a:off x="2114870" y="374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14870" y="374"/>
        <a:ext cx="1346189" cy="854830"/>
      </dsp:txXfrm>
    </dsp:sp>
    <dsp:sp modelId="{F9C726C8-18B6-4D4F-A848-B2F578E617F7}">
      <dsp:nvSpPr>
        <dsp:cNvPr id="4" name="Rounded Rectangle 3"/>
        <dsp:cNvSpPr/>
      </dsp:nvSpPr>
      <dsp:spPr bwMode="white">
        <a:xfrm>
          <a:off x="2264447" y="142472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USER</a:t>
          </a:r>
          <a:endParaRPr>
            <a:solidFill>
              <a:schemeClr val="dk1"/>
            </a:solidFill>
          </a:endParaRPr>
        </a:p>
      </dsp:txBody>
      <dsp:txXfrm>
        <a:off x="2264447" y="142472"/>
        <a:ext cx="1346189" cy="854830"/>
      </dsp:txXfrm>
    </dsp:sp>
    <dsp:sp modelId="{B86ABF70-F4A1-48C1-966A-4828A370EA00}">
      <dsp:nvSpPr>
        <dsp:cNvPr id="6" name="Rounded Rectangle 5"/>
        <dsp:cNvSpPr/>
      </dsp:nvSpPr>
      <dsp:spPr bwMode="white">
        <a:xfrm>
          <a:off x="880864" y="1247469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80864" y="1247469"/>
        <a:ext cx="1346189" cy="854830"/>
      </dsp:txXfrm>
    </dsp:sp>
    <dsp:sp modelId="{DE3D4716-2C98-4E46-8F0F-3FB943D2CE6E}">
      <dsp:nvSpPr>
        <dsp:cNvPr id="7" name="Rounded Rectangle 6"/>
        <dsp:cNvSpPr/>
      </dsp:nvSpPr>
      <dsp:spPr bwMode="white">
        <a:xfrm>
          <a:off x="1030440" y="1389566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Self- checkout using iot device on trolley</a:t>
          </a:r>
          <a:endParaRPr>
            <a:solidFill>
              <a:schemeClr val="dk1"/>
            </a:solidFill>
          </a:endParaRPr>
        </a:p>
      </dsp:txBody>
      <dsp:txXfrm>
        <a:off x="1030440" y="1389566"/>
        <a:ext cx="1346189" cy="854830"/>
      </dsp:txXfrm>
    </dsp:sp>
    <dsp:sp modelId="{D5DD6E0C-5C12-443E-9825-934F92C34CA6}">
      <dsp:nvSpPr>
        <dsp:cNvPr id="9" name="Rounded Rectangle 8"/>
        <dsp:cNvSpPr/>
      </dsp:nvSpPr>
      <dsp:spPr bwMode="white">
        <a:xfrm>
          <a:off x="58192" y="2494563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192" y="2494563"/>
        <a:ext cx="1346189" cy="854830"/>
      </dsp:txXfrm>
    </dsp:sp>
    <dsp:sp modelId="{6EE7E05D-043E-42DB-B8C3-5EB90A64E514}">
      <dsp:nvSpPr>
        <dsp:cNvPr id="10" name="Rounded Rectangle 9"/>
        <dsp:cNvSpPr/>
      </dsp:nvSpPr>
      <dsp:spPr bwMode="white">
        <a:xfrm>
          <a:off x="207769" y="2636661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Verification of products and automated billing</a:t>
          </a:r>
          <a:endParaRPr>
            <a:solidFill>
              <a:schemeClr val="dk1"/>
            </a:solidFill>
          </a:endParaRPr>
        </a:p>
      </dsp:txBody>
      <dsp:txXfrm>
        <a:off x="207769" y="2636661"/>
        <a:ext cx="1346189" cy="854830"/>
      </dsp:txXfrm>
    </dsp:sp>
    <dsp:sp modelId="{003AEAE9-3FFD-45CF-85B6-B997ECE0703C}">
      <dsp:nvSpPr>
        <dsp:cNvPr id="12" name="Rounded Rectangle 11"/>
        <dsp:cNvSpPr/>
      </dsp:nvSpPr>
      <dsp:spPr bwMode="white">
        <a:xfrm>
          <a:off x="1703535" y="2494563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03535" y="2494563"/>
        <a:ext cx="1346189" cy="854830"/>
      </dsp:txXfrm>
    </dsp:sp>
    <dsp:sp modelId="{F42244FA-4385-474C-B9FD-61B7294C1938}">
      <dsp:nvSpPr>
        <dsp:cNvPr id="13" name="Rounded Rectangle 12"/>
        <dsp:cNvSpPr/>
      </dsp:nvSpPr>
      <dsp:spPr bwMode="white">
        <a:xfrm>
          <a:off x="1853111" y="2636661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Security check for products in trolley</a:t>
          </a:r>
          <a:endParaRPr>
            <a:solidFill>
              <a:schemeClr val="dk1"/>
            </a:solidFill>
          </a:endParaRPr>
        </a:p>
      </dsp:txBody>
      <dsp:txXfrm>
        <a:off x="1853111" y="2636661"/>
        <a:ext cx="1346189" cy="854830"/>
      </dsp:txXfrm>
    </dsp:sp>
    <dsp:sp modelId="{0BF51F0B-5990-46CF-BF48-47D69098AB55}">
      <dsp:nvSpPr>
        <dsp:cNvPr id="15" name="Rounded Rectangle 14"/>
        <dsp:cNvSpPr/>
      </dsp:nvSpPr>
      <dsp:spPr bwMode="white">
        <a:xfrm>
          <a:off x="3348877" y="1247469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48877" y="1247469"/>
        <a:ext cx="1346189" cy="854830"/>
      </dsp:txXfrm>
    </dsp:sp>
    <dsp:sp modelId="{C3B7CE52-ADDB-4E8D-8F38-CCB5DF4393EB}">
      <dsp:nvSpPr>
        <dsp:cNvPr id="16" name="Rounded Rectangle 15"/>
        <dsp:cNvSpPr/>
      </dsp:nvSpPr>
      <dsp:spPr bwMode="white">
        <a:xfrm>
          <a:off x="3498453" y="1389566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Self-checkout using mobile/web application</a:t>
          </a:r>
          <a:endParaRPr>
            <a:solidFill>
              <a:schemeClr val="dk1"/>
            </a:solidFill>
          </a:endParaRPr>
        </a:p>
      </dsp:txBody>
      <dsp:txXfrm>
        <a:off x="3498453" y="1389566"/>
        <a:ext cx="1346189" cy="854830"/>
      </dsp:txXfrm>
    </dsp:sp>
    <dsp:sp modelId="{E3DF8978-DFFF-42CB-B923-7B514F2B1F5D}">
      <dsp:nvSpPr>
        <dsp:cNvPr id="18" name="Rounded Rectangle 17"/>
        <dsp:cNvSpPr/>
      </dsp:nvSpPr>
      <dsp:spPr bwMode="white">
        <a:xfrm>
          <a:off x="3358569" y="2494563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58569" y="2494563"/>
        <a:ext cx="1346189" cy="854830"/>
      </dsp:txXfrm>
    </dsp:sp>
    <dsp:sp modelId="{63212B89-C4A9-432C-91EA-E1E3C0CD60FD}">
      <dsp:nvSpPr>
        <dsp:cNvPr id="19" name="Rounded Rectangle 18"/>
        <dsp:cNvSpPr/>
      </dsp:nvSpPr>
      <dsp:spPr bwMode="white">
        <a:xfrm>
          <a:off x="3508146" y="2636661"/>
          <a:ext cx="1346189" cy="8548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Automated billing without any physical bill</a:t>
          </a:r>
          <a:endParaRPr>
            <a:solidFill>
              <a:schemeClr val="dk1"/>
            </a:solidFill>
          </a:endParaRPr>
        </a:p>
      </dsp:txBody>
      <dsp:txXfrm>
        <a:off x="3508146" y="2636661"/>
        <a:ext cx="1346189" cy="854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 hasCustomPrompt="1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023995" y="2165985"/>
            <a:ext cx="6819265" cy="19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GB" sz="2800" dirty="0">
                <a:solidFill>
                  <a:srgbClr val="C00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 </a:t>
            </a:r>
            <a:r>
              <a:rPr lang="en-GB" sz="2400" dirty="0">
                <a:solidFill>
                  <a:srgbClr val="C00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Smart Carts with self checkout and Theft Protection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Innovators</a:t>
            </a:r>
            <a:endParaRPr sz="2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Tushar V</a:t>
            </a:r>
            <a:endParaRPr lang="en-US" sz="2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solidFill>
                  <a:schemeClr val="tx1"/>
                </a:solidFill>
                <a:latin typeface="Franklin Gothic"/>
                <a:sym typeface="Franklin Gothic"/>
              </a:rPr>
              <a:t>Contact mail id: tusharpatwadi@gmail.com</a:t>
            </a:r>
            <a:endParaRPr lang="en-US" sz="2800" dirty="0">
              <a:solidFill>
                <a:schemeClr val="tx1"/>
              </a:solidFill>
              <a:latin typeface="Franklin Gothic"/>
              <a:sym typeface="Franklin Gothic"/>
            </a:endParaRPr>
          </a:p>
        </p:txBody>
      </p:sp>
      <p:sp>
        <p:nvSpPr>
          <p:cNvPr id="2" name="Google Shape;218;p2"/>
          <p:cNvSpPr txBox="1"/>
          <p:nvPr/>
        </p:nvSpPr>
        <p:spPr>
          <a:xfrm>
            <a:off x="2532440" y="3711879"/>
            <a:ext cx="10458389" cy="2500009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 panose="020F0502020204030204" pitchFamily="34" charset="0"/>
              <a:buNone/>
              <a:defRPr sz="1800" b="0" i="0" kern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indent="-184150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6" y="531624"/>
            <a:ext cx="2822257" cy="2822257"/>
          </a:xfrm>
          <a:prstGeom prst="rect">
            <a:avLst/>
          </a:prstGeom>
        </p:spPr>
      </p:pic>
      <p:sp>
        <p:nvSpPr>
          <p:cNvPr id="3" name="Title 2"/>
          <p:cNvSpPr/>
          <p:nvPr>
            <p:ph type="ctrTitle"/>
          </p:nvPr>
        </p:nvSpPr>
        <p:spPr>
          <a:xfrm>
            <a:off x="5628549" y="119107"/>
            <a:ext cx="5491571" cy="1514019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645" y="156210"/>
            <a:ext cx="10761980" cy="1513840"/>
          </a:xfrm>
        </p:spPr>
        <p:txBody>
          <a:bodyPr/>
          <a:p>
            <a:r>
              <a:rPr lang="en-US" dirty="0">
                <a:sym typeface="+mn-ea"/>
              </a:rPr>
              <a:t> </a:t>
            </a:r>
            <a:r>
              <a:rPr lang="en-US" sz="4000" dirty="0">
                <a:solidFill>
                  <a:schemeClr val="tx1"/>
                </a:solidFill>
                <a:sym typeface="+mn-ea"/>
              </a:rPr>
              <a:t>Problem Statement details:</a:t>
            </a:r>
            <a:endParaRPr lang="en-US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25" y="2032635"/>
            <a:ext cx="9093835" cy="3597275"/>
          </a:xfrm>
        </p:spPr>
        <p:txBody>
          <a:bodyPr/>
          <a:p>
            <a:pPr marL="285750" indent="-285750">
              <a:lnSpc>
                <a:spcPct val="11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ym typeface="+mn-ea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Using Mobile application and  IOT device fixed to the cart for contactless billing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Prevention of Theft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Knowledge about product Availability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Checklist for buying products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Self checkout for saving time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96351" y="2322886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Displaying count of items in the cart to prevent theft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</a:rPr>
              <a:t>Verification of product expiry if applicable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</a:rPr>
              <a:t>Self checkout without any physical/paper bill 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</a:rPr>
              <a:t>Personalized partition of products to checkout and eliminate the remaining ones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</a:rPr>
              <a:t>Early notifications about new products and ongoing offers in the store</a:t>
            </a:r>
            <a:endParaRPr lang="en-US" sz="18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964680" y="1832610"/>
          <a:ext cx="4902835" cy="349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66750" y="1006475"/>
            <a:ext cx="10194925" cy="6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3600" dirty="0">
                <a:solidFill>
                  <a:schemeClr val="tx1"/>
                </a:solidFill>
                <a:sym typeface="+mn-ea"/>
              </a:rPr>
              <a:t>Use Cases:</a:t>
            </a:r>
            <a:endParaRPr lang="en-US" sz="3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66750" y="2218690"/>
            <a:ext cx="10300970" cy="392303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300" dirty="0">
                <a:latin typeface="+mj-lt"/>
              </a:rPr>
              <a:t>Automated Shopping Assistance</a:t>
            </a:r>
            <a:endParaRPr lang="en-IN" sz="23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Inventory Management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Personalized Recommendations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Checkout Integration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Allergy and Dietary Alerts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endParaRPr lang="en-US" sz="2300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50280" y="2218690"/>
            <a:ext cx="5850890" cy="322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Navigation Assistance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Promotions and Offers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Health Monitoring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Customer Feedback</a:t>
            </a:r>
            <a:endParaRPr lang="en-US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Energy Efficiency</a:t>
            </a:r>
            <a:endParaRPr lang="en-IN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endParaRPr dirty="0">
              <a:solidFill>
                <a:schemeClr val="tx1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85" y="878840"/>
            <a:ext cx="9784080" cy="610870"/>
          </a:xfrm>
        </p:spPr>
        <p:txBody>
          <a:bodyPr>
            <a:normAutofit fontScale="90000"/>
          </a:bodyPr>
          <a:p>
            <a:r>
              <a:rPr lang="en-US" b="0" dirty="0">
                <a:sym typeface="Franklin Gothic"/>
              </a:rPr>
              <a:t> Show stopper here </a:t>
            </a:r>
            <a:r>
              <a:rPr lang="en-US" sz="4000" b="0" dirty="0">
                <a:sym typeface="Franklin Gothic"/>
              </a:rPr>
              <a:t>(Dependencies)</a:t>
            </a:r>
            <a:endParaRPr lang="en-US" sz="4000" b="0" dirty="0">
              <a:sym typeface="Franklin Gothic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79500" y="2014855"/>
            <a:ext cx="4610735" cy="3201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Technology Integration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Data Security and Privacy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Reliability and Maintenance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Cost and ROI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User Acceptance and Training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Regulatory Compliance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Infrastructure and Network Connectivity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Vendor and Supplier Coordination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j-lt"/>
                <a:ea typeface="Libre Franklin"/>
                <a:cs typeface="Libre Franklin"/>
                <a:sym typeface="Libre Franklin"/>
              </a:rPr>
              <a:t>Interoperability</a:t>
            </a:r>
            <a:endParaRPr lang="en-US" sz="2000" b="0" i="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>
            <a:off x="6096000" y="317"/>
            <a:ext cx="6096000" cy="6903086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0" dirty="0">
                <a:sym typeface="Franklin Gothic"/>
              </a:rPr>
              <a:t>Technology stack</a:t>
            </a:r>
            <a:r>
              <a:rPr lang="en-US" b="0" dirty="0"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ym typeface="Libre Franklin"/>
              </a:rPr>
              <a:t>Python</a:t>
            </a:r>
            <a:endParaRPr lang="en-US" b="0" i="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sym typeface="Libre Franklin"/>
              </a:rPr>
              <a:t>Edge Impulse</a:t>
            </a:r>
            <a:endParaRPr lang="en-US" b="0" i="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ym typeface="Libre Franklin"/>
              </a:rPr>
              <a:t>JavaScript</a:t>
            </a:r>
            <a:endParaRPr lang="en-US" b="0" i="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ym typeface="Libre Franklin"/>
              </a:rPr>
              <a:t>Raspberry Pi</a:t>
            </a:r>
            <a:endParaRPr lang="en-US" b="0" i="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ym typeface="Libre Franklin"/>
              </a:rPr>
              <a:t> RFID Detection</a:t>
            </a:r>
            <a:endParaRPr lang="en-US" dirty="0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rcRect l="-62444" t="-12500"/>
        </p:blipFill>
        <p:spPr>
          <a:xfrm>
            <a:off x="6095365" y="1936115"/>
            <a:ext cx="2764155" cy="1568450"/>
          </a:xfrm>
          <a:prstGeom prst="round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</p:blipFill>
        <p:spPr>
          <a:xfrm>
            <a:off x="9206230" y="2178050"/>
            <a:ext cx="2152650" cy="1409700"/>
          </a:xfrm>
          <a:prstGeom prst="round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</p:blipFill>
        <p:spPr>
          <a:xfrm>
            <a:off x="9206230" y="4033520"/>
            <a:ext cx="1440180" cy="1348740"/>
          </a:xfrm>
          <a:prstGeom prst="round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</p:blipFill>
        <p:spPr>
          <a:xfrm>
            <a:off x="6684645" y="3784600"/>
            <a:ext cx="2033270" cy="1664970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13330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31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32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33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34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35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13315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13324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25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26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27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28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3329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13320" name="Text Box 4"/>
          <p:cNvSpPr/>
          <p:nvPr/>
        </p:nvSpPr>
        <p:spPr>
          <a:xfrm>
            <a:off x="1240790" y="4521518"/>
            <a:ext cx="1974850" cy="11322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TUSHAR PATWADI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3rd- Year CSE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AMCEC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321" name="Text Box 4"/>
          <p:cNvSpPr/>
          <p:nvPr/>
        </p:nvSpPr>
        <p:spPr>
          <a:xfrm>
            <a:off x="4149090" y="4521518"/>
            <a:ext cx="1515110" cy="11322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HEMANTH R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3rd- Year CSE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AMCEC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322" name="Text Box 4"/>
          <p:cNvSpPr/>
          <p:nvPr/>
        </p:nvSpPr>
        <p:spPr>
          <a:xfrm>
            <a:off x="6808470" y="4437380"/>
            <a:ext cx="1515110" cy="11322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LAKSHAY S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3rd- Year CSE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AMCEC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323" name="Text Box 4"/>
          <p:cNvSpPr/>
          <p:nvPr/>
        </p:nvSpPr>
        <p:spPr>
          <a:xfrm>
            <a:off x="9427210" y="4437063"/>
            <a:ext cx="1515110" cy="1522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</a:t>
            </a: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LIKHITH 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3rd- Year CSE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en-US" altLang="zh-CN" sz="17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AMCEC</a:t>
            </a: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buNone/>
            </a:pPr>
            <a:endParaRPr lang="en-US" altLang="zh-CN" sz="17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Picture 2" descr="li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359" t="11491" r="8155" b="34712"/>
          <a:stretch>
            <a:fillRect/>
          </a:stretch>
        </p:blipFill>
        <p:spPr>
          <a:xfrm>
            <a:off x="9027160" y="1851025"/>
            <a:ext cx="2225040" cy="2125980"/>
          </a:xfrm>
          <a:prstGeom prst="ellipse">
            <a:avLst/>
          </a:prstGeom>
        </p:spPr>
      </p:pic>
      <p:pic>
        <p:nvPicPr>
          <p:cNvPr id="4" name="Picture 3" descr="t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878330"/>
            <a:ext cx="2190115" cy="2190115"/>
          </a:xfrm>
          <a:prstGeom prst="ellipse">
            <a:avLst/>
          </a:prstGeom>
        </p:spPr>
      </p:pic>
      <p:pic>
        <p:nvPicPr>
          <p:cNvPr id="5" name="Picture 4" descr="la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815" y="1838960"/>
            <a:ext cx="2261235" cy="2176145"/>
          </a:xfrm>
          <a:prstGeom prst="ellipse">
            <a:avLst/>
          </a:prstGeom>
        </p:spPr>
      </p:pic>
      <p:pic>
        <p:nvPicPr>
          <p:cNvPr id="2" name="Picture 1" descr="hem"/>
          <p:cNvPicPr>
            <a:picLocks noChangeAspect="1"/>
          </p:cNvPicPr>
          <p:nvPr/>
        </p:nvPicPr>
        <p:blipFill>
          <a:blip r:embed="rId5"/>
          <a:srcRect l="20082" t="32185" r="2074" b="23407"/>
          <a:stretch>
            <a:fillRect/>
          </a:stretch>
        </p:blipFill>
        <p:spPr>
          <a:xfrm>
            <a:off x="3855720" y="1842135"/>
            <a:ext cx="2165985" cy="2196465"/>
          </a:xfrm>
          <a:prstGeom prst="ellipse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34110" y="850265"/>
            <a:ext cx="1011809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800" b="1" u="sng"/>
              <a:t>OUR TEAM</a:t>
            </a:r>
            <a:endParaRPr lang="en-US" sz="3800" b="1" u="sng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1388</Words>
  <Application>WPS Presentation</Application>
  <PresentationFormat>Widescreen</PresentationFormat>
  <Paragraphs>94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Franklin Gothic</vt:lpstr>
      <vt:lpstr>Libre Franklin</vt:lpstr>
      <vt:lpstr>Calibri</vt:lpstr>
      <vt:lpstr>Arial</vt:lpstr>
      <vt:lpstr>Roboto Medium</vt:lpstr>
      <vt:lpstr>Noto Sans Symbols</vt:lpstr>
      <vt:lpstr>Segoe Print</vt:lpstr>
      <vt:lpstr>Times New Roman</vt:lpstr>
      <vt:lpstr>Microsoft YaHei</vt:lpstr>
      <vt:lpstr>Arial Unicode MS</vt:lpstr>
      <vt:lpstr>Calibri Light</vt:lpstr>
      <vt:lpstr>Microsoft YaHei Light</vt:lpstr>
      <vt:lpstr>Retrospect</vt:lpstr>
      <vt:lpstr>IDEA SUBMISSION</vt:lpstr>
      <vt:lpstr>PowerPoint 演示文稿</vt:lpstr>
      <vt:lpstr>Idea/Approach Details</vt:lpstr>
      <vt:lpstr>Idea/Approach Details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Sarim Moin</dc:creator>
  <cp:lastModifiedBy>Likhith Surya</cp:lastModifiedBy>
  <cp:revision>6</cp:revision>
  <dcterms:created xsi:type="dcterms:W3CDTF">2022-02-11T07:14:00Z</dcterms:created>
  <dcterms:modified xsi:type="dcterms:W3CDTF">2024-07-07T00:00:05Z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DF576A7DBF994992B71B70385C1C1D12_12</vt:lpwstr>
  </property>
  <property fmtid="{D5CDD505-2E9C-101B-9397-08002B2CF9AE}" pid="4" name="KSOProductBuildVer">
    <vt:lpwstr>1033-12.2.0.17152</vt:lpwstr>
  </property>
</Properties>
</file>