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3C874B9B-88A3-4E66-85CF-F698A0BEABD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3974E2ED-8FFA-49B6-9170-E1AE29593853}" type="parTrans" cxnId="{A9C5B02B-A5CC-410D-B8C9-C9F5939104D7}">
      <dgm:prSet/>
      <dgm:spPr/>
      <dgm:t>
        <a:bodyPr/>
        <a:lstStyle/>
        <a:p>
          <a:endParaRPr lang="en-US"/>
        </a:p>
      </dgm:t>
    </dgm:pt>
    <dgm:pt modelId="{BA3BA4C7-2E33-49C3-BE5F-DA79F1FE1109}" type="sibTrans" cxnId="{A9C5B02B-A5CC-410D-B8C9-C9F5939104D7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0B367109-D7E0-4253-B7E3-A80AB96F2788}" type="pres">
      <dgm:prSet presAssocID="{3C874B9B-88A3-4E66-85CF-F698A0BEABDF}" presName="parTxOnly" presStyleLbl="node1" presStyleIdx="0" presStyleCnt="6">
        <dgm:presLayoutVars>
          <dgm:bulletEnabled val="1"/>
        </dgm:presLayoutVars>
      </dgm:prSet>
      <dgm:spPr/>
    </dgm:pt>
    <dgm:pt modelId="{FC611080-D032-4C62-A333-57C40D8CF059}" type="pres">
      <dgm:prSet presAssocID="{BA3BA4C7-2E33-49C3-BE5F-DA79F1FE1109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A9C5B02B-A5CC-410D-B8C9-C9F5939104D7}" srcId="{2EACC393-CA1C-482F-95B6-22E950D01C27}" destId="{3C874B9B-88A3-4E66-85CF-F698A0BEABDF}" srcOrd="0" destOrd="0" parTransId="{3974E2ED-8FFA-49B6-9170-E1AE29593853}" sibTransId="{BA3BA4C7-2E33-49C3-BE5F-DA79F1FE1109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3D86C473-AA10-4A63-96B6-1141F7B6CC3C}" type="presOf" srcId="{3C874B9B-88A3-4E66-85CF-F698A0BEABDF}" destId="{0B367109-D7E0-4253-B7E3-A80AB96F2788}" srcOrd="0" destOrd="0" presId="urn:microsoft.com/office/officeart/2005/8/layout/hChevron3"/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DC5B9888-548D-4FD2-A02E-8B0453BBAB68}" type="presParOf" srcId="{51CF7531-8921-4F41-96E8-E06D91C73507}" destId="{0B367109-D7E0-4253-B7E3-A80AB96F2788}" srcOrd="0" destOrd="0" presId="urn:microsoft.com/office/officeart/2005/8/layout/hChevron3"/>
    <dgm:cxn modelId="{A4750662-603C-41E6-96D5-CAAEEAC31B29}" type="presParOf" srcId="{51CF7531-8921-4F41-96E8-E06D91C73507}" destId="{FC611080-D032-4C62-A333-57C40D8CF059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9E382189-66F3-4F7F-9F48-996B41834CA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D7940A75-A674-435E-B777-41D36124D7D6}" type="parTrans" cxnId="{D61A6100-323A-44CE-9247-2B8C751F3B87}">
      <dgm:prSet/>
      <dgm:spPr/>
    </dgm:pt>
    <dgm:pt modelId="{45718E28-27E3-4263-B331-6B0CEB155D7E}" type="sibTrans" cxnId="{D61A6100-323A-44CE-9247-2B8C751F3B87}">
      <dgm:prSet/>
      <dgm:spPr/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BBF5787C-650C-4B80-B7F9-2E7FC4EE3AC4}" type="pres">
      <dgm:prSet presAssocID="{9E382189-66F3-4F7F-9F48-996B41834CAC}" presName="parTxOnly" presStyleLbl="node1" presStyleIdx="0" presStyleCnt="6">
        <dgm:presLayoutVars>
          <dgm:bulletEnabled val="1"/>
        </dgm:presLayoutVars>
      </dgm:prSet>
      <dgm:spPr/>
    </dgm:pt>
    <dgm:pt modelId="{4632FC80-65C0-49A1-9F1E-24ABEBD8AB7E}" type="pres">
      <dgm:prSet presAssocID="{45718E28-27E3-4263-B331-6B0CEB155D7E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4C0504F4-55BC-4EB7-B603-F320C6C6872E}" type="presOf" srcId="{9E382189-66F3-4F7F-9F48-996B41834CAC}" destId="{BBF5787C-650C-4B80-B7F9-2E7FC4EE3AC4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D61A6100-323A-44CE-9247-2B8C751F3B87}" srcId="{2EACC393-CA1C-482F-95B6-22E950D01C27}" destId="{9E382189-66F3-4F7F-9F48-996B41834CAC}" srcOrd="0" destOrd="0" parTransId="{D7940A75-A674-435E-B777-41D36124D7D6}" sibTransId="{45718E28-27E3-4263-B331-6B0CEB155D7E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8EB7C2EF-DA66-4E2E-AB41-E198F766D90D}" type="presParOf" srcId="{51CF7531-8921-4F41-96E8-E06D91C73507}" destId="{BBF5787C-650C-4B80-B7F9-2E7FC4EE3AC4}" srcOrd="0" destOrd="0" presId="urn:microsoft.com/office/officeart/2005/8/layout/hChevron3"/>
    <dgm:cxn modelId="{076F3CFE-751F-40FB-8D57-C7F67F405E42}" type="presParOf" srcId="{51CF7531-8921-4F41-96E8-E06D91C73507}" destId="{4632FC80-65C0-49A1-9F1E-24ABEBD8AB7E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1586F0B1-2C14-4213-9245-22FB49B2F82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329AD5CE-08B6-4D60-ADED-37965DD294FB}" type="parTrans" cxnId="{47B5553E-F53B-4F72-A13D-5245AAA2283D}">
      <dgm:prSet/>
      <dgm:spPr/>
    </dgm:pt>
    <dgm:pt modelId="{1C0BF49D-B54D-43DD-B972-FF6B48045EF6}" type="sibTrans" cxnId="{47B5553E-F53B-4F72-A13D-5245AAA2283D}">
      <dgm:prSet/>
      <dgm:spPr/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7EBF048D-B751-42B5-8ADB-1E514765035D}" type="pres">
      <dgm:prSet presAssocID="{1586F0B1-2C14-4213-9245-22FB49B2F82B}" presName="parTxOnly" presStyleLbl="node1" presStyleIdx="0" presStyleCnt="6">
        <dgm:presLayoutVars>
          <dgm:bulletEnabled val="1"/>
        </dgm:presLayoutVars>
      </dgm:prSet>
      <dgm:spPr/>
    </dgm:pt>
    <dgm:pt modelId="{963C76DD-8474-40BC-9512-DCD1EA95A69E}" type="pres">
      <dgm:prSet presAssocID="{1C0BF49D-B54D-43DD-B972-FF6B48045EF6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FCEDAAE0-ACC0-4D69-AE7A-8519CFA30FF5}" type="presOf" srcId="{1586F0B1-2C14-4213-9245-22FB49B2F82B}" destId="{7EBF048D-B751-42B5-8ADB-1E514765035D}" srcOrd="0" destOrd="0" presId="urn:microsoft.com/office/officeart/2005/8/layout/hChevron3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47B5553E-F53B-4F72-A13D-5245AAA2283D}" srcId="{2EACC393-CA1C-482F-95B6-22E950D01C27}" destId="{1586F0B1-2C14-4213-9245-22FB49B2F82B}" srcOrd="0" destOrd="0" parTransId="{329AD5CE-08B6-4D60-ADED-37965DD294FB}" sibTransId="{1C0BF49D-B54D-43DD-B972-FF6B48045EF6}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ED11D4A7-8633-4755-9B7A-B16768E77FE3}" type="presParOf" srcId="{51CF7531-8921-4F41-96E8-E06D91C73507}" destId="{7EBF048D-B751-42B5-8ADB-1E514765035D}" srcOrd="0" destOrd="0" presId="urn:microsoft.com/office/officeart/2005/8/layout/hChevron3"/>
    <dgm:cxn modelId="{89527D3C-9FE0-4721-B651-DA8432E09FCE}" type="presParOf" srcId="{51CF7531-8921-4F41-96E8-E06D91C73507}" destId="{963C76DD-8474-40BC-9512-DCD1EA95A69E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91285419-9722-4262-A2E0-4882B922DA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3D7CE126-16CF-48D7-8CD2-6A8470200A86}" type="parTrans" cxnId="{426FD342-E33E-47FF-A5A3-414E2D4FF7B6}">
      <dgm:prSet/>
      <dgm:spPr/>
      <dgm:t>
        <a:bodyPr/>
        <a:lstStyle/>
        <a:p>
          <a:endParaRPr lang="en-US"/>
        </a:p>
      </dgm:t>
    </dgm:pt>
    <dgm:pt modelId="{8BDE232D-34EB-4883-B268-849EBC6846E5}" type="sibTrans" cxnId="{426FD342-E33E-47FF-A5A3-414E2D4FF7B6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A3E11551-F8EC-4761-869B-195E3E10CA10}" type="pres">
      <dgm:prSet presAssocID="{91285419-9722-4262-A2E0-4882B922DAD5}" presName="parTxOnly" presStyleLbl="node1" presStyleIdx="0" presStyleCnt="6">
        <dgm:presLayoutVars>
          <dgm:bulletEnabled val="1"/>
        </dgm:presLayoutVars>
      </dgm:prSet>
      <dgm:spPr/>
    </dgm:pt>
    <dgm:pt modelId="{940B1633-9FD2-45FC-88D3-A30444A0EF05}" type="pres">
      <dgm:prSet presAssocID="{8BDE232D-34EB-4883-B268-849EBC6846E5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32A975AE-5425-47EC-9F0A-6D447E15067A}" type="presOf" srcId="{91285419-9722-4262-A2E0-4882B922DAD5}" destId="{A3E11551-F8EC-4761-869B-195E3E10CA10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426FD342-E33E-47FF-A5A3-414E2D4FF7B6}" srcId="{2EACC393-CA1C-482F-95B6-22E950D01C27}" destId="{91285419-9722-4262-A2E0-4882B922DAD5}" srcOrd="0" destOrd="0" parTransId="{3D7CE126-16CF-48D7-8CD2-6A8470200A86}" sibTransId="{8BDE232D-34EB-4883-B268-849EBC6846E5}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B302C5D0-4FBC-4CEC-B9B4-95DDDD7D1FFF}" type="presParOf" srcId="{51CF7531-8921-4F41-96E8-E06D91C73507}" destId="{A3E11551-F8EC-4761-869B-195E3E10CA10}" srcOrd="0" destOrd="0" presId="urn:microsoft.com/office/officeart/2005/8/layout/hChevron3"/>
    <dgm:cxn modelId="{02AC6069-846C-4224-9885-409FE341D665}" type="presParOf" srcId="{51CF7531-8921-4F41-96E8-E06D91C73507}" destId="{940B1633-9FD2-45FC-88D3-A30444A0EF05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DCDB6948-D6EB-4173-9AB2-0BE5D2406C7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BB9A01CF-76B0-451D-9F33-29AC2BCDA5A6}" type="parTrans" cxnId="{2DA43B99-4228-4F60-99C7-786F8274F1B9}">
      <dgm:prSet/>
      <dgm:spPr/>
      <dgm:t>
        <a:bodyPr/>
        <a:lstStyle/>
        <a:p>
          <a:endParaRPr lang="en-US"/>
        </a:p>
      </dgm:t>
    </dgm:pt>
    <dgm:pt modelId="{EFCA7E36-4E65-43B5-90F9-ABC09C1C3B8F}" type="sibTrans" cxnId="{2DA43B99-4228-4F60-99C7-786F8274F1B9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3BE51BB1-6DBF-4E41-8229-BEAF76778FAF}" type="pres">
      <dgm:prSet presAssocID="{DCDB6948-D6EB-4173-9AB2-0BE5D2406C7F}" presName="parTxOnly" presStyleLbl="node1" presStyleIdx="0" presStyleCnt="6">
        <dgm:presLayoutVars>
          <dgm:bulletEnabled val="1"/>
        </dgm:presLayoutVars>
      </dgm:prSet>
      <dgm:spPr/>
    </dgm:pt>
    <dgm:pt modelId="{94D51D2A-7F85-4A43-A024-BE5ED4A14D9A}" type="pres">
      <dgm:prSet presAssocID="{EFCA7E36-4E65-43B5-90F9-ABC09C1C3B8F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2DA43B99-4228-4F60-99C7-786F8274F1B9}" srcId="{2EACC393-CA1C-482F-95B6-22E950D01C27}" destId="{DCDB6948-D6EB-4173-9AB2-0BE5D2406C7F}" srcOrd="0" destOrd="0" parTransId="{BB9A01CF-76B0-451D-9F33-29AC2BCDA5A6}" sibTransId="{EFCA7E36-4E65-43B5-90F9-ABC09C1C3B8F}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F5654674-EBB3-4893-93A9-F80267F8C216}" type="presOf" srcId="{DCDB6948-D6EB-4173-9AB2-0BE5D2406C7F}" destId="{3BE51BB1-6DBF-4E41-8229-BEAF76778FAF}" srcOrd="0" destOrd="0" presId="urn:microsoft.com/office/officeart/2005/8/layout/hChevron3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CA16FCFF-3B73-4F27-A6CC-B48E514AF349}" type="presParOf" srcId="{51CF7531-8921-4F41-96E8-E06D91C73507}" destId="{3BE51BB1-6DBF-4E41-8229-BEAF76778FAF}" srcOrd="0" destOrd="0" presId="urn:microsoft.com/office/officeart/2005/8/layout/hChevron3"/>
    <dgm:cxn modelId="{4DB354D6-299E-4549-9F0D-7D334E60B6CD}" type="presParOf" srcId="{51CF7531-8921-4F41-96E8-E06D91C73507}" destId="{94D51D2A-7F85-4A43-A024-BE5ED4A14D9A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CC393-CA1C-482F-95B6-22E950D01C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2D2ECE-00BC-46D6-A7F6-4414A96CCE6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</a:t>
          </a:r>
          <a:endParaRPr lang="en-US" dirty="0">
            <a:solidFill>
              <a:schemeClr val="tx1"/>
            </a:solidFill>
          </a:endParaRPr>
        </a:p>
      </dgm:t>
    </dgm:pt>
    <dgm:pt modelId="{85763D31-0AC5-4B9F-89F2-0F480B23873B}" type="parTrans" cxnId="{EB114E3A-0D75-49AD-B0CD-FCC47EC685EE}">
      <dgm:prSet/>
      <dgm:spPr/>
      <dgm:t>
        <a:bodyPr/>
        <a:lstStyle/>
        <a:p>
          <a:endParaRPr lang="en-US"/>
        </a:p>
      </dgm:t>
    </dgm:pt>
    <dgm:pt modelId="{64703171-32C2-4733-AFBD-BD8CC035E338}" type="sibTrans" cxnId="{EB114E3A-0D75-49AD-B0CD-FCC47EC685EE}">
      <dgm:prSet/>
      <dgm:spPr/>
      <dgm:t>
        <a:bodyPr/>
        <a:lstStyle/>
        <a:p>
          <a:endParaRPr lang="en-US"/>
        </a:p>
      </dgm:t>
    </dgm:pt>
    <dgm:pt modelId="{944C6AA6-BE75-4234-8D24-8ED541ADEE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</a:t>
          </a:r>
          <a:endParaRPr lang="en-US" dirty="0">
            <a:solidFill>
              <a:schemeClr val="tx1"/>
            </a:solidFill>
          </a:endParaRPr>
        </a:p>
      </dgm:t>
    </dgm:pt>
    <dgm:pt modelId="{127F4ACE-F3AF-40EF-AE11-17F70ED43A23}" type="parTrans" cxnId="{D754BCE7-27EE-4A13-B97F-F9C6A17F3C86}">
      <dgm:prSet/>
      <dgm:spPr/>
      <dgm:t>
        <a:bodyPr/>
        <a:lstStyle/>
        <a:p>
          <a:endParaRPr lang="en-US"/>
        </a:p>
      </dgm:t>
    </dgm:pt>
    <dgm:pt modelId="{5270FAB7-F7CA-4BCD-8501-3907EB46CA36}" type="sibTrans" cxnId="{D754BCE7-27EE-4A13-B97F-F9C6A17F3C86}">
      <dgm:prSet/>
      <dgm:spPr/>
      <dgm:t>
        <a:bodyPr/>
        <a:lstStyle/>
        <a:p>
          <a:endParaRPr lang="en-US"/>
        </a:p>
      </dgm:t>
    </dgm:pt>
    <dgm:pt modelId="{7233FFDB-6EF8-42E0-8CCD-96923B25C1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</a:t>
          </a:r>
        </a:p>
      </dgm:t>
    </dgm:pt>
    <dgm:pt modelId="{7823F436-EE70-4BB3-A33B-9629F9AEF43A}" type="parTrans" cxnId="{B98E603F-3E15-4291-8A24-F62CC8E207F2}">
      <dgm:prSet/>
      <dgm:spPr/>
      <dgm:t>
        <a:bodyPr/>
        <a:lstStyle/>
        <a:p>
          <a:endParaRPr lang="en-US"/>
        </a:p>
      </dgm:t>
    </dgm:pt>
    <dgm:pt modelId="{D5B388D5-D779-42AC-B113-EF7ADD31E1C1}" type="sibTrans" cxnId="{B98E603F-3E15-4291-8A24-F62CC8E207F2}">
      <dgm:prSet/>
      <dgm:spPr/>
      <dgm:t>
        <a:bodyPr/>
        <a:lstStyle/>
        <a:p>
          <a:endParaRPr lang="en-US"/>
        </a:p>
      </dgm:t>
    </dgm:pt>
    <dgm:pt modelId="{B222B69E-D1B0-46A8-A6FD-2820A77523F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Issues/Outcomes</a:t>
          </a:r>
        </a:p>
      </dgm:t>
    </dgm:pt>
    <dgm:pt modelId="{A8F421EA-3DCE-4B3C-9A8D-09AC347E55A6}" type="parTrans" cxnId="{69463378-76FC-4470-A175-F066AE3D96E3}">
      <dgm:prSet/>
      <dgm:spPr/>
      <dgm:t>
        <a:bodyPr/>
        <a:lstStyle/>
        <a:p>
          <a:endParaRPr lang="en-US"/>
        </a:p>
      </dgm:t>
    </dgm:pt>
    <dgm:pt modelId="{359E4FAE-DA08-4350-9D7E-0E4849626F8B}" type="sibTrans" cxnId="{69463378-76FC-4470-A175-F066AE3D96E3}">
      <dgm:prSet/>
      <dgm:spPr/>
      <dgm:t>
        <a:bodyPr/>
        <a:lstStyle/>
        <a:p>
          <a:endParaRPr lang="en-US"/>
        </a:p>
      </dgm:t>
    </dgm:pt>
    <dgm:pt modelId="{4F391806-192B-4DF0-B207-8D46C37488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</a:t>
          </a:r>
        </a:p>
      </dgm:t>
    </dgm:pt>
    <dgm:pt modelId="{35C20A1B-6A74-48B0-BE52-73AA8B955812}" type="parTrans" cxnId="{30C4541A-37D6-45B0-BF8A-5E0419566767}">
      <dgm:prSet/>
      <dgm:spPr/>
      <dgm:t>
        <a:bodyPr/>
        <a:lstStyle/>
        <a:p>
          <a:endParaRPr lang="en-US"/>
        </a:p>
      </dgm:t>
    </dgm:pt>
    <dgm:pt modelId="{059B2515-190F-4C8C-869F-6B1EC4D8141E}" type="sibTrans" cxnId="{30C4541A-37D6-45B0-BF8A-5E0419566767}">
      <dgm:prSet/>
      <dgm:spPr/>
      <dgm:t>
        <a:bodyPr/>
        <a:lstStyle/>
        <a:p>
          <a:endParaRPr lang="en-US"/>
        </a:p>
      </dgm:t>
    </dgm:pt>
    <dgm:pt modelId="{9D01581B-70F8-4E72-8C26-B7E05D0FDAB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Problem Statement</a:t>
          </a:r>
          <a:endParaRPr lang="en-US" dirty="0">
            <a:solidFill>
              <a:schemeClr val="tx1"/>
            </a:solidFill>
          </a:endParaRPr>
        </a:p>
      </dgm:t>
    </dgm:pt>
    <dgm:pt modelId="{19F93F07-82C3-4B8F-865B-8CE6FBB23C09}" type="parTrans" cxnId="{FA6593ED-2AE8-47BC-8562-DA39FEB33C4D}">
      <dgm:prSet/>
      <dgm:spPr/>
      <dgm:t>
        <a:bodyPr/>
        <a:lstStyle/>
        <a:p>
          <a:endParaRPr lang="en-US"/>
        </a:p>
      </dgm:t>
    </dgm:pt>
    <dgm:pt modelId="{B5461EF6-7A2C-4B2A-A99C-37DC11ED23BF}" type="sibTrans" cxnId="{FA6593ED-2AE8-47BC-8562-DA39FEB33C4D}">
      <dgm:prSet/>
      <dgm:spPr/>
      <dgm:t>
        <a:bodyPr/>
        <a:lstStyle/>
        <a:p>
          <a:endParaRPr lang="en-US"/>
        </a:p>
      </dgm:t>
    </dgm:pt>
    <dgm:pt modelId="{51CF7531-8921-4F41-96E8-E06D91C73507}" type="pres">
      <dgm:prSet presAssocID="{2EACC393-CA1C-482F-95B6-22E950D01C27}" presName="Name0" presStyleCnt="0">
        <dgm:presLayoutVars>
          <dgm:dir/>
          <dgm:resizeHandles val="exact"/>
        </dgm:presLayoutVars>
      </dgm:prSet>
      <dgm:spPr/>
    </dgm:pt>
    <dgm:pt modelId="{C8B7612B-CF94-4337-AA03-55626970DEF9}" type="pres">
      <dgm:prSet presAssocID="{9D01581B-70F8-4E72-8C26-B7E05D0FDAB6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908EF-187C-4257-97E9-3FAE24172B68}" type="pres">
      <dgm:prSet presAssocID="{B5461EF6-7A2C-4B2A-A99C-37DC11ED23BF}" presName="parSpace" presStyleCnt="0"/>
      <dgm:spPr/>
    </dgm:pt>
    <dgm:pt modelId="{6A1FA887-E1D6-480C-8DCA-F9D053BDAD43}" type="pres">
      <dgm:prSet presAssocID="{042D2ECE-00BC-46D6-A7F6-4414A96CCE6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F87-90A2-49BA-9C1B-2F74F54D7BD1}" type="pres">
      <dgm:prSet presAssocID="{64703171-32C2-4733-AFBD-BD8CC035E338}" presName="parSpace" presStyleCnt="0"/>
      <dgm:spPr/>
    </dgm:pt>
    <dgm:pt modelId="{E295C643-68CD-4DAC-9AF8-70278F4EF8BD}" type="pres">
      <dgm:prSet presAssocID="{944C6AA6-BE75-4234-8D24-8ED541ADEE56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BDE92-CEAE-4FC2-B52C-CE2B1991531F}" type="pres">
      <dgm:prSet presAssocID="{5270FAB7-F7CA-4BCD-8501-3907EB46CA36}" presName="parSpace" presStyleCnt="0"/>
      <dgm:spPr/>
    </dgm:pt>
    <dgm:pt modelId="{4AD19D22-76AA-4F78-8F6A-9EB959D38FBD}" type="pres">
      <dgm:prSet presAssocID="{7233FFDB-6EF8-42E0-8CCD-96923B25C1CA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AC4F-3CF3-4E5C-BA5B-751EE6DD583D}" type="pres">
      <dgm:prSet presAssocID="{D5B388D5-D779-42AC-B113-EF7ADD31E1C1}" presName="parSpace" presStyleCnt="0"/>
      <dgm:spPr/>
    </dgm:pt>
    <dgm:pt modelId="{1B1AAD42-D8B0-49E1-A716-37E3B3AE7DD9}" type="pres">
      <dgm:prSet presAssocID="{B222B69E-D1B0-46A8-A6FD-2820A77523F4}" presName="parTxOnly" presStyleLbl="node1" presStyleIdx="4" presStyleCnt="6">
        <dgm:presLayoutVars>
          <dgm:bulletEnabled val="1"/>
        </dgm:presLayoutVars>
      </dgm:prSet>
      <dgm:spPr/>
    </dgm:pt>
    <dgm:pt modelId="{D9FCBB67-93BE-4BEC-B76A-9A83AA028170}" type="pres">
      <dgm:prSet presAssocID="{359E4FAE-DA08-4350-9D7E-0E4849626F8B}" presName="parSpace" presStyleCnt="0"/>
      <dgm:spPr/>
    </dgm:pt>
    <dgm:pt modelId="{9D88C978-C137-471C-A692-4EC71E3E0983}" type="pres">
      <dgm:prSet presAssocID="{4F391806-192B-4DF0-B207-8D46C37488EB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A6593ED-2AE8-47BC-8562-DA39FEB33C4D}" srcId="{2EACC393-CA1C-482F-95B6-22E950D01C27}" destId="{9D01581B-70F8-4E72-8C26-B7E05D0FDAB6}" srcOrd="0" destOrd="0" parTransId="{19F93F07-82C3-4B8F-865B-8CE6FBB23C09}" sibTransId="{B5461EF6-7A2C-4B2A-A99C-37DC11ED23BF}"/>
    <dgm:cxn modelId="{0E218F8F-B233-4B3F-9488-B2CFD67784FD}" type="presOf" srcId="{7233FFDB-6EF8-42E0-8CCD-96923B25C1CA}" destId="{4AD19D22-76AA-4F78-8F6A-9EB959D38FBD}" srcOrd="0" destOrd="0" presId="urn:microsoft.com/office/officeart/2005/8/layout/hChevron3"/>
    <dgm:cxn modelId="{B98E603F-3E15-4291-8A24-F62CC8E207F2}" srcId="{2EACC393-CA1C-482F-95B6-22E950D01C27}" destId="{7233FFDB-6EF8-42E0-8CCD-96923B25C1CA}" srcOrd="3" destOrd="0" parTransId="{7823F436-EE70-4BB3-A33B-9629F9AEF43A}" sibTransId="{D5B388D5-D779-42AC-B113-EF7ADD31E1C1}"/>
    <dgm:cxn modelId="{69463378-76FC-4470-A175-F066AE3D96E3}" srcId="{2EACC393-CA1C-482F-95B6-22E950D01C27}" destId="{B222B69E-D1B0-46A8-A6FD-2820A77523F4}" srcOrd="4" destOrd="0" parTransId="{A8F421EA-3DCE-4B3C-9A8D-09AC347E55A6}" sibTransId="{359E4FAE-DA08-4350-9D7E-0E4849626F8B}"/>
    <dgm:cxn modelId="{EB114E3A-0D75-49AD-B0CD-FCC47EC685EE}" srcId="{2EACC393-CA1C-482F-95B6-22E950D01C27}" destId="{042D2ECE-00BC-46D6-A7F6-4414A96CCE6B}" srcOrd="1" destOrd="0" parTransId="{85763D31-0AC5-4B9F-89F2-0F480B23873B}" sibTransId="{64703171-32C2-4733-AFBD-BD8CC035E338}"/>
    <dgm:cxn modelId="{9980686C-67D5-4B7C-9CA6-6D20FDF26380}" type="presOf" srcId="{042D2ECE-00BC-46D6-A7F6-4414A96CCE6B}" destId="{6A1FA887-E1D6-480C-8DCA-F9D053BDAD43}" srcOrd="0" destOrd="0" presId="urn:microsoft.com/office/officeart/2005/8/layout/hChevron3"/>
    <dgm:cxn modelId="{D754BCE7-27EE-4A13-B97F-F9C6A17F3C86}" srcId="{2EACC393-CA1C-482F-95B6-22E950D01C27}" destId="{944C6AA6-BE75-4234-8D24-8ED541ADEE56}" srcOrd="2" destOrd="0" parTransId="{127F4ACE-F3AF-40EF-AE11-17F70ED43A23}" sibTransId="{5270FAB7-F7CA-4BCD-8501-3907EB46CA36}"/>
    <dgm:cxn modelId="{30C4541A-37D6-45B0-BF8A-5E0419566767}" srcId="{2EACC393-CA1C-482F-95B6-22E950D01C27}" destId="{4F391806-192B-4DF0-B207-8D46C37488EB}" srcOrd="5" destOrd="0" parTransId="{35C20A1B-6A74-48B0-BE52-73AA8B955812}" sibTransId="{059B2515-190F-4C8C-869F-6B1EC4D8141E}"/>
    <dgm:cxn modelId="{18C7ECFF-C066-4EAF-ABCE-752FF42FF0A2}" type="presOf" srcId="{4F391806-192B-4DF0-B207-8D46C37488EB}" destId="{9D88C978-C137-471C-A692-4EC71E3E0983}" srcOrd="0" destOrd="0" presId="urn:microsoft.com/office/officeart/2005/8/layout/hChevron3"/>
    <dgm:cxn modelId="{52DE3475-3BCA-4C6C-9650-1FF9689CF9C3}" type="presOf" srcId="{B222B69E-D1B0-46A8-A6FD-2820A77523F4}" destId="{1B1AAD42-D8B0-49E1-A716-37E3B3AE7DD9}" srcOrd="0" destOrd="0" presId="urn:microsoft.com/office/officeart/2005/8/layout/hChevron3"/>
    <dgm:cxn modelId="{C4465B41-0FD2-4592-9199-DC61825568BC}" type="presOf" srcId="{2EACC393-CA1C-482F-95B6-22E950D01C27}" destId="{51CF7531-8921-4F41-96E8-E06D91C73507}" srcOrd="0" destOrd="0" presId="urn:microsoft.com/office/officeart/2005/8/layout/hChevron3"/>
    <dgm:cxn modelId="{EDF55665-4F43-476E-8E49-08A85BFC1CE3}" type="presOf" srcId="{944C6AA6-BE75-4234-8D24-8ED541ADEE56}" destId="{E295C643-68CD-4DAC-9AF8-70278F4EF8BD}" srcOrd="0" destOrd="0" presId="urn:microsoft.com/office/officeart/2005/8/layout/hChevron3"/>
    <dgm:cxn modelId="{B69BF06F-8EC6-4527-B105-99692747A6E9}" type="presOf" srcId="{9D01581B-70F8-4E72-8C26-B7E05D0FDAB6}" destId="{C8B7612B-CF94-4337-AA03-55626970DEF9}" srcOrd="0" destOrd="0" presId="urn:microsoft.com/office/officeart/2005/8/layout/hChevron3"/>
    <dgm:cxn modelId="{65553FE6-B6C4-48B7-A15A-4402561504BF}" type="presParOf" srcId="{51CF7531-8921-4F41-96E8-E06D91C73507}" destId="{C8B7612B-CF94-4337-AA03-55626970DEF9}" srcOrd="0" destOrd="0" presId="urn:microsoft.com/office/officeart/2005/8/layout/hChevron3"/>
    <dgm:cxn modelId="{3024941A-83F3-4B12-AB13-D07DEB11B8ED}" type="presParOf" srcId="{51CF7531-8921-4F41-96E8-E06D91C73507}" destId="{D5F908EF-187C-4257-97E9-3FAE24172B68}" srcOrd="1" destOrd="0" presId="urn:microsoft.com/office/officeart/2005/8/layout/hChevron3"/>
    <dgm:cxn modelId="{187501D6-2D95-48D7-82CA-E20F49FDE575}" type="presParOf" srcId="{51CF7531-8921-4F41-96E8-E06D91C73507}" destId="{6A1FA887-E1D6-480C-8DCA-F9D053BDAD43}" srcOrd="2" destOrd="0" presId="urn:microsoft.com/office/officeart/2005/8/layout/hChevron3"/>
    <dgm:cxn modelId="{CD419A87-8834-46DD-873B-DC55A7D853B9}" type="presParOf" srcId="{51CF7531-8921-4F41-96E8-E06D91C73507}" destId="{8847EF87-90A2-49BA-9C1B-2F74F54D7BD1}" srcOrd="3" destOrd="0" presId="urn:microsoft.com/office/officeart/2005/8/layout/hChevron3"/>
    <dgm:cxn modelId="{8886D360-D1E0-4F94-B2EF-07CC82248BD0}" type="presParOf" srcId="{51CF7531-8921-4F41-96E8-E06D91C73507}" destId="{E295C643-68CD-4DAC-9AF8-70278F4EF8BD}" srcOrd="4" destOrd="0" presId="urn:microsoft.com/office/officeart/2005/8/layout/hChevron3"/>
    <dgm:cxn modelId="{1F70C373-5799-4ABF-B7FA-2A2FFD7B9716}" type="presParOf" srcId="{51CF7531-8921-4F41-96E8-E06D91C73507}" destId="{28CBDE92-CEAE-4FC2-B52C-CE2B1991531F}" srcOrd="5" destOrd="0" presId="urn:microsoft.com/office/officeart/2005/8/layout/hChevron3"/>
    <dgm:cxn modelId="{34E1ED0C-3C8D-4D97-87FF-F1B77016793D}" type="presParOf" srcId="{51CF7531-8921-4F41-96E8-E06D91C73507}" destId="{4AD19D22-76AA-4F78-8F6A-9EB959D38FBD}" srcOrd="6" destOrd="0" presId="urn:microsoft.com/office/officeart/2005/8/layout/hChevron3"/>
    <dgm:cxn modelId="{C31BDE2E-3CD1-48EB-8E86-F56831859CA8}" type="presParOf" srcId="{51CF7531-8921-4F41-96E8-E06D91C73507}" destId="{EA4CAC4F-3CF3-4E5C-BA5B-751EE6DD583D}" srcOrd="7" destOrd="0" presId="urn:microsoft.com/office/officeart/2005/8/layout/hChevron3"/>
    <dgm:cxn modelId="{43CFC0B0-8630-4A74-9223-136D496BD288}" type="presParOf" srcId="{51CF7531-8921-4F41-96E8-E06D91C73507}" destId="{1B1AAD42-D8B0-49E1-A716-37E3B3AE7DD9}" srcOrd="8" destOrd="0" presId="urn:microsoft.com/office/officeart/2005/8/layout/hChevron3"/>
    <dgm:cxn modelId="{2A81CB6B-6C60-40BD-A202-B3BC3774F688}" type="presParOf" srcId="{51CF7531-8921-4F41-96E8-E06D91C73507}" destId="{D9FCBB67-93BE-4BEC-B76A-9A83AA028170}" srcOrd="9" destOrd="0" presId="urn:microsoft.com/office/officeart/2005/8/layout/hChevron3"/>
    <dgm:cxn modelId="{08978E19-6865-49FB-92D1-EE71AF2EE84F}" type="presParOf" srcId="{51CF7531-8921-4F41-96E8-E06D91C73507}" destId="{9D88C978-C137-471C-A692-4EC71E3E098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67109-D7E0-4253-B7E3-A80AB96F2788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5787C-650C-4B80-B7F9-2E7FC4EE3AC4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F048D-B751-42B5-8ADB-1E514765035D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1551-F8EC-4761-869B-195E3E10CA10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51BB1-6DBF-4E41-8229-BEAF76778FAF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7612B-CF94-4337-AA03-55626970DEF9}">
      <dsp:nvSpPr>
        <dsp:cNvPr id="0" name=""/>
        <dsp:cNvSpPr/>
      </dsp:nvSpPr>
      <dsp:spPr>
        <a:xfrm>
          <a:off x="507" y="78904"/>
          <a:ext cx="831258" cy="332503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Problem Statement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507" y="78904"/>
        <a:ext cx="748132" cy="332503"/>
      </dsp:txXfrm>
    </dsp:sp>
    <dsp:sp modelId="{6A1FA887-E1D6-480C-8DCA-F9D053BDAD43}">
      <dsp:nvSpPr>
        <dsp:cNvPr id="0" name=""/>
        <dsp:cNvSpPr/>
      </dsp:nvSpPr>
      <dsp:spPr>
        <a:xfrm>
          <a:off x="66551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Introduction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831766" y="78904"/>
        <a:ext cx="498755" cy="332503"/>
      </dsp:txXfrm>
    </dsp:sp>
    <dsp:sp modelId="{E295C643-68CD-4DAC-9AF8-70278F4EF8BD}">
      <dsp:nvSpPr>
        <dsp:cNvPr id="0" name=""/>
        <dsp:cNvSpPr/>
      </dsp:nvSpPr>
      <dsp:spPr>
        <a:xfrm>
          <a:off x="1330520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Background</a:t>
          </a:r>
          <a:endParaRPr lang="en-US" sz="500" kern="1200" dirty="0">
            <a:solidFill>
              <a:schemeClr val="tx1"/>
            </a:solidFill>
          </a:endParaRPr>
        </a:p>
      </dsp:txBody>
      <dsp:txXfrm>
        <a:off x="1496772" y="78904"/>
        <a:ext cx="498755" cy="332503"/>
      </dsp:txXfrm>
    </dsp:sp>
    <dsp:sp modelId="{4AD19D22-76AA-4F78-8F6A-9EB959D38FBD}">
      <dsp:nvSpPr>
        <dsp:cNvPr id="0" name=""/>
        <dsp:cNvSpPr/>
      </dsp:nvSpPr>
      <dsp:spPr>
        <a:xfrm>
          <a:off x="1995527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Methodology</a:t>
          </a:r>
        </a:p>
      </dsp:txBody>
      <dsp:txXfrm>
        <a:off x="2161779" y="78904"/>
        <a:ext cx="498755" cy="332503"/>
      </dsp:txXfrm>
    </dsp:sp>
    <dsp:sp modelId="{1B1AAD42-D8B0-49E1-A716-37E3B3AE7DD9}">
      <dsp:nvSpPr>
        <dsp:cNvPr id="0" name=""/>
        <dsp:cNvSpPr/>
      </dsp:nvSpPr>
      <dsp:spPr>
        <a:xfrm>
          <a:off x="2660534" y="78904"/>
          <a:ext cx="831258" cy="3325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Issues/Outcomes</a:t>
          </a:r>
        </a:p>
      </dsp:txBody>
      <dsp:txXfrm>
        <a:off x="2826786" y="78904"/>
        <a:ext cx="498755" cy="332503"/>
      </dsp:txXfrm>
    </dsp:sp>
    <dsp:sp modelId="{9D88C978-C137-471C-A692-4EC71E3E0983}">
      <dsp:nvSpPr>
        <dsp:cNvPr id="0" name=""/>
        <dsp:cNvSpPr/>
      </dsp:nvSpPr>
      <dsp:spPr>
        <a:xfrm>
          <a:off x="3325541" y="78904"/>
          <a:ext cx="831258" cy="332503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13335" rIns="6668" bIns="1333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tx1"/>
              </a:solidFill>
            </a:rPr>
            <a:t>Conclusion</a:t>
          </a:r>
        </a:p>
      </dsp:txBody>
      <dsp:txXfrm>
        <a:off x="3491793" y="78904"/>
        <a:ext cx="498755" cy="33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6465-B828-46DE-90C8-98310AE85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ED672-8838-4C33-8CA4-D9EA5B7B9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7BBD-A4C9-405C-9262-CAE25B3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398-5C71-438F-A2EC-53575A16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E5B0-F7D3-41FC-B072-D912E327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D83-BDE1-4D2F-A183-AF68BF85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5CB4-4E44-45A3-A1E7-6E7B7041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B884-44DD-4151-A856-151E849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7C2C-6033-46FE-9F6F-BB7FFE74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F611-5F39-498B-90E7-13DF8A0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34F8-D94D-484A-B8A2-2D4EADA0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B635-49A3-49A6-A244-99FF492E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2A77-F81E-4E6E-B77F-58F4E5BE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01E2-F372-4B7D-BDFD-9CC07FC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407A-A167-4FBF-A7CD-F5028F57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CB29-FC39-4233-A2A7-7BD7D6C9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AF05-F550-4C46-B31C-12542E82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D64E-4BE1-4FAB-ACF5-6475DAD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ACC5-6B5B-44DD-851E-6C775DB7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8BD9-1567-446E-B2DC-8B6E2B3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038B-7146-4AF3-921F-E9E0B5A9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3C9E-CE7D-4658-98FA-CDF16A6B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6DD9-1B0C-4BB7-9A1C-6C9F633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318A-63A4-4F70-A795-C5A4F24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F0-5F00-4A1D-9262-FB4CF629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8CE4-7BF3-46FF-A0E3-AFE5F54D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7D62-9EC6-4A12-B5A8-99C61323A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190D5-9CB8-45D4-9475-2C6C67B5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BCF87-4EB4-420A-B12E-15235ABC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82E8-D073-4A2D-B3C6-FDC1CB71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3447-D6B1-414D-87F4-D5C5B70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EC90-48FC-498A-A932-F6CB00BD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8BFD-A394-4A0B-8D9A-1EA60F62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F7B7-3E4E-479A-AC95-40DD31CA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E1FCD-C297-4996-A175-F01744D2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BD471-4D7B-49F3-AF51-616A8FB04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1C7B5-FA38-46D2-A2E0-DF59FC6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BB49B-A3CD-47CC-8149-863FF33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6329-B63D-4E05-8B3C-20CB93B1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8300-6348-48FF-B5F2-F587638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C88DB-0D97-4A11-82EA-FDB9EBBC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D5227-ACAC-4CD7-9ACE-2C2510E0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F917B-B823-4D5D-B619-F12DCBEA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A7640-9EE4-4136-9ADD-C1F573C4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F46F3-82DA-403E-A1C5-87A0227F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C580-C502-4C77-8000-389BEF6C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94E-3117-4A52-BB08-5245BD64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60FC-53D0-4961-8F05-3E40CDAE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D4B09-195A-41DA-8AD4-87A2E879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6501-B2E4-4437-BF0D-4C3B7A5C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B3910-24F6-45E2-B0CC-F49B8F85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B0CA1-5D64-4146-926E-65654566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AE3F-BA2C-4094-9CC4-16A1BB98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AF588-243D-45FB-B0BE-61992CCB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81F6-5E02-475C-95A8-EB88F22D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ACFB-9B8A-466E-BE93-231782C6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12B9-4ACD-4631-A885-AA30D4F3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52A9-753A-4330-8521-ED2A0C26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5A530-4691-4B62-8434-BF612201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6BF1-FFE9-479A-A910-B909034F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DEBC-8BCD-4FB6-9C47-157338AF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422F-02FA-44A4-B894-E453E9F2FF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157F-8F9B-4123-B87B-C0ED857DE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4FDC-710D-4189-AF35-4936A3A3E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8EF5-0464-4E02-A885-124F908D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3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microsoft.com/office/2007/relationships/hdphoto" Target="../media/hdphoto4.wdp"/><Relationship Id="rId7" Type="http://schemas.openxmlformats.org/officeDocument/2006/relationships/diagramData" Target="../diagrams/data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diagramDrawing" Target="../diagrams/drawing3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5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6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7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BCBB-EA31-4ECB-A197-5768F9745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Car Price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5874D-C6AC-4A61-9043-31B00B828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Adam Six, </a:t>
            </a:r>
            <a:r>
              <a:rPr lang="en-US" dirty="0" smtClean="0">
                <a:solidFill>
                  <a:schemeClr val="bg1"/>
                </a:solidFill>
              </a:rPr>
              <a:t>Car Enthusiast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provide a tool that estimates the price of a few common racecars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Target Audience: People like myself interested in racing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1862715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020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8900-9DDC-49DE-A000-ABDF45D7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243" y="365125"/>
            <a:ext cx="304255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68D0-1182-4581-8C37-53E2FD18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614" y="1825625"/>
            <a:ext cx="5459185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Car/Racing Enthusiast</a:t>
            </a:r>
          </a:p>
          <a:p>
            <a:r>
              <a:rPr lang="en-US" dirty="0">
                <a:solidFill>
                  <a:schemeClr val="bg1"/>
                </a:solidFill>
              </a:rPr>
              <a:t>Sifting through websites</a:t>
            </a:r>
          </a:p>
          <a:p>
            <a:r>
              <a:rPr lang="en-US" dirty="0">
                <a:solidFill>
                  <a:schemeClr val="bg1"/>
                </a:solidFill>
              </a:rPr>
              <a:t>In the market for a car</a:t>
            </a:r>
          </a:p>
          <a:p>
            <a:r>
              <a:rPr lang="en-US" dirty="0">
                <a:solidFill>
                  <a:schemeClr val="bg1"/>
                </a:solidFill>
              </a:rPr>
              <a:t>Trying to kickstart a racing career as cheap as possible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7106533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34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9A7C-7DEB-4039-8B65-84A7E052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8A8B-4E05-48FA-A365-E8FC85C2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Craigslist, eBay, TrueCar for websites to scrape</a:t>
            </a:r>
          </a:p>
          <a:p>
            <a:r>
              <a:rPr lang="en-US" dirty="0">
                <a:solidFill>
                  <a:schemeClr val="bg1"/>
                </a:solidFill>
              </a:rPr>
              <a:t>Common cheap track/performance cars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Ford Mustang, Nissan 350z, Subaru WRX, Mazda Miata</a:t>
            </a:r>
          </a:p>
          <a:p>
            <a:r>
              <a:rPr lang="en-US" dirty="0">
                <a:solidFill>
                  <a:schemeClr val="bg1"/>
                </a:solidFill>
              </a:rPr>
              <a:t>Looking at Engine, Mileage, Color</a:t>
            </a:r>
          </a:p>
          <a:p>
            <a:r>
              <a:rPr lang="en-US" dirty="0">
                <a:solidFill>
                  <a:schemeClr val="bg1"/>
                </a:solidFill>
              </a:rPr>
              <a:t>Linear regression to estimate car prices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2F1B9-DDFD-4948-98D6-0766AF30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450" y="1690688"/>
            <a:ext cx="2418337" cy="728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EA284-BDFC-4F6B-9678-C352289D8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450" y="2673351"/>
            <a:ext cx="2418336" cy="107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D4E1A-7634-473D-ADB3-FDEBAA789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450" y="4064794"/>
            <a:ext cx="2428826" cy="748506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4238917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8969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47A6-15BB-470D-9E15-C09E1BBF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CE33-1CDB-4B2F-93D2-FD2293AF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690688"/>
            <a:ext cx="626472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Constants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Domestic, Clean Title, Manual, 1980 - 2021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Separate scripts for each site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 columns for each site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Find/Rename the Engine/Mileage/Price columns to match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missing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Combine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Process with Linear Regression/Gradient Descent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7404702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635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AE1-0D70-4302-9BDF-0FBB8676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80" y="393117"/>
            <a:ext cx="1573763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Issues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B5F7-B433-4602-A2CC-790BA72A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34" y="1440618"/>
            <a:ext cx="4424264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eBay Sold Items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Varying syntax/variable names per 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Minimal Results for 350z on eBay, Craigslist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engine labels not created equal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7796" y="671177"/>
            <a:ext cx="279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Outcomes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C2B5F7-B433-4602-A2CC-790BA72AD089}"/>
              </a:ext>
            </a:extLst>
          </p:cNvPr>
          <p:cNvSpPr txBox="1">
            <a:spLocks/>
          </p:cNvSpPr>
          <p:nvPr/>
        </p:nvSpPr>
        <p:spPr>
          <a:xfrm>
            <a:off x="6824953" y="1440618"/>
            <a:ext cx="4264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Mustangs are the most common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350z least common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Price of Miata about equal to Mustang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8819963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606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rcRect/>
          <a:stretch>
            <a:fillRect l="-10000" t="-9000" r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9D4-230B-42AE-A937-54750C9E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1084796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115E-E1A1-424A-95AC-91F6617D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1825625"/>
            <a:ext cx="5690681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Would </a:t>
            </a:r>
            <a:r>
              <a:rPr lang="en-US" dirty="0">
                <a:solidFill>
                  <a:schemeClr val="bg1"/>
                </a:solidFill>
              </a:rPr>
              <a:t>like more </a:t>
            </a:r>
            <a:r>
              <a:rPr lang="en-US" dirty="0" smtClean="0">
                <a:solidFill>
                  <a:schemeClr val="bg1"/>
                </a:solidFill>
              </a:rPr>
              <a:t>sites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Cars.com, </a:t>
            </a:r>
            <a:r>
              <a:rPr lang="en-US" dirty="0" err="1" smtClean="0">
                <a:solidFill>
                  <a:schemeClr val="bg1"/>
                </a:solidFill>
              </a:rPr>
              <a:t>AutoTempest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suggest looking at as many parameters for more accurate estimations</a:t>
            </a:r>
          </a:p>
          <a:p>
            <a:r>
              <a:rPr lang="en-US" dirty="0">
                <a:solidFill>
                  <a:schemeClr val="bg1"/>
                </a:solidFill>
              </a:rPr>
              <a:t>Highly recommend contact with web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possibilities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Type in car with parameters, scans internet and provides report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8160830"/>
              </p:ext>
            </p:extLst>
          </p:nvPr>
        </p:nvGraphicFramePr>
        <p:xfrm>
          <a:off x="7977672" y="6344816"/>
          <a:ext cx="4157307" cy="49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745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250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Used Car Price Estimator</vt:lpstr>
      <vt:lpstr>Problem Statement</vt:lpstr>
      <vt:lpstr>Introduction</vt:lpstr>
      <vt:lpstr>Background</vt:lpstr>
      <vt:lpstr>Methodology</vt:lpstr>
      <vt:lpstr>Issues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 Six</cp:lastModifiedBy>
  <cp:revision>16</cp:revision>
  <dcterms:created xsi:type="dcterms:W3CDTF">2021-05-07T03:09:21Z</dcterms:created>
  <dcterms:modified xsi:type="dcterms:W3CDTF">2021-05-07T22:44:27Z</dcterms:modified>
</cp:coreProperties>
</file>