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6465-B828-46DE-90C8-98310AE85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ED672-8838-4C33-8CA4-D9EA5B7B9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7BBD-A4C9-405C-9262-CAE25B3C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398-5C71-438F-A2EC-53575A16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E5B0-F7D3-41FC-B072-D912E327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7D83-BDE1-4D2F-A183-AF68BF85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D5CB4-4E44-45A3-A1E7-6E7B7041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B884-44DD-4151-A856-151E849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7C2C-6033-46FE-9F6F-BB7FFE74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F611-5F39-498B-90E7-13DF8A0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A34F8-D94D-484A-B8A2-2D4EADA0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B635-49A3-49A6-A244-99FF492E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2A77-F81E-4E6E-B77F-58F4E5BE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01E2-F372-4B7D-BDFD-9CC07FC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407A-A167-4FBF-A7CD-F5028F57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CB29-FC39-4233-A2A7-7BD7D6C9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AF05-F550-4C46-B31C-12542E82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D64E-4BE1-4FAB-ACF5-6475DAD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ACC5-6B5B-44DD-851E-6C775DB7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8BD9-1567-446E-B2DC-8B6E2B3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038B-7146-4AF3-921F-E9E0B5A9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3C9E-CE7D-4658-98FA-CDF16A6B1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6DD9-1B0C-4BB7-9A1C-6C9F633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318A-63A4-4F70-A795-C5A4F24E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B8F0-5F00-4A1D-9262-FB4CF629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8CE4-7BF3-46FF-A0E3-AFE5F54D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7D62-9EC6-4A12-B5A8-99C61323A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190D5-9CB8-45D4-9475-2C6C67B54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BCF87-4EB4-420A-B12E-15235ABC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B82E8-D073-4A2D-B3C6-FDC1CB71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3447-D6B1-414D-87F4-D5C5B706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EC90-48FC-498A-A932-F6CB00BD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8BFD-A394-4A0B-8D9A-1EA60F62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F7B7-3E4E-479A-AC95-40DD31CA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E1FCD-C297-4996-A175-F01744D2D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BD471-4D7B-49F3-AF51-616A8FB04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1C7B5-FA38-46D2-A2E0-DF59FC66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BB49B-A3CD-47CC-8149-863FF33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96329-B63D-4E05-8B3C-20CB93B1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3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8300-6348-48FF-B5F2-F587638E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C88DB-0D97-4A11-82EA-FDB9EBBC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D5227-ACAC-4CD7-9ACE-2C2510E0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F917B-B823-4D5D-B619-F12DCBEA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A7640-9EE4-4136-9ADD-C1F573C4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F46F3-82DA-403E-A1C5-87A0227F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AC580-C502-4C77-8000-389BEF6C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094E-3117-4A52-BB08-5245BD64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60FC-53D0-4961-8F05-3E40CDAE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D4B09-195A-41DA-8AD4-87A2E879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6501-B2E4-4437-BF0D-4C3B7A5C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B3910-24F6-45E2-B0CC-F49B8F85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B0CA1-5D64-4146-926E-65654566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AE3F-BA2C-4094-9CC4-16A1BB98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AF588-243D-45FB-B0BE-61992CCB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081F6-5E02-475C-95A8-EB88F22D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ACFB-9B8A-466E-BE93-231782C6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12B9-4ACD-4631-A885-AA30D4F3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52A9-753A-4330-8521-ED2A0C26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5A530-4691-4B62-8434-BF612201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36BF1-FFE9-479A-A910-B909034F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DEBC-8BCD-4FB6-9C47-157338AF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422F-02FA-44A4-B894-E453E9F2FF2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157F-8F9B-4123-B87B-C0ED857DE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4FDC-710D-4189-AF35-4936A3A3E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BCBB-EA31-4ECB-A197-5768F9745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Car Price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5874D-C6AC-4A61-9043-31B00B828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Adam Six,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09688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8900-9DDC-49DE-A000-ABDF45D7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243" y="365125"/>
            <a:ext cx="304255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68D0-1182-4581-8C37-53E2FD18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14" y="1825625"/>
            <a:ext cx="5459185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Car/Racing Enthusiast</a:t>
            </a:r>
          </a:p>
          <a:p>
            <a:r>
              <a:rPr lang="en-US" dirty="0">
                <a:solidFill>
                  <a:schemeClr val="bg1"/>
                </a:solidFill>
              </a:rPr>
              <a:t>Sifting through websites</a:t>
            </a:r>
          </a:p>
          <a:p>
            <a:r>
              <a:rPr lang="en-US" dirty="0">
                <a:solidFill>
                  <a:schemeClr val="bg1"/>
                </a:solidFill>
              </a:rPr>
              <a:t>In the market for a car</a:t>
            </a:r>
          </a:p>
          <a:p>
            <a:r>
              <a:rPr lang="en-US" dirty="0">
                <a:solidFill>
                  <a:schemeClr val="bg1"/>
                </a:solidFill>
              </a:rPr>
              <a:t>Trying to kickstart a racing career as cheap as possible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9A7C-7DEB-4039-8B65-84A7E052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8A8B-4E05-48FA-A365-E8FC85C2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Craigslist, eBay, TrueCar for websites to scrape</a:t>
            </a:r>
          </a:p>
          <a:p>
            <a:r>
              <a:rPr lang="en-US" dirty="0">
                <a:solidFill>
                  <a:schemeClr val="bg1"/>
                </a:solidFill>
              </a:rPr>
              <a:t>Common cheap track/performance cars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Ford Mustang, Nissan 350z, Subaru WRX, Mazda Miata</a:t>
            </a:r>
          </a:p>
          <a:p>
            <a:r>
              <a:rPr lang="en-US" dirty="0">
                <a:solidFill>
                  <a:schemeClr val="bg1"/>
                </a:solidFill>
              </a:rPr>
              <a:t>Looking at Engine, Mileage, Color</a:t>
            </a:r>
          </a:p>
          <a:p>
            <a:r>
              <a:rPr lang="en-US" dirty="0">
                <a:solidFill>
                  <a:schemeClr val="bg1"/>
                </a:solidFill>
              </a:rPr>
              <a:t>Linear regression to estimate car prices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2F1B9-DDFD-4948-98D6-0766AF30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450" y="1690688"/>
            <a:ext cx="2418337" cy="728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EA284-BDFC-4F6B-9678-C352289D8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450" y="2673351"/>
            <a:ext cx="2418336" cy="1074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D4E1A-7634-473D-ADB3-FDEBAA789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450" y="4064794"/>
            <a:ext cx="2428826" cy="7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9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47A6-15BB-470D-9E15-C09E1BBF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CE33-1CDB-4B2F-93D2-FD2293AF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1690688"/>
            <a:ext cx="626472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eBay doesn’t like providing sold information through scraping tactics</a:t>
            </a:r>
          </a:p>
          <a:p>
            <a:r>
              <a:rPr lang="en-US" dirty="0">
                <a:solidFill>
                  <a:schemeClr val="bg1"/>
                </a:solidFill>
              </a:rPr>
              <a:t>Minimal results from eBay/Craigslist</a:t>
            </a:r>
          </a:p>
          <a:p>
            <a:r>
              <a:rPr lang="en-US" dirty="0">
                <a:solidFill>
                  <a:schemeClr val="bg1"/>
                </a:solidFill>
              </a:rPr>
              <a:t>Store results in excel workbook</a:t>
            </a:r>
          </a:p>
          <a:p>
            <a:r>
              <a:rPr lang="en-US" dirty="0">
                <a:solidFill>
                  <a:schemeClr val="bg1"/>
                </a:solidFill>
              </a:rPr>
              <a:t>Clean for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3635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0AE1-0D70-4302-9BDF-0FBB867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B5F7-B433-4602-A2CC-790BA72A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5000"/>
                    </a14:imgEffect>
                  </a14:imgLayer>
                </a14:imgProps>
              </a:ext>
            </a:extLst>
          </a:blip>
          <a:srcRect/>
          <a:stretch>
            <a:fillRect l="-10000" t="-9000" r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9D4-230B-42AE-A937-54750C9E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365125"/>
            <a:ext cx="1084796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115E-E1A1-424A-95AC-91F6617D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1825625"/>
            <a:ext cx="569068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Mustangs had the widest variety</a:t>
            </a:r>
          </a:p>
          <a:p>
            <a:r>
              <a:rPr lang="en-US" dirty="0" err="1">
                <a:solidFill>
                  <a:schemeClr val="bg1"/>
                </a:solidFill>
              </a:rPr>
              <a:t>Miatas</a:t>
            </a:r>
            <a:r>
              <a:rPr lang="en-US" dirty="0">
                <a:solidFill>
                  <a:schemeClr val="bg1"/>
                </a:solidFill>
              </a:rPr>
              <a:t> were the second cheapest</a:t>
            </a:r>
          </a:p>
          <a:p>
            <a:r>
              <a:rPr lang="en-US" dirty="0">
                <a:solidFill>
                  <a:schemeClr val="bg1"/>
                </a:solidFill>
              </a:rPr>
              <a:t>350z’s and WRX’s are similar in price</a:t>
            </a:r>
          </a:p>
          <a:p>
            <a:r>
              <a:rPr lang="en-US" dirty="0">
                <a:solidFill>
                  <a:schemeClr val="bg1"/>
                </a:solidFill>
              </a:rPr>
              <a:t>Would like more sites</a:t>
            </a:r>
          </a:p>
          <a:p>
            <a:r>
              <a:rPr lang="en-US" dirty="0">
                <a:solidFill>
                  <a:schemeClr val="bg1"/>
                </a:solidFill>
              </a:rPr>
              <a:t>I suggest looking at as many parameters for more accurate estimations</a:t>
            </a:r>
          </a:p>
          <a:p>
            <a:r>
              <a:rPr lang="en-US" dirty="0">
                <a:solidFill>
                  <a:schemeClr val="bg1"/>
                </a:solidFill>
              </a:rPr>
              <a:t>Highly recommend contact with web 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5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138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Used Car Price Estimator</vt:lpstr>
      <vt:lpstr>Introduction</vt:lpstr>
      <vt:lpstr>Background</vt:lpstr>
      <vt:lpstr>Methodology</vt:lpstr>
      <vt:lpstr>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9</cp:revision>
  <dcterms:created xsi:type="dcterms:W3CDTF">2021-05-07T03:09:21Z</dcterms:created>
  <dcterms:modified xsi:type="dcterms:W3CDTF">2021-05-07T16:02:37Z</dcterms:modified>
</cp:coreProperties>
</file>