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</p:sldMasterIdLst>
  <p:sldIdLst>
    <p:sldId id="256" r:id="rId10"/>
    <p:sldId id="257" r:id="rId11"/>
    <p:sldId id="258" r:id="rId12"/>
    <p:sldId id="259" r:id="rId13"/>
    <p:sldId id="260" r:id="rId14"/>
    <p:sldId id="261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7" d="100"/>
          <a:sy n="87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cons8.com/" TargetMode="External"/><Relationship Id="rId5" Type="http://schemas.openxmlformats.org/officeDocument/2006/relationships/hyperlink" Target="https://icons8.com/illustrations/author/5ec7b0e101d0360016f3d1b3" TargetMode="Externa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27" name="Group 26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28" name="Oval 27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en-US" sz="18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4" name="TextBox 43"/>
          <p:cNvSpPr txBox="1"/>
          <p:nvPr/>
        </p:nvSpPr>
        <p:spPr>
          <a:xfrm>
            <a:off x="4846320" y="4846320"/>
            <a:ext cx="213300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lang="en-US" sz="1000" b="0" strike="noStrike" spc="-1">
                <a:solidFill>
                  <a:srgbClr val="000000"/>
                </a:solidFill>
                <a:latin typeface="Lato"/>
                <a:ea typeface="Noto Sans CJK SC"/>
                <a:hlinkClick r:id="rId5"/>
              </a:rPr>
              <a:t>Pixeltrue</a:t>
            </a:r>
            <a:r>
              <a:rPr lang="en-US" sz="1000" b="0" strike="noStrike" spc="-1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lang="en-US" sz="1000" b="0" strike="noStrike" spc="-1">
                <a:solidFill>
                  <a:srgbClr val="000000"/>
                </a:solidFill>
                <a:latin typeface="Lato"/>
                <a:hlinkClick r:id="rId6"/>
              </a:rPr>
              <a:t>icons8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" name="Rectangle 49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Rectangle 56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Rectangle 57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Rectangle 58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Rectangle 59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Rectangle 60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7" name="Oval 66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0" name="Oval 79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3918240" y="775800"/>
            <a:ext cx="2433600" cy="4339080"/>
            <a:chOff x="3918240" y="775800"/>
            <a:chExt cx="2433600" cy="4339080"/>
          </a:xfrm>
        </p:grpSpPr>
        <p:sp>
          <p:nvSpPr>
            <p:cNvPr id="85" name="Parallelogram 84"/>
            <p:cNvSpPr/>
            <p:nvPr/>
          </p:nvSpPr>
          <p:spPr>
            <a:xfrm rot="5330400" flipH="1" flipV="1">
              <a:off x="4853880" y="33782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Parallelogram 85"/>
            <p:cNvSpPr/>
            <p:nvPr/>
          </p:nvSpPr>
          <p:spPr>
            <a:xfrm rot="5330400" flipH="1" flipV="1">
              <a:off x="4023360" y="2340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Parallelogram 86"/>
            <p:cNvSpPr/>
            <p:nvPr/>
          </p:nvSpPr>
          <p:spPr>
            <a:xfrm rot="5330400" flipH="1" flipV="1">
              <a:off x="4920480" y="20757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Parallelogram 87"/>
            <p:cNvSpPr/>
            <p:nvPr/>
          </p:nvSpPr>
          <p:spPr>
            <a:xfrm rot="5330400" flipH="1" flipV="1">
              <a:off x="3977280" y="9820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Parallelogram 88"/>
            <p:cNvSpPr/>
            <p:nvPr/>
          </p:nvSpPr>
          <p:spPr>
            <a:xfrm rot="5330400" flipH="1" flipV="1">
              <a:off x="4911480" y="7441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Parallelogram 89"/>
            <p:cNvSpPr/>
            <p:nvPr/>
          </p:nvSpPr>
          <p:spPr>
            <a:xfrm rot="5330400" flipH="1" flipV="1">
              <a:off x="4032000" y="36824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5" name="Rectangle 94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99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00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Freeform 101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110" name="Rectangle 109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13" name="Freeform 112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 flipH="1">
              <a:off x="-24732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Freeform 142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Freeform 143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72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149" name="Freeform 148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7" name="Oval 15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-147600" y="-297000"/>
            <a:ext cx="915840" cy="1281240"/>
            <a:chOff x="-147600" y="-297000"/>
            <a:chExt cx="915840" cy="1281240"/>
          </a:xfrm>
        </p:grpSpPr>
        <p:sp>
          <p:nvSpPr>
            <p:cNvPr id="160" name="Oval 159"/>
            <p:cNvSpPr/>
            <p:nvPr/>
          </p:nvSpPr>
          <p:spPr>
            <a:xfrm rot="5395800" flipV="1">
              <a:off x="219240" y="800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 rot="5395800" flipV="1">
              <a:off x="21888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 rot="5395800" flipV="1">
              <a:off x="218520" y="691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 rot="5395800" flipV="1">
              <a:off x="217800" y="-2966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 rot="5395800" flipV="1">
              <a:off x="583920" y="-2970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 rot="5395800" flipV="1">
              <a:off x="584280" y="684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 rot="5395800" flipV="1">
              <a:off x="584280" y="4341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 rot="5395800" flipV="1">
              <a:off x="585000" y="800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rot="5395800" flipV="1">
              <a:off x="-146160" y="8006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5395800" flipV="1">
              <a:off x="-146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rot="5395800" flipV="1">
              <a:off x="-146880" y="691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5395800" flipV="1">
              <a:off x="-147240" y="-2962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9545040" y="4645080"/>
            <a:ext cx="915840" cy="1281240"/>
            <a:chOff x="9545040" y="4645080"/>
            <a:chExt cx="915840" cy="1281240"/>
          </a:xfrm>
        </p:grpSpPr>
        <p:sp>
          <p:nvSpPr>
            <p:cNvPr id="173" name="Oval 172"/>
            <p:cNvSpPr/>
            <p:nvPr/>
          </p:nvSpPr>
          <p:spPr>
            <a:xfrm rot="5395800" flipV="1">
              <a:off x="9911880" y="57423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rot="5395800" flipV="1">
              <a:off x="9911520" y="53766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 rot="5395800" flipV="1">
              <a:off x="9911160" y="50112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5395800" flipV="1">
              <a:off x="9910440" y="46450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 rot="5395800" flipV="1">
              <a:off x="10276560" y="46447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5395800" flipV="1">
              <a:off x="10276920" y="50104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 rot="5395800" flipV="1">
              <a:off x="10276920" y="5376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 rot="5395800" flipV="1">
              <a:off x="10277640" y="574236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 rot="5395800" flipV="1">
              <a:off x="9546120" y="57427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 rot="5395800" flipV="1">
              <a:off x="9545400" y="53773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5395800" flipV="1">
              <a:off x="9545400" y="50112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rot="5395800" flipV="1">
              <a:off x="9545040" y="46454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5" name="Oval 18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0" name="Rectangle 189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90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91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92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194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angle 195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198"/>
          <p:cNvSpPr txBox="1"/>
          <p:nvPr/>
        </p:nvSpPr>
        <p:spPr>
          <a:xfrm>
            <a:off x="3164400" y="4082400"/>
            <a:ext cx="2779200" cy="1404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en-US" sz="2800" b="1" spc="-1" dirty="0" smtClean="0">
                <a:solidFill>
                  <a:srgbClr val="000000"/>
                </a:solidFill>
                <a:latin typeface="Noto Sans"/>
              </a:rPr>
              <a:t>KIMATHI KELVIN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en-US" sz="2000" b="0" strike="noStrike" spc="-1" dirty="0" smtClean="0">
                <a:solidFill>
                  <a:srgbClr val="000000"/>
                </a:solidFill>
                <a:latin typeface="Noto Sans"/>
              </a:rPr>
              <a:t>C025-01-1221/2019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15200" y="4629240"/>
            <a:ext cx="2377440" cy="53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>
                <a:solidFill>
                  <a:srgbClr val="000000"/>
                </a:solidFill>
                <a:latin typeface="Noto Sans"/>
              </a:rPr>
              <a:t>Photo Essay on Autobiography</a:t>
            </a:r>
            <a:endParaRPr lang="en-US" sz="1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182880" y="5198400"/>
            <a:ext cx="1371600" cy="300960"/>
          </a:xfrm>
          <a:prstGeom prst="rect">
            <a:avLst/>
          </a:prstGeom>
          <a:ln w="0">
            <a:noFill/>
          </a:ln>
        </p:spPr>
      </p:pic>
      <p:sp>
        <p:nvSpPr>
          <p:cNvPr id="202" name="Straight Connector 201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2"/>
          <p:cNvSpPr/>
          <p:nvPr/>
        </p:nvSpPr>
        <p:spPr>
          <a:xfrm>
            <a:off x="228600" y="2057400"/>
            <a:ext cx="4343400" cy="200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</a:rPr>
              <a:t>My names are </a:t>
            </a:r>
            <a:r>
              <a:rPr lang="en-US" spc="-1" dirty="0" smtClean="0">
                <a:solidFill>
                  <a:srgbClr val="808080"/>
                </a:solidFill>
                <a:latin typeface="Noto Sans"/>
              </a:rPr>
              <a:t>Kimathi Kelvin</a:t>
            </a:r>
            <a:r>
              <a:rPr lang="en-US" sz="1800" b="0" strike="noStrike" spc="-1" dirty="0" smtClean="0">
                <a:solidFill>
                  <a:srgbClr val="808080"/>
                </a:solidFill>
                <a:latin typeface="Noto Sans"/>
              </a:rPr>
              <a:t>. </a:t>
            </a:r>
            <a:r>
              <a:rPr lang="en-US" sz="1800" b="0" strike="noStrike" spc="-1" dirty="0">
                <a:solidFill>
                  <a:srgbClr val="808080"/>
                </a:solidFill>
                <a:latin typeface="Noto Sans"/>
              </a:rPr>
              <a:t>Born on the 13</a:t>
            </a:r>
            <a:r>
              <a:rPr lang="en-US" sz="1800" b="0" strike="noStrike" spc="-1" baseline="33000" dirty="0">
                <a:solidFill>
                  <a:srgbClr val="808080"/>
                </a:solidFill>
                <a:latin typeface="Noto Sans"/>
              </a:rPr>
              <a:t>th</a:t>
            </a:r>
            <a:r>
              <a:rPr lang="en-US" sz="1800" b="0" strike="noStrike" spc="-1" dirty="0">
                <a:solidFill>
                  <a:srgbClr val="808080"/>
                </a:solidFill>
                <a:latin typeface="Noto Sans"/>
              </a:rPr>
              <a:t> of May 2001. Currently pursuing a Bachelors Degree in Information Technology at the University of </a:t>
            </a:r>
            <a:r>
              <a:rPr lang="en-US" sz="1800" b="0" strike="noStrike" spc="-1" dirty="0" err="1">
                <a:solidFill>
                  <a:srgbClr val="808080"/>
                </a:solidFill>
                <a:latin typeface="Noto Sans"/>
              </a:rPr>
              <a:t>Dedan</a:t>
            </a:r>
            <a:r>
              <a:rPr lang="en-US" sz="1800" b="0" strike="noStrike" spc="-1" dirty="0">
                <a:solidFill>
                  <a:srgbClr val="808080"/>
                </a:solidFill>
                <a:latin typeface="Noto Sans"/>
              </a:rPr>
              <a:t> Kimathi. </a:t>
            </a:r>
            <a:endParaRPr lang="en-US" sz="18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TextShape 1"/>
          <p:cNvSpPr/>
          <p:nvPr/>
        </p:nvSpPr>
        <p:spPr>
          <a:xfrm>
            <a:off x="274320" y="1180800"/>
            <a:ext cx="33829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Noto Sans"/>
              </a:rPr>
              <a:t>Where I am Now</a:t>
            </a:r>
          </a:p>
        </p:txBody>
      </p:sp>
      <p:pic>
        <p:nvPicPr>
          <p:cNvPr id="205" name="Picture 20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187" y="1171800"/>
            <a:ext cx="1784025" cy="317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/>
          <p:cNvSpPr txBox="1"/>
          <p:nvPr/>
        </p:nvSpPr>
        <p:spPr>
          <a:xfrm>
            <a:off x="731520" y="150552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b="1" u="wavyHeavy" strike="noStrike" spc="-1">
                <a:solidFill>
                  <a:srgbClr val="000000"/>
                </a:solidFill>
                <a:uFillTx/>
                <a:latin typeface="Noto Sans"/>
              </a:rPr>
              <a:t>Growing Up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22960" y="2273400"/>
            <a:ext cx="182880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Noto Sans"/>
              </a:rPr>
              <a:t>Ipsum Dolor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097280" y="2885400"/>
            <a:ext cx="5852160" cy="153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999999"/>
                </a:solidFill>
                <a:latin typeface="Noto Sans"/>
              </a:rPr>
              <a:t>I was born in  a small village on the outskirts of </a:t>
            </a:r>
            <a:r>
              <a:rPr lang="en-US" sz="1600" spc="-1" dirty="0" smtClean="0">
                <a:solidFill>
                  <a:srgbClr val="999999"/>
                </a:solidFill>
                <a:latin typeface="Noto Sans"/>
              </a:rPr>
              <a:t>MERU</a:t>
            </a:r>
            <a:r>
              <a:rPr lang="en-US" sz="1600" b="0" strike="noStrike" spc="-1" dirty="0" smtClean="0">
                <a:solidFill>
                  <a:srgbClr val="999999"/>
                </a:solidFill>
                <a:latin typeface="Noto Sans"/>
              </a:rPr>
              <a:t>, </a:t>
            </a:r>
            <a:r>
              <a:rPr lang="en-US" sz="1600" spc="-1" dirty="0" err="1" smtClean="0">
                <a:solidFill>
                  <a:srgbClr val="999999"/>
                </a:solidFill>
                <a:latin typeface="Noto Sans"/>
              </a:rPr>
              <a:t>Nkub</a:t>
            </a:r>
            <a:r>
              <a:rPr lang="en-US" sz="1600" b="0" strike="noStrike" spc="-1" dirty="0" err="1" smtClean="0">
                <a:solidFill>
                  <a:srgbClr val="999999"/>
                </a:solidFill>
                <a:latin typeface="Noto Sans"/>
              </a:rPr>
              <a:t>u</a:t>
            </a:r>
            <a:r>
              <a:rPr lang="en-US" sz="1600" b="0" strike="noStrike" spc="-1" dirty="0" smtClean="0">
                <a:solidFill>
                  <a:srgbClr val="999999"/>
                </a:solidFill>
                <a:latin typeface="Noto Sans"/>
              </a:rPr>
              <a:t> </a:t>
            </a:r>
            <a:r>
              <a:rPr lang="en-US" sz="1600" b="0" strike="noStrike" spc="-1" dirty="0">
                <a:solidFill>
                  <a:srgbClr val="999999"/>
                </a:solidFill>
                <a:latin typeface="Noto Sans"/>
              </a:rPr>
              <a:t>North. I however did not stay there long as I relocated to Nairobi, </a:t>
            </a:r>
            <a:r>
              <a:rPr lang="en-US" sz="1600" b="0" strike="noStrike" spc="-1" dirty="0" err="1">
                <a:solidFill>
                  <a:srgbClr val="999999"/>
                </a:solidFill>
                <a:latin typeface="Noto Sans"/>
              </a:rPr>
              <a:t>Ongata</a:t>
            </a:r>
            <a:r>
              <a:rPr lang="en-US" sz="1600" b="0" strike="noStrike" spc="-1" dirty="0">
                <a:solidFill>
                  <a:srgbClr val="999999"/>
                </a:solidFill>
                <a:latin typeface="Noto Sans"/>
              </a:rPr>
              <a:t> </a:t>
            </a:r>
            <a:r>
              <a:rPr lang="en-US" sz="1600" b="0" strike="noStrike" spc="-1" dirty="0" err="1">
                <a:solidFill>
                  <a:srgbClr val="999999"/>
                </a:solidFill>
                <a:latin typeface="Noto Sans"/>
              </a:rPr>
              <a:t>Rongai</a:t>
            </a:r>
            <a:r>
              <a:rPr lang="en-US" sz="1600" b="0" strike="noStrike" spc="-1" dirty="0">
                <a:solidFill>
                  <a:srgbClr val="999999"/>
                </a:solidFill>
                <a:latin typeface="Noto Sans"/>
              </a:rPr>
              <a:t>.  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5943600" y="664920"/>
            <a:ext cx="3578040" cy="238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Box 210"/>
          <p:cNvSpPr txBox="1"/>
          <p:nvPr/>
        </p:nvSpPr>
        <p:spPr>
          <a:xfrm>
            <a:off x="6802200" y="2104200"/>
            <a:ext cx="315756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200" b="0" strike="noStrike" spc="-1" dirty="0">
                <a:solidFill>
                  <a:srgbClr val="666666"/>
                </a:solidFill>
                <a:latin typeface="Noto Sans"/>
              </a:rPr>
              <a:t>I went to school in </a:t>
            </a:r>
            <a:r>
              <a:rPr lang="en-US" sz="1200" spc="-1" dirty="0" err="1" smtClean="0">
                <a:solidFill>
                  <a:srgbClr val="666666"/>
                </a:solidFill>
                <a:latin typeface="Noto Sans"/>
              </a:rPr>
              <a:t>Kanyakine</a:t>
            </a:r>
            <a:r>
              <a:rPr lang="en-US" sz="1200" spc="-1" dirty="0" smtClean="0">
                <a:solidFill>
                  <a:srgbClr val="666666"/>
                </a:solidFill>
                <a:latin typeface="Noto Sans"/>
              </a:rPr>
              <a:t> Boys Boarding</a:t>
            </a:r>
            <a:r>
              <a:rPr lang="en-US" sz="1200" b="0" strike="noStrike" spc="-1" dirty="0" smtClean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sz="1200" b="0" strike="noStrike" spc="-1" dirty="0">
                <a:solidFill>
                  <a:srgbClr val="666666"/>
                </a:solidFill>
                <a:latin typeface="Noto Sans"/>
              </a:rPr>
              <a:t>school. High School was spent at </a:t>
            </a:r>
            <a:r>
              <a:rPr lang="en-US" sz="1200" spc="-1" dirty="0" err="1" smtClean="0">
                <a:solidFill>
                  <a:srgbClr val="666666"/>
                </a:solidFill>
                <a:latin typeface="Noto Sans"/>
              </a:rPr>
              <a:t>Chogoria</a:t>
            </a:r>
            <a:r>
              <a:rPr lang="en-US" sz="1200" b="0" strike="noStrike" spc="-1" dirty="0" smtClean="0">
                <a:solidFill>
                  <a:srgbClr val="666666"/>
                </a:solidFill>
                <a:latin typeface="Noto Sans"/>
              </a:rPr>
              <a:t> </a:t>
            </a:r>
            <a:r>
              <a:rPr lang="en-US" sz="1200" b="0" strike="noStrike" spc="-1" dirty="0">
                <a:solidFill>
                  <a:srgbClr val="666666"/>
                </a:solidFill>
                <a:latin typeface="Noto Sans"/>
              </a:rPr>
              <a:t>High School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Noto Sans"/>
              </a:rPr>
              <a:t>School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Picture 212"/>
          <p:cNvPicPr/>
          <p:nvPr/>
        </p:nvPicPr>
        <p:blipFill>
          <a:blip r:embed="rId2"/>
          <a:stretch/>
        </p:blipFill>
        <p:spPr>
          <a:xfrm>
            <a:off x="228600" y="616320"/>
            <a:ext cx="6172200" cy="464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/>
          <p:cNvSpPr txBox="1"/>
          <p:nvPr/>
        </p:nvSpPr>
        <p:spPr>
          <a:xfrm>
            <a:off x="4297680" y="2011680"/>
            <a:ext cx="3840480" cy="133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Noto Sans"/>
              </a:rPr>
              <a:t>Everything youv ever wanted lies on the other side of consistency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317120" y="3388320"/>
            <a:ext cx="2312280" cy="64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600" spc="-1" dirty="0" smtClean="0">
                <a:solidFill>
                  <a:srgbClr val="000000"/>
                </a:solidFill>
                <a:latin typeface="Noto Sans"/>
              </a:rPr>
              <a:t>Kimathi Kelvin M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15"/>
          <p:cNvSpPr txBox="1"/>
          <p:nvPr/>
        </p:nvSpPr>
        <p:spPr>
          <a:xfrm>
            <a:off x="2560320" y="285840"/>
            <a:ext cx="4937760" cy="5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2800" b="0" strike="noStrike" spc="-1">
                <a:solidFill>
                  <a:srgbClr val="000000"/>
                </a:solidFill>
                <a:latin typeface="Lato Black"/>
              </a:rPr>
              <a:t>Hobbies and Skills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914400" y="2103120"/>
            <a:ext cx="1463040" cy="1463040"/>
            <a:chOff x="914400" y="2103120"/>
            <a:chExt cx="1463040" cy="1463040"/>
          </a:xfrm>
        </p:grpSpPr>
        <p:sp>
          <p:nvSpPr>
            <p:cNvPr id="218" name="Oval 217"/>
            <p:cNvSpPr/>
            <p:nvPr/>
          </p:nvSpPr>
          <p:spPr>
            <a:xfrm>
              <a:off x="914400" y="2103120"/>
              <a:ext cx="1463040" cy="146304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19" name="Picture 218"/>
            <p:cNvPicPr/>
            <p:nvPr/>
          </p:nvPicPr>
          <p:blipFill>
            <a:blip r:embed="rId2"/>
            <a:stretch/>
          </p:blipFill>
          <p:spPr>
            <a:xfrm>
              <a:off x="1188720" y="2377440"/>
              <a:ext cx="914400" cy="914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0" name="Group 219"/>
          <p:cNvGrpSpPr/>
          <p:nvPr/>
        </p:nvGrpSpPr>
        <p:grpSpPr>
          <a:xfrm>
            <a:off x="4297680" y="2103120"/>
            <a:ext cx="1463040" cy="1463040"/>
            <a:chOff x="4297680" y="2103120"/>
            <a:chExt cx="1463040" cy="1463040"/>
          </a:xfrm>
        </p:grpSpPr>
        <p:sp>
          <p:nvSpPr>
            <p:cNvPr id="221" name="Oval 220"/>
            <p:cNvSpPr/>
            <p:nvPr/>
          </p:nvSpPr>
          <p:spPr>
            <a:xfrm>
              <a:off x="4297680" y="2103120"/>
              <a:ext cx="1463040" cy="146304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2" name="Picture 221"/>
            <p:cNvPicPr/>
            <p:nvPr/>
          </p:nvPicPr>
          <p:blipFill>
            <a:blip r:embed="rId3"/>
            <a:stretch/>
          </p:blipFill>
          <p:spPr>
            <a:xfrm>
              <a:off x="4572000" y="2370600"/>
              <a:ext cx="921240" cy="921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3" name="Group 222"/>
          <p:cNvGrpSpPr/>
          <p:nvPr/>
        </p:nvGrpSpPr>
        <p:grpSpPr>
          <a:xfrm>
            <a:off x="7570080" y="2103120"/>
            <a:ext cx="1463040" cy="1463040"/>
            <a:chOff x="7570080" y="2103120"/>
            <a:chExt cx="1463040" cy="1463040"/>
          </a:xfrm>
        </p:grpSpPr>
        <p:sp>
          <p:nvSpPr>
            <p:cNvPr id="224" name="Oval 223"/>
            <p:cNvSpPr/>
            <p:nvPr/>
          </p:nvSpPr>
          <p:spPr>
            <a:xfrm>
              <a:off x="7570080" y="2103120"/>
              <a:ext cx="1463040" cy="146304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25" name="Picture 224"/>
            <p:cNvPicPr/>
            <p:nvPr/>
          </p:nvPicPr>
          <p:blipFill>
            <a:blip r:embed="rId4"/>
            <a:stretch/>
          </p:blipFill>
          <p:spPr>
            <a:xfrm>
              <a:off x="7844400" y="2286000"/>
              <a:ext cx="993240" cy="993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26" name="TextBox 225"/>
          <p:cNvSpPr txBox="1"/>
          <p:nvPr/>
        </p:nvSpPr>
        <p:spPr>
          <a:xfrm>
            <a:off x="457200" y="3548520"/>
            <a:ext cx="274320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Noto Sans"/>
              </a:rPr>
              <a:t>Movies and Shows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389120" y="376848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Noto Sans"/>
              </a:rPr>
              <a:t>Baseball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7661520" y="3749040"/>
            <a:ext cx="1280160" cy="4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000000"/>
                </a:solidFill>
                <a:latin typeface="Noto Sans"/>
              </a:rPr>
              <a:t>Coding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65760" y="408852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I am a big fun of passive hobbies and I do enjoy my own share of movie shows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3600000" y="4088880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In my free time, Im an avid player of b.ball, 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840000" y="4089240"/>
            <a:ext cx="281808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I enjoy coding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val 231"/>
          <p:cNvSpPr/>
          <p:nvPr/>
        </p:nvSpPr>
        <p:spPr>
          <a:xfrm>
            <a:off x="4445640" y="822960"/>
            <a:ext cx="274320" cy="2743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4902840" y="822960"/>
            <a:ext cx="274320" cy="2743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5360040" y="822960"/>
            <a:ext cx="274320" cy="2743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150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6</vt:i4>
      </vt:variant>
    </vt:vector>
  </HeadingPairs>
  <TitlesOfParts>
    <vt:vector size="23" baseType="lpstr">
      <vt:lpstr>Arial</vt:lpstr>
      <vt:lpstr>DejaVu Sans</vt:lpstr>
      <vt:lpstr>Lato</vt:lpstr>
      <vt:lpstr>Lato Black</vt:lpstr>
      <vt:lpstr>Noto Sans</vt:lpstr>
      <vt:lpstr>Noto Sans CJK SC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>Kevin</dc:creator>
  <dc:description/>
  <cp:lastModifiedBy>Kevin</cp:lastModifiedBy>
  <cp:revision>3</cp:revision>
  <dcterms:created xsi:type="dcterms:W3CDTF">2024-03-26T13:44:52Z</dcterms:created>
  <dcterms:modified xsi:type="dcterms:W3CDTF">2024-04-15T08:55:42Z</dcterms:modified>
  <dc:language>en-US</dc:language>
</cp:coreProperties>
</file>