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  <Override PartName="/ppt/media/image9.png" ContentType="image/png"/>
  <Override PartName="/ppt/media/image7.jpeg" ContentType="image/jpeg"/>
  <Override PartName="/ppt/media/image8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27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28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0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4846320" y="4846320"/>
            <a:ext cx="2133000" cy="43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0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6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" name=""/>
          <p:cNvGrpSpPr/>
          <p:nvPr/>
        </p:nvGrpSpPr>
        <p:grpSpPr>
          <a:xfrm>
            <a:off x="3918240" y="775800"/>
            <a:ext cx="2433600" cy="4339080"/>
            <a:chOff x="3918240" y="775800"/>
            <a:chExt cx="2433600" cy="4339080"/>
          </a:xfrm>
        </p:grpSpPr>
        <p:sp>
          <p:nvSpPr>
            <p:cNvPr id="85" name=""/>
            <p:cNvSpPr/>
            <p:nvPr/>
          </p:nvSpPr>
          <p:spPr>
            <a:xfrm flipH="1" flipV="1" rot="5330400">
              <a:off x="4853880" y="33782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 flipH="1" flipV="1" rot="5330400">
              <a:off x="4023360" y="2340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 flipH="1" flipV="1" rot="5330400">
              <a:off x="4920480" y="20757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 flipH="1" flipV="1" rot="5330400">
              <a:off x="3977280" y="9820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 flipH="1" flipV="1" rot="5330400">
              <a:off x="4911480" y="7441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 flipH="1" flipV="1" rot="5330400">
              <a:off x="4032000" y="36824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110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2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13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-24732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"/>
          <p:cNvGrpSpPr/>
          <p:nvPr/>
        </p:nvGrpSpPr>
        <p:grpSpPr>
          <a:xfrm>
            <a:off x="-147600" y="-297000"/>
            <a:ext cx="915840" cy="1281240"/>
            <a:chOff x="-147600" y="-297000"/>
            <a:chExt cx="915840" cy="1281240"/>
          </a:xfrm>
        </p:grpSpPr>
        <p:sp>
          <p:nvSpPr>
            <p:cNvPr id="160" name=""/>
            <p:cNvSpPr/>
            <p:nvPr/>
          </p:nvSpPr>
          <p:spPr>
            <a:xfrm flipV="1" rot="5395800">
              <a:off x="219240" y="80028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 flipV="1" rot="5395800">
              <a:off x="218880" y="4345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 flipV="1" rot="5395800">
              <a:off x="21852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 flipV="1" rot="5395800">
              <a:off x="217800" y="-29664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"/>
            <p:cNvSpPr/>
            <p:nvPr/>
          </p:nvSpPr>
          <p:spPr>
            <a:xfrm flipV="1" rot="5395800">
              <a:off x="583920" y="-29700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"/>
            <p:cNvSpPr/>
            <p:nvPr/>
          </p:nvSpPr>
          <p:spPr>
            <a:xfrm flipV="1" rot="5395800">
              <a:off x="584280" y="6840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"/>
            <p:cNvSpPr/>
            <p:nvPr/>
          </p:nvSpPr>
          <p:spPr>
            <a:xfrm flipV="1" rot="5395800">
              <a:off x="584280" y="43416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"/>
            <p:cNvSpPr/>
            <p:nvPr/>
          </p:nvSpPr>
          <p:spPr>
            <a:xfrm flipV="1" rot="5395800">
              <a:off x="585000" y="80028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"/>
            <p:cNvSpPr/>
            <p:nvPr/>
          </p:nvSpPr>
          <p:spPr>
            <a:xfrm flipV="1" rot="5395800">
              <a:off x="-146160" y="80064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"/>
            <p:cNvSpPr/>
            <p:nvPr/>
          </p:nvSpPr>
          <p:spPr>
            <a:xfrm flipV="1" rot="5395800">
              <a:off x="-146880" y="43524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"/>
            <p:cNvSpPr/>
            <p:nvPr/>
          </p:nvSpPr>
          <p:spPr>
            <a:xfrm flipV="1" rot="5395800">
              <a:off x="-146880" y="6912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"/>
            <p:cNvSpPr/>
            <p:nvPr/>
          </p:nvSpPr>
          <p:spPr>
            <a:xfrm flipV="1" rot="5395800">
              <a:off x="-147240" y="-29628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2" name=""/>
          <p:cNvGrpSpPr/>
          <p:nvPr/>
        </p:nvGrpSpPr>
        <p:grpSpPr>
          <a:xfrm>
            <a:off x="9545040" y="4645080"/>
            <a:ext cx="915840" cy="1281240"/>
            <a:chOff x="9545040" y="4645080"/>
            <a:chExt cx="915840" cy="1281240"/>
          </a:xfrm>
        </p:grpSpPr>
        <p:sp>
          <p:nvSpPr>
            <p:cNvPr id="173" name=""/>
            <p:cNvSpPr/>
            <p:nvPr/>
          </p:nvSpPr>
          <p:spPr>
            <a:xfrm flipV="1" rot="5395800">
              <a:off x="9911880" y="57423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"/>
            <p:cNvSpPr/>
            <p:nvPr/>
          </p:nvSpPr>
          <p:spPr>
            <a:xfrm flipV="1" rot="5395800">
              <a:off x="9911520" y="537660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"/>
            <p:cNvSpPr/>
            <p:nvPr/>
          </p:nvSpPr>
          <p:spPr>
            <a:xfrm flipV="1" rot="5395800">
              <a:off x="9911160" y="501120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"/>
            <p:cNvSpPr/>
            <p:nvPr/>
          </p:nvSpPr>
          <p:spPr>
            <a:xfrm flipV="1" rot="5395800">
              <a:off x="9910440" y="464508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395800">
              <a:off x="10276560" y="464472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395800">
              <a:off x="10276920" y="501048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95800">
              <a:off x="10276920" y="537624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95800">
              <a:off x="10277640" y="574236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9546120" y="574272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9545400" y="537732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5800">
              <a:off x="9545400" y="501120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95800">
              <a:off x="9545040" y="464544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5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 txBox="1"/>
          <p:nvPr/>
        </p:nvSpPr>
        <p:spPr>
          <a:xfrm>
            <a:off x="3164400" y="4082400"/>
            <a:ext cx="2779200" cy="140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2800" spc="-1" strike="noStrike">
                <a:solidFill>
                  <a:srgbClr val="000000"/>
                </a:solidFill>
                <a:latin typeface="Noto Sans"/>
              </a:rPr>
              <a:t>Mbugua Douglas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C025-01-1199/2019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7315200" y="4629240"/>
            <a:ext cx="2377440" cy="53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Photo Essay on Autobiography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82880" y="5198400"/>
            <a:ext cx="1371600" cy="30096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2"/>
          <p:cNvSpPr/>
          <p:nvPr/>
        </p:nvSpPr>
        <p:spPr>
          <a:xfrm>
            <a:off x="228600" y="2057400"/>
            <a:ext cx="4343400" cy="20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My names are Mbugua Douglas. Born on the 13</a:t>
            </a:r>
            <a:r>
              <a:rPr b="0" lang="en-US" sz="1800" spc="-1" strike="noStrike" baseline="33000">
                <a:solidFill>
                  <a:srgbClr val="808080"/>
                </a:solidFill>
                <a:latin typeface="Noto Sans"/>
              </a:rPr>
              <a:t>th</a:t>
            </a: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 of May 2001. Currently pursuing a Bachelors Degree in Information Technology at the University of Dedan Kimathi. 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4" name="TextShape 1"/>
          <p:cNvSpPr/>
          <p:nvPr/>
        </p:nvSpPr>
        <p:spPr>
          <a:xfrm>
            <a:off x="274320" y="1180800"/>
            <a:ext cx="33829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</a:rPr>
              <a:t>Where I am Now</a:t>
            </a:r>
            <a:endParaRPr b="1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4572000" y="1171800"/>
            <a:ext cx="3200400" cy="317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"/>
          <p:cNvSpPr txBox="1"/>
          <p:nvPr/>
        </p:nvSpPr>
        <p:spPr>
          <a:xfrm>
            <a:off x="731520" y="150552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</a:rPr>
              <a:t>Growing Up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822960" y="227340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Ipsum Dolor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097280" y="2885400"/>
            <a:ext cx="5852160" cy="153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99999"/>
                </a:solidFill>
                <a:latin typeface="Noto Sans"/>
              </a:rPr>
              <a:t>I was born in  a small village on the outskirts of Thika, Gatundu North. I however did not stay there long as I relocated to Nairobi, Ongata Rongai.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5943600" y="664920"/>
            <a:ext cx="3578040" cy="23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 txBox="1"/>
          <p:nvPr/>
        </p:nvSpPr>
        <p:spPr>
          <a:xfrm>
            <a:off x="6802200" y="2104200"/>
            <a:ext cx="315756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I went to school in St.Josephs primary school. High School was spent at Thika High School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School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28600" y="616320"/>
            <a:ext cx="6172200" cy="464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 txBox="1"/>
          <p:nvPr/>
        </p:nvSpPr>
        <p:spPr>
          <a:xfrm>
            <a:off x="4297680" y="2011680"/>
            <a:ext cx="3840480" cy="133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Everything youv ever wanted lies on the other side of consistency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4317120" y="3388320"/>
            <a:ext cx="2312280" cy="64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Mbugua Douglas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 txBox="1"/>
          <p:nvPr/>
        </p:nvSpPr>
        <p:spPr>
          <a:xfrm>
            <a:off x="2560320" y="285840"/>
            <a:ext cx="493776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Lato Black"/>
              </a:rPr>
              <a:t>Hobbies and Skills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"/>
          <p:cNvGrpSpPr/>
          <p:nvPr/>
        </p:nvGrpSpPr>
        <p:grpSpPr>
          <a:xfrm>
            <a:off x="914400" y="2103120"/>
            <a:ext cx="1463040" cy="1463040"/>
            <a:chOff x="914400" y="2103120"/>
            <a:chExt cx="1463040" cy="1463040"/>
          </a:xfrm>
        </p:grpSpPr>
        <p:sp>
          <p:nvSpPr>
            <p:cNvPr id="218" name=""/>
            <p:cNvSpPr/>
            <p:nvPr/>
          </p:nvSpPr>
          <p:spPr>
            <a:xfrm>
              <a:off x="914400" y="210312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19" name="" descr=""/>
            <p:cNvPicPr/>
            <p:nvPr/>
          </p:nvPicPr>
          <p:blipFill>
            <a:blip r:embed="rId1"/>
            <a:stretch/>
          </p:blipFill>
          <p:spPr>
            <a:xfrm>
              <a:off x="1188720" y="237744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0" name=""/>
          <p:cNvGrpSpPr/>
          <p:nvPr/>
        </p:nvGrpSpPr>
        <p:grpSpPr>
          <a:xfrm>
            <a:off x="4297680" y="2103120"/>
            <a:ext cx="1463040" cy="1463040"/>
            <a:chOff x="4297680" y="2103120"/>
            <a:chExt cx="1463040" cy="1463040"/>
          </a:xfrm>
        </p:grpSpPr>
        <p:sp>
          <p:nvSpPr>
            <p:cNvPr id="221" name=""/>
            <p:cNvSpPr/>
            <p:nvPr/>
          </p:nvSpPr>
          <p:spPr>
            <a:xfrm>
              <a:off x="4297680" y="210312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2" name="" descr=""/>
            <p:cNvPicPr/>
            <p:nvPr/>
          </p:nvPicPr>
          <p:blipFill>
            <a:blip r:embed="rId2"/>
            <a:stretch/>
          </p:blipFill>
          <p:spPr>
            <a:xfrm>
              <a:off x="4572000" y="2370600"/>
              <a:ext cx="921240" cy="921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3" name=""/>
          <p:cNvGrpSpPr/>
          <p:nvPr/>
        </p:nvGrpSpPr>
        <p:grpSpPr>
          <a:xfrm>
            <a:off x="7570080" y="2103120"/>
            <a:ext cx="1463040" cy="1463040"/>
            <a:chOff x="7570080" y="2103120"/>
            <a:chExt cx="1463040" cy="1463040"/>
          </a:xfrm>
        </p:grpSpPr>
        <p:sp>
          <p:nvSpPr>
            <p:cNvPr id="224" name=""/>
            <p:cNvSpPr/>
            <p:nvPr/>
          </p:nvSpPr>
          <p:spPr>
            <a:xfrm>
              <a:off x="7570080" y="210312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5" name="" descr=""/>
            <p:cNvPicPr/>
            <p:nvPr/>
          </p:nvPicPr>
          <p:blipFill>
            <a:blip r:embed="rId3"/>
            <a:stretch/>
          </p:blipFill>
          <p:spPr>
            <a:xfrm>
              <a:off x="7844400" y="2286000"/>
              <a:ext cx="993240" cy="993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6" name=""/>
          <p:cNvSpPr txBox="1"/>
          <p:nvPr/>
        </p:nvSpPr>
        <p:spPr>
          <a:xfrm>
            <a:off x="457200" y="3548520"/>
            <a:ext cx="27432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Movies and Shows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4389120" y="376848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Baseball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7661520" y="374904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Coding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365760" y="408852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 am a big fun of passive hobbies and I do enjoy my own share of movie shows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3600000" y="4088880"/>
            <a:ext cx="278208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In my free time, Im an avid player of b.ball,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6840000" y="4089240"/>
            <a:ext cx="281808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 enjoy coding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5360040" y="822960"/>
            <a:ext cx="274320" cy="2743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2024-03-26T13:44:52Z</dcterms:created>
  <dc:creator/>
  <dc:description/>
  <dc:language>en-US</dc:language>
  <cp:lastModifiedBy/>
  <dcterms:modified xsi:type="dcterms:W3CDTF">2024-03-26T15:36:12Z</dcterms:modified>
  <cp:revision>2</cp:revision>
  <dc:subject/>
  <dc:title>Grey Elegant</dc:title>
</cp:coreProperties>
</file>