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_rels/presentation.xml.rels" ContentType="application/vnd.openxmlformats-package.relationships+xml"/>
  <Override PartName="/ppt/media/image1.jpeg" ContentType="image/jpeg"/>
  <Override PartName="/ppt/media/image2.emf" ContentType="image/x-emf"/>
  <Override PartName="/ppt/media/image3.jpeg" ContentType="image/jpeg"/>
  <Override PartName="/ppt/media/image4.jpeg" ContentType="image/jpeg"/>
  <Override PartName="/ppt/media/image5.jpeg" ContentType="image/jpeg"/>
  <Override PartName="/ppt/embeddings/oleObject1.docx" ContentType="application/vnd.openxmlformats-officedocument.wordprocessingml.document"/>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sldIdLst>
    <p:sldId id="256" r:id="rId4"/>
    <p:sldId id="257" r:id="rId5"/>
    <p:sldId id="258" r:id="rId6"/>
    <p:sldId id="259" r:id="rId7"/>
    <p:sldId id="260" r:id="rId8"/>
    <p:sldId id="261" r:id="rId9"/>
    <p:sldId id="262" r:id="rId10"/>
    <p:sldId id="263" r:id="rId1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eehiv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US" sz="3300" spc="-1" strike="noStrike">
              <a:solidFill>
                <a:srgbClr val="000000"/>
              </a:solidFill>
              <a:latin typeface="Arial"/>
            </a:endParaRPr>
          </a:p>
        </p:txBody>
      </p:sp>
      <p:sp>
        <p:nvSpPr>
          <p:cNvPr id="7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eehive1">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US" sz="3300" spc="-1" strike="noStrike">
              <a:solidFill>
                <a:srgbClr val="000000"/>
              </a:solidFill>
              <a:latin typeface="Arial"/>
            </a:endParaRPr>
          </a:p>
        </p:txBody>
      </p:sp>
      <p:sp>
        <p:nvSpPr>
          <p:cNvPr id="11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2B14150-CE7B-4C53-85AB-39B29C0B0358}" type="slidenum">
              <a:t>&lt;#&gt;</a:t>
            </a:fld>
          </a:p>
        </p:txBody>
      </p:sp>
      <p:sp>
        <p:nvSpPr>
          <p:cNvPr id="6" name="PlaceHolder 5"/>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54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1" name=""/>
          <p:cNvSpPr/>
          <p:nvPr/>
        </p:nvSpPr>
        <p:spPr>
          <a:xfrm>
            <a:off x="-414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2" name=""/>
          <p:cNvSpPr/>
          <p:nvPr/>
        </p:nvSpPr>
        <p:spPr>
          <a:xfrm>
            <a:off x="1350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3" name=""/>
          <p:cNvSpPr/>
          <p:nvPr/>
        </p:nvSpPr>
        <p:spPr>
          <a:xfrm>
            <a:off x="648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4" name=""/>
          <p:cNvSpPr/>
          <p:nvPr/>
        </p:nvSpPr>
        <p:spPr>
          <a:xfrm>
            <a:off x="990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5" name=""/>
          <p:cNvSpPr/>
          <p:nvPr/>
        </p:nvSpPr>
        <p:spPr>
          <a:xfrm>
            <a:off x="2394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6" name=""/>
          <p:cNvSpPr/>
          <p:nvPr/>
        </p:nvSpPr>
        <p:spPr>
          <a:xfrm>
            <a:off x="1692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7" name=""/>
          <p:cNvSpPr/>
          <p:nvPr/>
        </p:nvSpPr>
        <p:spPr>
          <a:xfrm>
            <a:off x="2754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8" name=""/>
          <p:cNvSpPr/>
          <p:nvPr/>
        </p:nvSpPr>
        <p:spPr>
          <a:xfrm>
            <a:off x="2052000" y="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9" name=""/>
          <p:cNvSpPr/>
          <p:nvPr/>
        </p:nvSpPr>
        <p:spPr>
          <a:xfrm>
            <a:off x="3456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10" name=""/>
          <p:cNvSpPr/>
          <p:nvPr/>
        </p:nvSpPr>
        <p:spPr>
          <a:xfrm>
            <a:off x="3096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11" name=""/>
          <p:cNvSpPr/>
          <p:nvPr/>
        </p:nvSpPr>
        <p:spPr>
          <a:xfrm>
            <a:off x="4140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12" name=""/>
          <p:cNvSpPr/>
          <p:nvPr/>
        </p:nvSpPr>
        <p:spPr>
          <a:xfrm>
            <a:off x="4500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13" name=""/>
          <p:cNvSpPr/>
          <p:nvPr/>
        </p:nvSpPr>
        <p:spPr>
          <a:xfrm>
            <a:off x="3798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14" name=""/>
          <p:cNvSpPr/>
          <p:nvPr/>
        </p:nvSpPr>
        <p:spPr>
          <a:xfrm>
            <a:off x="5526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15" name=""/>
          <p:cNvSpPr/>
          <p:nvPr/>
        </p:nvSpPr>
        <p:spPr>
          <a:xfrm>
            <a:off x="4842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16" name=""/>
          <p:cNvSpPr/>
          <p:nvPr/>
        </p:nvSpPr>
        <p:spPr>
          <a:xfrm>
            <a:off x="5202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17" name=""/>
          <p:cNvSpPr/>
          <p:nvPr/>
        </p:nvSpPr>
        <p:spPr>
          <a:xfrm>
            <a:off x="6606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18" name=""/>
          <p:cNvSpPr/>
          <p:nvPr/>
        </p:nvSpPr>
        <p:spPr>
          <a:xfrm>
            <a:off x="5904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19" name=""/>
          <p:cNvSpPr/>
          <p:nvPr/>
        </p:nvSpPr>
        <p:spPr>
          <a:xfrm>
            <a:off x="6930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20" name=""/>
          <p:cNvSpPr/>
          <p:nvPr/>
        </p:nvSpPr>
        <p:spPr>
          <a:xfrm>
            <a:off x="6228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21" name=""/>
          <p:cNvSpPr/>
          <p:nvPr/>
        </p:nvSpPr>
        <p:spPr>
          <a:xfrm>
            <a:off x="7632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22" name=""/>
          <p:cNvSpPr/>
          <p:nvPr/>
        </p:nvSpPr>
        <p:spPr>
          <a:xfrm>
            <a:off x="7308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23" name=""/>
          <p:cNvSpPr/>
          <p:nvPr/>
        </p:nvSpPr>
        <p:spPr>
          <a:xfrm>
            <a:off x="8334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24" name=""/>
          <p:cNvSpPr/>
          <p:nvPr/>
        </p:nvSpPr>
        <p:spPr>
          <a:xfrm>
            <a:off x="8010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25" name=""/>
          <p:cNvSpPr/>
          <p:nvPr/>
        </p:nvSpPr>
        <p:spPr>
          <a:xfrm>
            <a:off x="9414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26" name=""/>
          <p:cNvSpPr/>
          <p:nvPr/>
        </p:nvSpPr>
        <p:spPr>
          <a:xfrm>
            <a:off x="8712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27" name=""/>
          <p:cNvSpPr/>
          <p:nvPr/>
        </p:nvSpPr>
        <p:spPr>
          <a:xfrm>
            <a:off x="9738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28" name=""/>
          <p:cNvSpPr/>
          <p:nvPr/>
        </p:nvSpPr>
        <p:spPr>
          <a:xfrm>
            <a:off x="9036000" y="1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29" name=""/>
          <p:cNvSpPr/>
          <p:nvPr/>
        </p:nvSpPr>
        <p:spPr>
          <a:xfrm>
            <a:off x="288000" y="5587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grpSp>
        <p:nvGrpSpPr>
          <p:cNvPr id="30" name=""/>
          <p:cNvGrpSpPr/>
          <p:nvPr/>
        </p:nvGrpSpPr>
        <p:grpSpPr>
          <a:xfrm>
            <a:off x="-360000" y="4914000"/>
            <a:ext cx="10854000" cy="1242000"/>
            <a:chOff x="-360000" y="4914000"/>
            <a:chExt cx="10854000" cy="1242000"/>
          </a:xfrm>
        </p:grpSpPr>
        <p:sp>
          <p:nvSpPr>
            <p:cNvPr id="31" name=""/>
            <p:cNvSpPr/>
            <p:nvPr/>
          </p:nvSpPr>
          <p:spPr>
            <a:xfrm flipH="1">
              <a:off x="9432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32" name=""/>
            <p:cNvSpPr/>
            <p:nvPr/>
          </p:nvSpPr>
          <p:spPr>
            <a:xfrm flipH="1">
              <a:off x="9792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33" name=""/>
            <p:cNvSpPr/>
            <p:nvPr/>
          </p:nvSpPr>
          <p:spPr>
            <a:xfrm flipH="1">
              <a:off x="8028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34" name=""/>
            <p:cNvSpPr/>
            <p:nvPr/>
          </p:nvSpPr>
          <p:spPr>
            <a:xfrm flipH="1">
              <a:off x="8730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35" name=""/>
            <p:cNvSpPr/>
            <p:nvPr/>
          </p:nvSpPr>
          <p:spPr>
            <a:xfrm flipH="1">
              <a:off x="8388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36" name=""/>
            <p:cNvSpPr/>
            <p:nvPr/>
          </p:nvSpPr>
          <p:spPr>
            <a:xfrm flipH="1">
              <a:off x="6984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37" name=""/>
            <p:cNvSpPr/>
            <p:nvPr/>
          </p:nvSpPr>
          <p:spPr>
            <a:xfrm flipH="1">
              <a:off x="7686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38" name=""/>
            <p:cNvSpPr/>
            <p:nvPr/>
          </p:nvSpPr>
          <p:spPr>
            <a:xfrm flipH="1">
              <a:off x="6624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39" name=""/>
            <p:cNvSpPr/>
            <p:nvPr/>
          </p:nvSpPr>
          <p:spPr>
            <a:xfrm flipH="1">
              <a:off x="7326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40" name=""/>
            <p:cNvSpPr/>
            <p:nvPr/>
          </p:nvSpPr>
          <p:spPr>
            <a:xfrm flipH="1">
              <a:off x="5922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41" name=""/>
            <p:cNvSpPr/>
            <p:nvPr/>
          </p:nvSpPr>
          <p:spPr>
            <a:xfrm flipH="1">
              <a:off x="6282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42" name=""/>
            <p:cNvSpPr/>
            <p:nvPr/>
          </p:nvSpPr>
          <p:spPr>
            <a:xfrm flipH="1">
              <a:off x="5238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43" name=""/>
            <p:cNvSpPr/>
            <p:nvPr/>
          </p:nvSpPr>
          <p:spPr>
            <a:xfrm flipH="1">
              <a:off x="4878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44" name=""/>
            <p:cNvSpPr/>
            <p:nvPr/>
          </p:nvSpPr>
          <p:spPr>
            <a:xfrm flipH="1">
              <a:off x="5580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45" name=""/>
            <p:cNvSpPr/>
            <p:nvPr/>
          </p:nvSpPr>
          <p:spPr>
            <a:xfrm flipH="1">
              <a:off x="3852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46" name=""/>
            <p:cNvSpPr/>
            <p:nvPr/>
          </p:nvSpPr>
          <p:spPr>
            <a:xfrm flipH="1">
              <a:off x="4536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47" name=""/>
            <p:cNvSpPr/>
            <p:nvPr/>
          </p:nvSpPr>
          <p:spPr>
            <a:xfrm flipH="1">
              <a:off x="4176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48" name=""/>
            <p:cNvSpPr/>
            <p:nvPr/>
          </p:nvSpPr>
          <p:spPr>
            <a:xfrm flipH="1">
              <a:off x="2772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49" name=""/>
            <p:cNvSpPr/>
            <p:nvPr/>
          </p:nvSpPr>
          <p:spPr>
            <a:xfrm flipH="1">
              <a:off x="3474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50" name=""/>
            <p:cNvSpPr/>
            <p:nvPr/>
          </p:nvSpPr>
          <p:spPr>
            <a:xfrm flipH="1">
              <a:off x="2448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51" name=""/>
            <p:cNvSpPr/>
            <p:nvPr/>
          </p:nvSpPr>
          <p:spPr>
            <a:xfrm flipH="1">
              <a:off x="3150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52" name=""/>
            <p:cNvSpPr/>
            <p:nvPr/>
          </p:nvSpPr>
          <p:spPr>
            <a:xfrm flipH="1">
              <a:off x="1746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53" name=""/>
            <p:cNvSpPr/>
            <p:nvPr/>
          </p:nvSpPr>
          <p:spPr>
            <a:xfrm flipH="1">
              <a:off x="2070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54" name=""/>
            <p:cNvSpPr/>
            <p:nvPr/>
          </p:nvSpPr>
          <p:spPr>
            <a:xfrm flipH="1">
              <a:off x="1044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55" name=""/>
            <p:cNvSpPr/>
            <p:nvPr/>
          </p:nvSpPr>
          <p:spPr>
            <a:xfrm flipH="1">
              <a:off x="1368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56" name=""/>
            <p:cNvSpPr/>
            <p:nvPr/>
          </p:nvSpPr>
          <p:spPr>
            <a:xfrm flipH="1">
              <a:off x="-36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57" name=""/>
            <p:cNvSpPr/>
            <p:nvPr/>
          </p:nvSpPr>
          <p:spPr>
            <a:xfrm flipH="1">
              <a:off x="666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58" name=""/>
            <p:cNvSpPr/>
            <p:nvPr/>
          </p:nvSpPr>
          <p:spPr>
            <a:xfrm flipH="1">
              <a:off x="-360000" y="4914000"/>
              <a:ext cx="702000" cy="702000"/>
            </a:xfrm>
            <a:custGeom>
              <a:avLst/>
              <a:gdLst>
                <a:gd name="textAreaLeft" fmla="*/ -360 w 702000"/>
                <a:gd name="textAreaRight" fmla="*/ 70200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59" name=""/>
            <p:cNvSpPr/>
            <p:nvPr/>
          </p:nvSpPr>
          <p:spPr>
            <a:xfrm flipH="1">
              <a:off x="342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60" name=""/>
            <p:cNvSpPr/>
            <p:nvPr/>
          </p:nvSpPr>
          <p:spPr>
            <a:xfrm flipH="1">
              <a:off x="9090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grpSp>
      <p:sp>
        <p:nvSpPr>
          <p:cNvPr id="61" name="PlaceHolder 1"/>
          <p:cNvSpPr>
            <a:spLocks noGrp="1"/>
          </p:cNvSpPr>
          <p:nvPr>
            <p:ph type="title"/>
          </p:nvPr>
        </p:nvSpPr>
        <p:spPr>
          <a:xfrm>
            <a:off x="504360" y="1915200"/>
            <a:ext cx="9071640" cy="12168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Click to edit the title text format</a:t>
            </a:r>
            <a:endParaRPr b="0" lang="en-US" sz="3300" spc="-1" strike="noStrike">
              <a:solidFill>
                <a:srgbClr val="000000"/>
              </a:solidFill>
              <a:latin typeface="Arial"/>
            </a:endParaRPr>
          </a:p>
        </p:txBody>
      </p:sp>
      <p:sp>
        <p:nvSpPr>
          <p:cNvPr id="62" name="PlaceHolder 2"/>
          <p:cNvSpPr>
            <a:spLocks noGrp="1"/>
          </p:cNvSpPr>
          <p:nvPr>
            <p:ph type="body"/>
          </p:nvPr>
        </p:nvSpPr>
        <p:spPr>
          <a:xfrm>
            <a:off x="504000" y="3402000"/>
            <a:ext cx="9071640" cy="864000"/>
          </a:xfrm>
          <a:prstGeom prst="rect">
            <a:avLst/>
          </a:prstGeom>
          <a:noFill/>
          <a:ln w="0">
            <a:noFill/>
          </a:ln>
        </p:spPr>
        <p:txBody>
          <a:bodyPr lIns="0" rIns="0" tIns="0" bIns="0" anchor="t">
            <a:normAutofit fontScale="24990"/>
          </a:bodyPr>
          <a:p>
            <a:pPr marL="432000" indent="-324000">
              <a:spcAft>
                <a:spcPts val="1060"/>
              </a:spcAft>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Aft>
                <a:spcPts val="850"/>
              </a:spcAft>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Aft>
                <a:spcPts val="635"/>
              </a:spcAft>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Aft>
                <a:spcPts val="422"/>
              </a:spcAft>
              <a:buClr>
                <a:srgbClr val="000000"/>
              </a:buClr>
              <a:buSzPct val="75000"/>
              <a:buFont typeface="Symbol" charset="2"/>
              <a:buChar char=""/>
            </a:pPr>
            <a:r>
              <a:rPr b="0" lang="en-US" sz="1500" spc="-1" strike="noStrike">
                <a:solidFill>
                  <a:srgbClr val="000000"/>
                </a:solidFill>
                <a:latin typeface="Arial"/>
              </a:rPr>
              <a:t>Fourth Outline Level</a:t>
            </a:r>
            <a:endParaRPr b="0" lang="en-US" sz="1500" spc="-1" strike="noStrike">
              <a:solidFill>
                <a:srgbClr val="000000"/>
              </a:solidFill>
              <a:latin typeface="Arial"/>
            </a:endParaRPr>
          </a:p>
          <a:p>
            <a:pPr lvl="4" marL="2160000" indent="-216000">
              <a:spcAft>
                <a:spcPts val="210"/>
              </a:spcAft>
              <a:buClr>
                <a:srgbClr val="000000"/>
              </a:buClr>
              <a:buSzPct val="45000"/>
              <a:buFont typeface="Wingdings" charset="2"/>
              <a:buChar char=""/>
            </a:pPr>
            <a:r>
              <a:rPr b="0" lang="en-US" sz="1500" spc="-1" strike="noStrike">
                <a:solidFill>
                  <a:srgbClr val="000000"/>
                </a:solidFill>
                <a:latin typeface="Arial"/>
              </a:rPr>
              <a:t>Fifth Outline Level</a:t>
            </a:r>
            <a:endParaRPr b="0" lang="en-US" sz="1500" spc="-1" strike="noStrike">
              <a:solidFill>
                <a:srgbClr val="000000"/>
              </a:solidFill>
              <a:latin typeface="Arial"/>
            </a:endParaRPr>
          </a:p>
          <a:p>
            <a:pPr lvl="5" marL="2592000" indent="-216000">
              <a:spcAft>
                <a:spcPts val="210"/>
              </a:spcAft>
              <a:buClr>
                <a:srgbClr val="000000"/>
              </a:buClr>
              <a:buSzPct val="45000"/>
              <a:buFont typeface="Wingdings" charset="2"/>
              <a:buChar char=""/>
            </a:pPr>
            <a:r>
              <a:rPr b="0" lang="en-US" sz="1500" spc="-1" strike="noStrike">
                <a:solidFill>
                  <a:srgbClr val="000000"/>
                </a:solidFill>
                <a:latin typeface="Arial"/>
              </a:rPr>
              <a:t>Sixth Outline Level</a:t>
            </a:r>
            <a:endParaRPr b="0" lang="en-US" sz="1500" spc="-1" strike="noStrike">
              <a:solidFill>
                <a:srgbClr val="000000"/>
              </a:solidFill>
              <a:latin typeface="Arial"/>
            </a:endParaRPr>
          </a:p>
          <a:p>
            <a:pPr lvl="6" marL="3024000" indent="-216000">
              <a:spcAft>
                <a:spcPts val="210"/>
              </a:spcAft>
              <a:buClr>
                <a:srgbClr val="000000"/>
              </a:buClr>
              <a:buSzPct val="45000"/>
              <a:buFont typeface="Wingdings" charset="2"/>
              <a:buChar char=""/>
            </a:pPr>
            <a:r>
              <a:rPr b="0" lang="en-US" sz="1500" spc="-1" strike="noStrike">
                <a:solidFill>
                  <a:srgbClr val="000000"/>
                </a:solidFill>
                <a:latin typeface="Arial"/>
              </a:rPr>
              <a:t>Seventh Outline Level</a:t>
            </a:r>
            <a:endParaRPr b="0" lang="en-US" sz="1500" spc="-1" strike="noStrike">
              <a:solidFill>
                <a:srgbClr val="000000"/>
              </a:solidFill>
              <a:latin typeface="Arial"/>
            </a:endParaRPr>
          </a:p>
        </p:txBody>
      </p:sp>
      <p:sp>
        <p:nvSpPr>
          <p:cNvPr id="63" name=""/>
          <p:cNvSpPr/>
          <p:nvPr/>
        </p:nvSpPr>
        <p:spPr>
          <a:xfrm>
            <a:off x="-414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64" name=""/>
          <p:cNvSpPr/>
          <p:nvPr/>
        </p:nvSpPr>
        <p:spPr>
          <a:xfrm>
            <a:off x="990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65" name=""/>
          <p:cNvSpPr/>
          <p:nvPr/>
        </p:nvSpPr>
        <p:spPr>
          <a:xfrm>
            <a:off x="2394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66" name=""/>
          <p:cNvSpPr/>
          <p:nvPr/>
        </p:nvSpPr>
        <p:spPr>
          <a:xfrm>
            <a:off x="1692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67" name=""/>
          <p:cNvSpPr/>
          <p:nvPr/>
        </p:nvSpPr>
        <p:spPr>
          <a:xfrm>
            <a:off x="3096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68" name=""/>
          <p:cNvSpPr/>
          <p:nvPr/>
        </p:nvSpPr>
        <p:spPr>
          <a:xfrm>
            <a:off x="4500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69" name=""/>
          <p:cNvSpPr/>
          <p:nvPr/>
        </p:nvSpPr>
        <p:spPr>
          <a:xfrm>
            <a:off x="3798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70" name=""/>
          <p:cNvSpPr/>
          <p:nvPr/>
        </p:nvSpPr>
        <p:spPr>
          <a:xfrm>
            <a:off x="5202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71" name=""/>
          <p:cNvSpPr/>
          <p:nvPr/>
        </p:nvSpPr>
        <p:spPr>
          <a:xfrm>
            <a:off x="6606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72" name=""/>
          <p:cNvSpPr/>
          <p:nvPr/>
        </p:nvSpPr>
        <p:spPr>
          <a:xfrm>
            <a:off x="5904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73" name=""/>
          <p:cNvSpPr/>
          <p:nvPr/>
        </p:nvSpPr>
        <p:spPr>
          <a:xfrm>
            <a:off x="7308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74" name=""/>
          <p:cNvSpPr/>
          <p:nvPr/>
        </p:nvSpPr>
        <p:spPr>
          <a:xfrm>
            <a:off x="8010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75" name=""/>
          <p:cNvSpPr/>
          <p:nvPr/>
        </p:nvSpPr>
        <p:spPr>
          <a:xfrm>
            <a:off x="9414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76" name=""/>
          <p:cNvSpPr/>
          <p:nvPr/>
        </p:nvSpPr>
        <p:spPr>
          <a:xfrm>
            <a:off x="8712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77" name=""/>
          <p:cNvSpPr/>
          <p:nvPr/>
        </p:nvSpPr>
        <p:spPr>
          <a:xfrm>
            <a:off x="288000" y="-520920"/>
            <a:ext cx="702000" cy="702000"/>
          </a:xfrm>
          <a:custGeom>
            <a:avLst/>
            <a:gdLst>
              <a:gd name="textAreaLeft" fmla="*/ 0 w 702000"/>
              <a:gd name="textAreaRight" fmla="*/ 70236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0" name=""/>
          <p:cNvGrpSpPr/>
          <p:nvPr/>
        </p:nvGrpSpPr>
        <p:grpSpPr>
          <a:xfrm>
            <a:off x="-360000" y="4896000"/>
            <a:ext cx="10854000" cy="1260000"/>
            <a:chOff x="-360000" y="4896000"/>
            <a:chExt cx="10854000" cy="1260000"/>
          </a:xfrm>
        </p:grpSpPr>
        <p:sp>
          <p:nvSpPr>
            <p:cNvPr id="81" name=""/>
            <p:cNvSpPr/>
            <p:nvPr/>
          </p:nvSpPr>
          <p:spPr>
            <a:xfrm flipH="1">
              <a:off x="9432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2" name=""/>
            <p:cNvSpPr/>
            <p:nvPr/>
          </p:nvSpPr>
          <p:spPr>
            <a:xfrm flipH="1">
              <a:off x="9792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3" name=""/>
            <p:cNvSpPr/>
            <p:nvPr/>
          </p:nvSpPr>
          <p:spPr>
            <a:xfrm flipH="1">
              <a:off x="8028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4" name=""/>
            <p:cNvSpPr/>
            <p:nvPr/>
          </p:nvSpPr>
          <p:spPr>
            <a:xfrm flipH="1">
              <a:off x="8730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5" name=""/>
            <p:cNvSpPr/>
            <p:nvPr/>
          </p:nvSpPr>
          <p:spPr>
            <a:xfrm flipH="1">
              <a:off x="8388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6" name=""/>
            <p:cNvSpPr/>
            <p:nvPr/>
          </p:nvSpPr>
          <p:spPr>
            <a:xfrm flipH="1">
              <a:off x="6984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7" name=""/>
            <p:cNvSpPr/>
            <p:nvPr/>
          </p:nvSpPr>
          <p:spPr>
            <a:xfrm flipH="1">
              <a:off x="7686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8" name=""/>
            <p:cNvSpPr/>
            <p:nvPr/>
          </p:nvSpPr>
          <p:spPr>
            <a:xfrm flipH="1">
              <a:off x="6624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9" name=""/>
            <p:cNvSpPr/>
            <p:nvPr/>
          </p:nvSpPr>
          <p:spPr>
            <a:xfrm flipH="1">
              <a:off x="7326000" y="4896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0" name=""/>
            <p:cNvSpPr/>
            <p:nvPr/>
          </p:nvSpPr>
          <p:spPr>
            <a:xfrm flipH="1">
              <a:off x="5922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1" name=""/>
            <p:cNvSpPr/>
            <p:nvPr/>
          </p:nvSpPr>
          <p:spPr>
            <a:xfrm flipH="1">
              <a:off x="6282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2" name=""/>
            <p:cNvSpPr/>
            <p:nvPr/>
          </p:nvSpPr>
          <p:spPr>
            <a:xfrm flipH="1">
              <a:off x="5238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3" name=""/>
            <p:cNvSpPr/>
            <p:nvPr/>
          </p:nvSpPr>
          <p:spPr>
            <a:xfrm flipH="1">
              <a:off x="4878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4" name=""/>
            <p:cNvSpPr/>
            <p:nvPr/>
          </p:nvSpPr>
          <p:spPr>
            <a:xfrm flipH="1">
              <a:off x="5580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5" name=""/>
            <p:cNvSpPr/>
            <p:nvPr/>
          </p:nvSpPr>
          <p:spPr>
            <a:xfrm flipH="1">
              <a:off x="3852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6" name=""/>
            <p:cNvSpPr/>
            <p:nvPr/>
          </p:nvSpPr>
          <p:spPr>
            <a:xfrm flipH="1">
              <a:off x="4536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7" name=""/>
            <p:cNvSpPr/>
            <p:nvPr/>
          </p:nvSpPr>
          <p:spPr>
            <a:xfrm flipH="1">
              <a:off x="4176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8" name=""/>
            <p:cNvSpPr/>
            <p:nvPr/>
          </p:nvSpPr>
          <p:spPr>
            <a:xfrm flipH="1">
              <a:off x="2772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9" name=""/>
            <p:cNvSpPr/>
            <p:nvPr/>
          </p:nvSpPr>
          <p:spPr>
            <a:xfrm flipH="1">
              <a:off x="3474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00" name=""/>
            <p:cNvSpPr/>
            <p:nvPr/>
          </p:nvSpPr>
          <p:spPr>
            <a:xfrm flipH="1">
              <a:off x="2448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01" name=""/>
            <p:cNvSpPr/>
            <p:nvPr/>
          </p:nvSpPr>
          <p:spPr>
            <a:xfrm flipH="1">
              <a:off x="3150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02" name=""/>
            <p:cNvSpPr/>
            <p:nvPr/>
          </p:nvSpPr>
          <p:spPr>
            <a:xfrm flipH="1">
              <a:off x="1746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03" name=""/>
            <p:cNvSpPr/>
            <p:nvPr/>
          </p:nvSpPr>
          <p:spPr>
            <a:xfrm flipH="1">
              <a:off x="2070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04" name=""/>
            <p:cNvSpPr/>
            <p:nvPr/>
          </p:nvSpPr>
          <p:spPr>
            <a:xfrm flipH="1">
              <a:off x="1044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05" name=""/>
            <p:cNvSpPr/>
            <p:nvPr/>
          </p:nvSpPr>
          <p:spPr>
            <a:xfrm flipH="1">
              <a:off x="1368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06" name=""/>
            <p:cNvSpPr/>
            <p:nvPr/>
          </p:nvSpPr>
          <p:spPr>
            <a:xfrm flipH="1">
              <a:off x="-36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07" name=""/>
            <p:cNvSpPr/>
            <p:nvPr/>
          </p:nvSpPr>
          <p:spPr>
            <a:xfrm flipH="1">
              <a:off x="666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08" name=""/>
            <p:cNvSpPr/>
            <p:nvPr/>
          </p:nvSpPr>
          <p:spPr>
            <a:xfrm flipH="1">
              <a:off x="-360000" y="4914000"/>
              <a:ext cx="702000" cy="702000"/>
            </a:xfrm>
            <a:custGeom>
              <a:avLst/>
              <a:gdLst>
                <a:gd name="textAreaLeft" fmla="*/ -360 w 702000"/>
                <a:gd name="textAreaRight" fmla="*/ 70200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09" name=""/>
            <p:cNvSpPr/>
            <p:nvPr/>
          </p:nvSpPr>
          <p:spPr>
            <a:xfrm flipH="1">
              <a:off x="342000" y="491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10" name=""/>
            <p:cNvSpPr/>
            <p:nvPr/>
          </p:nvSpPr>
          <p:spPr>
            <a:xfrm flipH="1">
              <a:off x="9090000" y="5454000"/>
              <a:ext cx="702000" cy="702000"/>
            </a:xfrm>
            <a:custGeom>
              <a:avLst/>
              <a:gdLst>
                <a:gd name="textAreaLeft" fmla="*/ 360 w 702000"/>
                <a:gd name="textAreaRight" fmla="*/ 702720 w 702000"/>
                <a:gd name="textAreaTop" fmla="*/ 0 h 702000"/>
                <a:gd name="textAreaBottom" fmla="*/ 702360 h 7020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grpSp>
      <p:sp>
        <p:nvSpPr>
          <p:cNvPr id="11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Click to edit the title text format</a:t>
            </a:r>
            <a:endParaRPr b="0" lang="en-US" sz="3300" spc="-1" strike="noStrike">
              <a:solidFill>
                <a:srgbClr val="000000"/>
              </a:solidFill>
              <a:latin typeface="Arial"/>
            </a:endParaRPr>
          </a:p>
        </p:txBody>
      </p:sp>
      <p:sp>
        <p:nvSpPr>
          <p:cNvPr id="11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Aft>
                <a:spcPts val="850"/>
              </a:spcAft>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Aft>
                <a:spcPts val="635"/>
              </a:spcAft>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Aft>
                <a:spcPts val="422"/>
              </a:spcAft>
              <a:buClr>
                <a:srgbClr val="000000"/>
              </a:buClr>
              <a:buSzPct val="75000"/>
              <a:buFont typeface="Symbol" charset="2"/>
              <a:buChar char=""/>
            </a:pPr>
            <a:r>
              <a:rPr b="0" lang="en-US" sz="1500" spc="-1" strike="noStrike">
                <a:solidFill>
                  <a:srgbClr val="000000"/>
                </a:solidFill>
                <a:latin typeface="Arial"/>
              </a:rPr>
              <a:t>Fourth Outline Level</a:t>
            </a:r>
            <a:endParaRPr b="0" lang="en-US" sz="1500" spc="-1" strike="noStrike">
              <a:solidFill>
                <a:srgbClr val="000000"/>
              </a:solidFill>
              <a:latin typeface="Arial"/>
            </a:endParaRPr>
          </a:p>
          <a:p>
            <a:pPr lvl="4" marL="2160000" indent="-216000">
              <a:spcAft>
                <a:spcPts val="210"/>
              </a:spcAft>
              <a:buClr>
                <a:srgbClr val="000000"/>
              </a:buClr>
              <a:buSzPct val="45000"/>
              <a:buFont typeface="Wingdings" charset="2"/>
              <a:buChar char=""/>
            </a:pPr>
            <a:r>
              <a:rPr b="0" lang="en-US" sz="1500" spc="-1" strike="noStrike">
                <a:solidFill>
                  <a:srgbClr val="000000"/>
                </a:solidFill>
                <a:latin typeface="Arial"/>
              </a:rPr>
              <a:t>Fifth Outline Level</a:t>
            </a:r>
            <a:endParaRPr b="0" lang="en-US" sz="1500" spc="-1" strike="noStrike">
              <a:solidFill>
                <a:srgbClr val="000000"/>
              </a:solidFill>
              <a:latin typeface="Arial"/>
            </a:endParaRPr>
          </a:p>
          <a:p>
            <a:pPr lvl="5" marL="2592000" indent="-216000">
              <a:spcAft>
                <a:spcPts val="210"/>
              </a:spcAft>
              <a:buClr>
                <a:srgbClr val="000000"/>
              </a:buClr>
              <a:buSzPct val="45000"/>
              <a:buFont typeface="Wingdings" charset="2"/>
              <a:buChar char=""/>
            </a:pPr>
            <a:r>
              <a:rPr b="0" lang="en-US" sz="1500" spc="-1" strike="noStrike">
                <a:solidFill>
                  <a:srgbClr val="000000"/>
                </a:solidFill>
                <a:latin typeface="Arial"/>
              </a:rPr>
              <a:t>Sixth Outline Level</a:t>
            </a:r>
            <a:endParaRPr b="0" lang="en-US" sz="1500" spc="-1" strike="noStrike">
              <a:solidFill>
                <a:srgbClr val="000000"/>
              </a:solidFill>
              <a:latin typeface="Arial"/>
            </a:endParaRPr>
          </a:p>
          <a:p>
            <a:pPr lvl="6" marL="3024000" indent="-216000">
              <a:spcAft>
                <a:spcPts val="210"/>
              </a:spcAft>
              <a:buClr>
                <a:srgbClr val="000000"/>
              </a:buClr>
              <a:buSzPct val="45000"/>
              <a:buFont typeface="Wingdings" charset="2"/>
              <a:buChar char=""/>
            </a:pPr>
            <a:r>
              <a:rPr b="0" lang="en-US" sz="1500" spc="-1" strike="noStrike">
                <a:solidFill>
                  <a:srgbClr val="000000"/>
                </a:solidFill>
                <a:latin typeface="Arial"/>
              </a:rPr>
              <a:t>Seventh Outline Level</a:t>
            </a:r>
            <a:endParaRPr b="0" lang="en-US" sz="1500" spc="-1" strike="noStrike">
              <a:solidFill>
                <a:srgbClr val="000000"/>
              </a:solidFill>
              <a:latin typeface="Arial"/>
            </a:endParaRPr>
          </a:p>
        </p:txBody>
      </p:sp>
      <p:sp>
        <p:nvSpPr>
          <p:cNvPr id="113" name="PlaceHolder 3"/>
          <p:cNvSpPr>
            <a:spLocks noGrp="1"/>
          </p:cNvSpPr>
          <p:nvPr>
            <p:ph type="dt" idx="1"/>
          </p:nvPr>
        </p:nvSpPr>
        <p:spPr>
          <a:xfrm>
            <a:off x="342000" y="4914360"/>
            <a:ext cx="2401200" cy="702000"/>
          </a:xfrm>
          <a:prstGeom prst="rect">
            <a:avLst/>
          </a:prstGeom>
          <a:noFill/>
          <a:ln w="0">
            <a:noFill/>
          </a:ln>
        </p:spPr>
        <p:txBody>
          <a:bodyPr lIns="0" rIns="0" tIns="0" bIns="0" anchor="ctr">
            <a:noAutofit/>
          </a:bodyPr>
          <a:lstStyle>
            <a:lvl1pPr indent="0">
              <a:buNone/>
              <a:defRPr b="0" lang="en-US" sz="1400" spc="-1" strike="noStrike">
                <a:solidFill>
                  <a:srgbClr val="000000"/>
                </a:solidFill>
                <a:latin typeface="Arial"/>
              </a:defRPr>
            </a:lvl1pPr>
          </a:lstStyle>
          <a:p>
            <a:pPr indent="0">
              <a:buNone/>
            </a:pPr>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114" name="PlaceHolder 4"/>
          <p:cNvSpPr>
            <a:spLocks noGrp="1"/>
          </p:cNvSpPr>
          <p:nvPr>
            <p:ph type="ftr" idx="2"/>
          </p:nvPr>
        </p:nvSpPr>
        <p:spPr>
          <a:xfrm>
            <a:off x="2744640" y="4914000"/>
            <a:ext cx="4581000" cy="704160"/>
          </a:xfrm>
          <a:prstGeom prst="rect">
            <a:avLst/>
          </a:prstGeom>
          <a:noFill/>
          <a:ln w="0">
            <a:noFill/>
          </a:ln>
        </p:spPr>
        <p:txBody>
          <a:bodyPr lIns="0" rIns="0" tIns="0" bIns="0" anchor="ctr">
            <a:noAutofit/>
          </a:bodyPr>
          <a:lstStyle>
            <a:lvl1pPr indent="0" algn="ctr">
              <a:buNone/>
              <a:defRPr b="0" lang="en-US" sz="1400" spc="-1" strike="noStrike">
                <a:solidFill>
                  <a:srgbClr val="000000"/>
                </a:solidFill>
                <a:latin typeface="Arial"/>
              </a:defRPr>
            </a:lvl1pPr>
          </a:lstStyle>
          <a:p>
            <a:pPr indent="0" algn="ctr">
              <a:buNone/>
            </a:pPr>
            <a:r>
              <a:rPr b="0" lang="en-US" sz="1400" spc="-1" strike="noStrike">
                <a:solidFill>
                  <a:srgbClr val="000000"/>
                </a:solidFill>
                <a:latin typeface="Arial"/>
              </a:rPr>
              <a:t>&lt;footer&gt;</a:t>
            </a:r>
            <a:endParaRPr b="0" lang="en-US" sz="1400" spc="-1" strike="noStrike">
              <a:solidFill>
                <a:srgbClr val="000000"/>
              </a:solidFill>
              <a:latin typeface="Arial"/>
            </a:endParaRPr>
          </a:p>
        </p:txBody>
      </p:sp>
      <p:sp>
        <p:nvSpPr>
          <p:cNvPr id="115" name="PlaceHolder 5"/>
          <p:cNvSpPr>
            <a:spLocks noGrp="1"/>
          </p:cNvSpPr>
          <p:nvPr>
            <p:ph type="sldNum" idx="3"/>
          </p:nvPr>
        </p:nvSpPr>
        <p:spPr>
          <a:xfrm>
            <a:off x="8494200" y="4914000"/>
            <a:ext cx="1143000" cy="702000"/>
          </a:xfrm>
          <a:prstGeom prst="rect">
            <a:avLst/>
          </a:prstGeom>
          <a:noFill/>
          <a:ln w="0">
            <a:noFill/>
          </a:ln>
        </p:spPr>
        <p:txBody>
          <a:bodyPr lIns="0" rIns="0" tIns="0" bIns="0" anchor="ctr">
            <a:noAutofit/>
          </a:bodyPr>
          <a:lstStyle>
            <a:lvl1pPr indent="0" algn="ctr">
              <a:buNone/>
              <a:defRPr b="0" lang="en-US" sz="1400" spc="-1" strike="noStrike">
                <a:solidFill>
                  <a:srgbClr val="000000"/>
                </a:solidFill>
                <a:latin typeface="Arial"/>
              </a:defRPr>
            </a:lvl1pPr>
          </a:lstStyle>
          <a:p>
            <a:pPr indent="0" algn="ctr">
              <a:buNone/>
            </a:pPr>
            <a:fld id="{45F51018-4760-4D00-B31C-A8643FA4890F}"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package" Target="../embeddings/oleObject1.docx"/><Relationship Id="rId3" Type="http://schemas.openxmlformats.org/officeDocument/2006/relationships/image" Target="../media/image2.emf"/><Relationship Id="rId4"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540000" y="1980000"/>
            <a:ext cx="9000000" cy="126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FEMALE GENITAL MUTILATION</a:t>
            </a:r>
            <a:endParaRPr b="0" lang="en-US" sz="3300" spc="-1" strike="noStrike">
              <a:solidFill>
                <a:srgbClr val="000000"/>
              </a:solidFill>
              <a:latin typeface="Arial"/>
            </a:endParaRPr>
          </a:p>
        </p:txBody>
      </p:sp>
      <p:sp>
        <p:nvSpPr>
          <p:cNvPr id="119" name="PlaceHolder 2"/>
          <p:cNvSpPr>
            <a:spLocks noGrp="1"/>
          </p:cNvSpPr>
          <p:nvPr>
            <p:ph type="subTitle"/>
          </p:nvPr>
        </p:nvSpPr>
        <p:spPr>
          <a:xfrm>
            <a:off x="540000" y="3360240"/>
            <a:ext cx="9000000" cy="1019880"/>
          </a:xfrm>
          <a:prstGeom prst="rect">
            <a:avLst/>
          </a:prstGeom>
          <a:noFill/>
          <a:ln w="0">
            <a:noFill/>
          </a:ln>
        </p:spPr>
        <p:txBody>
          <a:bodyPr lIns="0" rIns="0" tIns="0" bIns="0" anchor="ctr">
            <a:noAutofit/>
          </a:bodyPr>
          <a:p>
            <a:pPr indent="0" algn="ctr">
              <a:buNone/>
            </a:pPr>
            <a:r>
              <a:rPr b="0" lang="en-US" sz="2400" spc="-1" strike="noStrike">
                <a:solidFill>
                  <a:srgbClr val="000000"/>
                </a:solidFill>
                <a:latin typeface="Arial"/>
              </a:rPr>
              <a:t>Mbugua Douglas.</a:t>
            </a:r>
            <a:endParaRPr b="0" lang="en-US" sz="2400" spc="-1" strike="noStrike">
              <a:solidFill>
                <a:srgbClr val="000000"/>
              </a:solidFill>
              <a:latin typeface="Arial"/>
            </a:endParaRPr>
          </a:p>
          <a:p>
            <a:pPr indent="0" algn="ctr">
              <a:buNone/>
            </a:pPr>
            <a:r>
              <a:rPr b="0" lang="en-US" sz="2400" spc="-1" strike="noStrike">
                <a:solidFill>
                  <a:srgbClr val="000000"/>
                </a:solidFill>
                <a:latin typeface="Arial"/>
              </a:rPr>
              <a:t>C025-01-1199/2019.</a:t>
            </a:r>
            <a:endParaRPr b="0" lang="en-US" sz="2400" spc="-1" strike="noStrike">
              <a:solidFill>
                <a:srgbClr val="000000"/>
              </a:solidFill>
              <a:latin typeface="Arial"/>
            </a:endParaRPr>
          </a:p>
          <a:p>
            <a:pPr indent="0" algn="ctr">
              <a:buNone/>
            </a:pPr>
            <a:r>
              <a:rPr b="0" lang="en-US" sz="2400" spc="-1" strike="noStrike">
                <a:solidFill>
                  <a:srgbClr val="000000"/>
                </a:solidFill>
                <a:latin typeface="Arial"/>
              </a:rPr>
              <a:t>Issue on the African Society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601200" y="0"/>
            <a:ext cx="9000000" cy="140436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The Enduring Shadow: Female Genital Mutilation, Its Devastating Effects, and the Road to Eradication</a:t>
            </a:r>
            <a:endParaRPr b="0" lang="en-US" sz="3300" spc="-1" strike="noStrike">
              <a:solidFill>
                <a:srgbClr val="000000"/>
              </a:solidFill>
              <a:latin typeface="Arial"/>
            </a:endParaRPr>
          </a:p>
        </p:txBody>
      </p:sp>
      <p:pic>
        <p:nvPicPr>
          <p:cNvPr id="121" name="" descr=""/>
          <p:cNvPicPr/>
          <p:nvPr/>
        </p:nvPicPr>
        <p:blipFill>
          <a:blip r:embed="rId1"/>
          <a:stretch/>
        </p:blipFill>
        <p:spPr>
          <a:xfrm>
            <a:off x="914400" y="1600200"/>
            <a:ext cx="4800600" cy="3240000"/>
          </a:xfrm>
          <a:prstGeom prst="rect">
            <a:avLst/>
          </a:prstGeom>
          <a:ln w="18000">
            <a:noFill/>
          </a:ln>
        </p:spPr>
      </p:pic>
      <p:graphicFrame>
        <p:nvGraphicFramePr>
          <p:cNvPr id="122" name=""/>
          <p:cNvGraphicFramePr/>
          <p:nvPr/>
        </p:nvGraphicFramePr>
        <p:xfrm>
          <a:off x="2057400" y="2514600"/>
          <a:ext cx="6119640" cy="1079640"/>
        </p:xfrm>
        <a:graphic>
          <a:graphicData uri="http://schemas.openxmlformats.org/presentationml/2006/ole">
            <p:oleObj progId="Word.Document.12" r:id="rId2" spid="">
              <p:embed/>
              <p:pic>
                <p:nvPicPr>
                  <p:cNvPr id="123" name="" descr=""/>
                  <p:cNvPicPr/>
                  <p:nvPr/>
                </p:nvPicPr>
                <p:blipFill>
                  <a:blip r:embed="rId3"/>
                  <a:stretch/>
                </p:blipFill>
                <p:spPr>
                  <a:xfrm>
                    <a:off x="2057400" y="2514600"/>
                    <a:ext cx="6119640" cy="1079640"/>
                  </a:xfrm>
                  <a:prstGeom prst="rect">
                    <a:avLst/>
                  </a:prstGeom>
                  <a:ln w="18000">
                    <a:noFill/>
                  </a:ln>
                </p:spPr>
              </p:pic>
            </p:oleObj>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Lets Join Hands to Fight the Scorge</a:t>
            </a:r>
            <a:endParaRPr b="0" lang="en-US" sz="3300" spc="-1" strike="noStrike">
              <a:solidFill>
                <a:srgbClr val="000000"/>
              </a:solidFill>
              <a:latin typeface="Arial"/>
            </a:endParaRPr>
          </a:p>
        </p:txBody>
      </p:sp>
      <p:sp>
        <p:nvSpPr>
          <p:cNvPr id="125"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6628"/>
          </a:bodyPr>
          <a:p>
            <a:pPr indent="0">
              <a:spcAft>
                <a:spcPts val="1060"/>
              </a:spcAft>
              <a:buNone/>
            </a:pPr>
            <a:r>
              <a:rPr b="0" lang="en-US" sz="2400" spc="-1" strike="noStrike">
                <a:solidFill>
                  <a:srgbClr val="000000"/>
                </a:solidFill>
                <a:latin typeface="Arial"/>
              </a:rPr>
              <a:t>Female Genital Mutilation (FGM), also known as Female Genital Cutting (FGC), is a deeply entrenched practice with devastating consequences. Defined by the World Health Organization (WHO) as any procedure involving partial or total removal of the external female genitalia, or other injury to the genital organs for non-medical reasons, FGM is a violation of human rights and a global public health concern. This essay delves into the history and justifications for FGM, explores the profound physical and psychological effects it has on women and girls, and examines ongoing efforts to eradicate this harmful practice.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US" sz="3300" spc="-1" strike="noStrike">
              <a:solidFill>
                <a:srgbClr val="000000"/>
              </a:solidFill>
              <a:latin typeface="Arial"/>
            </a:endParaRPr>
          </a:p>
        </p:txBody>
      </p:sp>
      <p:sp>
        <p:nvSpPr>
          <p:cNvPr id="127"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62058"/>
          </a:bodyPr>
          <a:p>
            <a:pPr indent="0">
              <a:spcAft>
                <a:spcPts val="1060"/>
              </a:spcAft>
              <a:buNone/>
            </a:pPr>
            <a:r>
              <a:rPr b="0" lang="en-US" sz="2400" spc="-1" strike="noStrike">
                <a:solidFill>
                  <a:srgbClr val="000000"/>
                </a:solidFill>
                <a:latin typeface="Arial"/>
              </a:rPr>
              <a:t>The origins of FGM remain shrouded in mystery, with evidence suggesting its practice across continents for millennia. Theories posit links to cultural beliefs about purity, femininity, and societal control over female sexuality. Proponents often cite reasons like:</a:t>
            </a:r>
            <a:endParaRPr b="0" lang="en-US" sz="2400" spc="-1" strike="noStrike">
              <a:solidFill>
                <a:srgbClr val="000000"/>
              </a:solidFill>
              <a:latin typeface="Arial"/>
            </a:endParaRPr>
          </a:p>
          <a:p>
            <a:pPr indent="0">
              <a:spcAft>
                <a:spcPts val="1060"/>
              </a:spcAft>
              <a:buNone/>
            </a:pPr>
            <a:endParaRPr b="0" lang="en-US" sz="2400" spc="-1" strike="noStrike">
              <a:solidFill>
                <a:srgbClr val="000000"/>
              </a:solidFill>
              <a:latin typeface="Arial"/>
            </a:endParaRPr>
          </a:p>
          <a:p>
            <a:pPr indent="0">
              <a:spcAft>
                <a:spcPts val="1060"/>
              </a:spcAft>
              <a:buNone/>
            </a:pPr>
            <a:r>
              <a:rPr b="0" lang="en-US" sz="2400" spc="-1" strike="noStrike">
                <a:solidFill>
                  <a:srgbClr val="000000"/>
                </a:solidFill>
                <a:latin typeface="Arial"/>
              </a:rPr>
              <a:t>1.)Cultural Tradition:FGM can be seen as a rite of passage, marking a girl's transition to womanhood and ensuring her eligibility for marriage. </a:t>
            </a:r>
            <a:endParaRPr b="0" lang="en-US" sz="2400" spc="-1" strike="noStrike">
              <a:solidFill>
                <a:srgbClr val="000000"/>
              </a:solidFill>
              <a:latin typeface="Arial"/>
            </a:endParaRPr>
          </a:p>
          <a:p>
            <a:pPr indent="0">
              <a:spcAft>
                <a:spcPts val="1060"/>
              </a:spcAft>
              <a:buNone/>
            </a:pPr>
            <a:r>
              <a:rPr b="0" lang="en-US" sz="2400" spc="-1" strike="noStrike">
                <a:solidFill>
                  <a:srgbClr val="000000"/>
                </a:solidFill>
                <a:latin typeface="Arial"/>
              </a:rPr>
              <a:t>2.)Social Pressures: Community pressure and fear of social exclusion can drive families to continue the practice despite potential health risks.</a:t>
            </a:r>
            <a:endParaRPr b="0" lang="en-US" sz="2400" spc="-1" strike="noStrike">
              <a:solidFill>
                <a:srgbClr val="000000"/>
              </a:solidFill>
              <a:latin typeface="Arial"/>
            </a:endParaRPr>
          </a:p>
          <a:p>
            <a:pPr indent="0">
              <a:spcAft>
                <a:spcPts val="1060"/>
              </a:spcAft>
              <a:buNone/>
            </a:pPr>
            <a:r>
              <a:rPr b="0" lang="en-US" sz="2400" spc="-1" strike="noStrike">
                <a:solidFill>
                  <a:srgbClr val="000000"/>
                </a:solidFill>
                <a:latin typeface="Arial"/>
              </a:rPr>
              <a:t>3.)Religious Misinterpretations: Though no major religion endorses FGM, misinterpretations of religious texts are sometimes used to justify it.</a:t>
            </a:r>
            <a:endParaRPr b="0" lang="en-US" sz="2400" spc="-1" strike="noStrike">
              <a:solidFill>
                <a:srgbClr val="000000"/>
              </a:solidFill>
              <a:latin typeface="Arial"/>
            </a:endParaRPr>
          </a:p>
          <a:p>
            <a:pPr indent="0">
              <a:spcAft>
                <a:spcPts val="1060"/>
              </a:spcAft>
              <a:buNone/>
            </a:pPr>
            <a:r>
              <a:rPr b="0" lang="en-US" sz="2400" spc="-1" strike="noStrike">
                <a:solidFill>
                  <a:srgbClr val="000000"/>
                </a:solidFill>
                <a:latin typeface="Arial"/>
              </a:rPr>
              <a:t>4.)Economic Benefits:  In some cases, FGM is mistakenly believed to increase a girl's marriageability and dowry.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LETS JOIN HANDS TO END THE SCORGE</a:t>
            </a:r>
            <a:endParaRPr b="0" lang="en-US" sz="3300" spc="-1" strike="noStrike">
              <a:solidFill>
                <a:srgbClr val="000000"/>
              </a:solidFill>
              <a:latin typeface="Arial"/>
            </a:endParaRPr>
          </a:p>
        </p:txBody>
      </p:sp>
      <p:pic>
        <p:nvPicPr>
          <p:cNvPr id="129" name="" descr=""/>
          <p:cNvPicPr/>
          <p:nvPr/>
        </p:nvPicPr>
        <p:blipFill>
          <a:blip r:embed="rId1"/>
          <a:stretch/>
        </p:blipFill>
        <p:spPr>
          <a:xfrm>
            <a:off x="2573640" y="1326600"/>
            <a:ext cx="4932000" cy="3288240"/>
          </a:xfrm>
          <a:prstGeom prst="rect">
            <a:avLst/>
          </a:prstGeom>
          <a:ln w="180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LETS JOIN HANDS TO END THE SCORGE</a:t>
            </a:r>
            <a:endParaRPr b="0" lang="en-US" sz="3300" spc="-1" strike="noStrike">
              <a:solidFill>
                <a:srgbClr val="000000"/>
              </a:solidFill>
              <a:latin typeface="Arial"/>
            </a:endParaRPr>
          </a:p>
        </p:txBody>
      </p:sp>
      <p:sp>
        <p:nvSpPr>
          <p:cNvPr id="13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Aft>
                <a:spcPts val="1060"/>
              </a:spcAft>
              <a:buNone/>
            </a:pPr>
            <a:r>
              <a:rPr b="0" lang="en-US" sz="2400" spc="-1" strike="noStrike">
                <a:solidFill>
                  <a:srgbClr val="000000"/>
                </a:solidFill>
                <a:latin typeface="Arial"/>
              </a:rPr>
              <a:t>The international community has made significant strides in combating FGM. Public awareness campaigns have increased and many countries have enacted laws against the practice. However, challenges remain: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LETS JOIN HANDS TO END THE SCORGE</a:t>
            </a:r>
            <a:endParaRPr b="0" lang="en-US" sz="3300" spc="-1" strike="noStrike">
              <a:solidFill>
                <a:srgbClr val="000000"/>
              </a:solidFill>
              <a:latin typeface="Arial"/>
            </a:endParaRPr>
          </a:p>
        </p:txBody>
      </p:sp>
      <p:pic>
        <p:nvPicPr>
          <p:cNvPr id="133" name="" descr=""/>
          <p:cNvPicPr/>
          <p:nvPr/>
        </p:nvPicPr>
        <p:blipFill>
          <a:blip r:embed="rId1"/>
          <a:stretch/>
        </p:blipFill>
        <p:spPr>
          <a:xfrm>
            <a:off x="3395520" y="1326600"/>
            <a:ext cx="3288240" cy="3288240"/>
          </a:xfrm>
          <a:prstGeom prst="rect">
            <a:avLst/>
          </a:prstGeom>
          <a:ln w="1800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LETS JOIN HANDS TO END THE SCORGE</a:t>
            </a:r>
            <a:endParaRPr b="0" lang="en-US" sz="3300" spc="-1" strike="noStrike">
              <a:solidFill>
                <a:srgbClr val="000000"/>
              </a:solidFill>
              <a:latin typeface="Arial"/>
            </a:endParaRPr>
          </a:p>
        </p:txBody>
      </p:sp>
      <p:pic>
        <p:nvPicPr>
          <p:cNvPr id="135" name="" descr=""/>
          <p:cNvPicPr/>
          <p:nvPr/>
        </p:nvPicPr>
        <p:blipFill>
          <a:blip r:embed="rId1"/>
          <a:stretch/>
        </p:blipFill>
        <p:spPr>
          <a:xfrm>
            <a:off x="2570760" y="1326600"/>
            <a:ext cx="4937400" cy="328824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LibreOffice/7.6.5.2$Linux_X86_64 LibreOffice_project/60$Build-2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2024-03-26T13:13:02Z</dcterms:created>
  <dc:creator/>
  <dc:description/>
  <dc:language>en-US</dc:language>
  <cp:lastModifiedBy/>
  <dcterms:modified xsi:type="dcterms:W3CDTF">2024-03-26T13:22:13Z</dcterms:modified>
  <cp:revision>2</cp:revision>
  <dc:subject/>
  <dc:title>Beehive</dc:title>
</cp:coreProperties>
</file>