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1.jpeg" ContentType="image/jpeg"/>
  <Override PartName="/ppt/media/image10.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Yellow Idea">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44"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21D8012-2042-4C08-A999-A7F728DB37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scription">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82"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C7A26A8-FAB4-475D-9A4F-745AF704E59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s">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3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6422784-2654-4A0A-BE02-E3D36DD9765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6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AD74700-11E1-4138-8F0C-F5B12F41269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1">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188"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AA8BFB72-188C-405A-83F3-EE40DB4B9A96}"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2">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3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CC01A0D2-2FCC-43E6-9F60-0D67E7FB44F6}"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1">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26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F7AF0A66-AC73-44CF-B0EA-D6381ABF5E61}"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3">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00"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DA0F1550-93BD-4504-A55C-24D19B22C0F4}"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End">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sp>
        <p:nvSpPr>
          <p:cNvPr id="343"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E301AC4-3ACF-4C28-8AA7-430F6C7D1483}" type="slidenum">
              <a:t>&lt;#&gt;</a:t>
            </a:fld>
          </a:p>
        </p:txBody>
      </p:sp>
      <p:sp>
        <p:nvSpPr>
          <p:cNvPr id="6" name="PlaceHolder 5"/>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a:t>
            </a:r>
            <a:r>
              <a:rPr b="0" lang="en-US" sz="4400" spc="-1" strike="noStrike">
                <a:solidFill>
                  <a:srgbClr val="000000"/>
                </a:solidFill>
                <a:latin typeface="Arial"/>
              </a:rPr>
              <a:t>edit the title </a:t>
            </a:r>
            <a:r>
              <a:rPr b="0" lang="en-US" sz="4400" spc="-1" strike="noStrike">
                <a:solidFill>
                  <a:srgbClr val="000000"/>
                </a:solidFill>
                <a:latin typeface="Arial"/>
              </a:rPr>
              <a:t>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1C6D336F-8B6E-443E-A66F-895E395EC03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txBody>
          <a:bodyPr lIns="128880" rIns="128880" tIns="83880" bIns="83880" anchor="ctr" anchorCtr="1">
            <a:noAutofit/>
          </a:bodyPr>
          <a:p>
            <a:endParaRPr b="0" lang="en-US" sz="1800" spc="-1" strike="noStrike">
              <a:solidFill>
                <a:srgbClr val="000000"/>
              </a:solidFill>
              <a:latin typeface="Arial"/>
            </a:endParaRPr>
          </a:p>
        </p:txBody>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txBody>
          <a:bodyPr lIns="128880" rIns="128880" tIns="83880" bIns="83880" anchor="ctr" anchorCtr="1">
            <a:noAutofit/>
          </a:bodyPr>
          <a:p>
            <a:endParaRPr b="0" lang="en-US" sz="1800" spc="-1" strike="noStrike">
              <a:solidFill>
                <a:srgbClr val="000000"/>
              </a:solidFill>
              <a:latin typeface="Arial"/>
            </a:endParaRPr>
          </a:p>
        </p:txBody>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txBody>
          <a:bodyPr lIns="128880" rIns="128880" tIns="83880" bIns="83880" anchor="ctr" anchorCtr="1">
            <a:noAutofit/>
          </a:bodyPr>
          <a:p>
            <a:endParaRPr b="0" lang="en-US" sz="1800" spc="-1" strike="noStrike">
              <a:solidFill>
                <a:srgbClr val="000000"/>
              </a:solidFill>
              <a:latin typeface="Arial"/>
            </a:endParaRPr>
          </a:p>
        </p:txBody>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ndParaRPr>
          </a:p>
        </p:txBody>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ndParaRPr>
          </a:p>
        </p:txBody>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ndParaRPr>
          </a:p>
        </p:txBody>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en-US" sz="1800" spc="-1" strike="noStrike">
              <a:solidFill>
                <a:srgbClr val="000000"/>
              </a:solidFill>
              <a:latin typeface="Arial"/>
            </a:endParaRPr>
          </a:p>
        </p:txBody>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en-US" sz="1800" spc="-1" strike="noStrike">
              <a:solidFill>
                <a:srgbClr val="000000"/>
              </a:solidFill>
              <a:latin typeface="Arial"/>
            </a:endParaRPr>
          </a:p>
        </p:txBody>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ndParaRPr>
          </a:p>
        </p:txBody>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en-US" sz="1800" spc="-1" strike="noStrike">
              <a:solidFill>
                <a:srgbClr val="000000"/>
              </a:solidFill>
              <a:latin typeface="Arial"/>
            </a:endParaRPr>
          </a:p>
        </p:txBody>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ndParaRPr>
          </a:p>
        </p:txBody>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ndParaRPr>
          </a:p>
        </p:txBody>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txBody>
          <a:bodyPr lIns="115920" rIns="115920" tIns="70920" bIns="70920" anchor="ctr" anchorCtr="1">
            <a:noAutofit/>
          </a:bodyPr>
          <a:p>
            <a:endParaRPr b="0" lang="en-US" sz="1800" spc="-1" strike="noStrike">
              <a:solidFill>
                <a:srgbClr val="000000"/>
              </a:solidFill>
              <a:latin typeface="Arial"/>
            </a:endParaRPr>
          </a:p>
        </p:txBody>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7"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imbus Sans"/>
              </a:defRPr>
            </a:lvl1pPr>
          </a:lstStyle>
          <a:p>
            <a:pPr indent="0">
              <a:buNone/>
            </a:pPr>
            <a:r>
              <a:rPr b="0" lang="en-US" sz="1400" spc="-1" strike="noStrike">
                <a:solidFill>
                  <a:srgbClr val="000000"/>
                </a:solidFill>
                <a:latin typeface="Nimbus Sans"/>
              </a:rPr>
              <a:t>&lt;date/time&gt;</a:t>
            </a:r>
            <a:endParaRPr b="0" lang="en-US" sz="1400" spc="-1" strike="noStrike">
              <a:solidFill>
                <a:srgbClr val="000000"/>
              </a:solidFill>
              <a:latin typeface="Nimbus Sans"/>
            </a:endParaRPr>
          </a:p>
        </p:txBody>
      </p:sp>
      <p:sp>
        <p:nvSpPr>
          <p:cNvPr id="48"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imbus Sans"/>
              </a:defRPr>
            </a:lvl1pPr>
          </a:lstStyle>
          <a:p>
            <a:pPr indent="0" algn="ctr">
              <a:buNone/>
            </a:pPr>
            <a:r>
              <a:rPr b="0" lang="en-US" sz="1400" spc="-1" strike="noStrike">
                <a:solidFill>
                  <a:srgbClr val="000000"/>
                </a:solidFill>
                <a:latin typeface="Nimbus Sans"/>
              </a:rPr>
              <a:t>&lt;footer&gt;</a:t>
            </a:r>
            <a:endParaRPr b="0" lang="en-US" sz="1400" spc="-1" strike="noStrike">
              <a:solidFill>
                <a:srgbClr val="000000"/>
              </a:solidFill>
              <a:latin typeface="Nimbus Sans"/>
            </a:endParaRPr>
          </a:p>
        </p:txBody>
      </p:sp>
      <p:sp>
        <p:nvSpPr>
          <p:cNvPr id="49"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imbus Sans"/>
              </a:defRPr>
            </a:lvl1pPr>
          </a:lstStyle>
          <a:p>
            <a:pPr indent="0" algn="r">
              <a:buNone/>
            </a:pPr>
            <a:fld id="{7F74B6C9-5789-46AE-B5D7-7D0A2DDA1B69}" type="slidenum">
              <a:rPr b="0" lang="en-US" sz="1400" spc="-1" strike="noStrike">
                <a:solidFill>
                  <a:srgbClr val="000000"/>
                </a:solidFill>
                <a:latin typeface="Nimbus Sans"/>
              </a:rPr>
              <a:t>&lt;number&gt;</a:t>
            </a:fld>
            <a:endParaRPr b="0" lang="en-US" sz="1400" spc="-1" strike="noStrike">
              <a:solidFill>
                <a:srgbClr val="000000"/>
              </a:solidFill>
              <a:latin typeface="Nimbus Sans"/>
            </a:endParaRPr>
          </a:p>
        </p:txBody>
      </p:sp>
      <p:sp>
        <p:nvSpPr>
          <p:cNvPr id="50"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51"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52"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53"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en-US" sz="1800" spc="-1" strike="noStrike">
              <a:solidFill>
                <a:srgbClr val="000000"/>
              </a:solidFill>
              <a:latin typeface="Arial"/>
            </a:endParaRPr>
          </a:p>
        </p:txBody>
      </p:sp>
      <p:sp>
        <p:nvSpPr>
          <p:cNvPr id="54"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55"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56"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57"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58"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en-US" sz="1800" spc="-1" strike="noStrike">
              <a:solidFill>
                <a:srgbClr val="000000"/>
              </a:solidFill>
              <a:latin typeface="Arial"/>
            </a:endParaRPr>
          </a:p>
        </p:txBody>
      </p:sp>
      <p:sp>
        <p:nvSpPr>
          <p:cNvPr id="59"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60"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61"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txBody>
          <a:bodyPr lIns="117360" rIns="117360" tIns="72360" bIns="72360" anchor="ctr" anchorCtr="1">
            <a:noAutofit/>
          </a:bodyPr>
          <a:p>
            <a:endParaRPr b="0" lang="en-US" sz="1800" spc="-1" strike="noStrike">
              <a:solidFill>
                <a:srgbClr val="000000"/>
              </a:solidFill>
              <a:latin typeface="Arial"/>
            </a:endParaRPr>
          </a:p>
        </p:txBody>
      </p:sp>
      <p:sp>
        <p:nvSpPr>
          <p:cNvPr id="62"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txBody>
          <a:bodyPr lIns="117360" rIns="117360" tIns="55440" bIns="55440" anchor="ctr" anchorCtr="1">
            <a:noAutofit/>
          </a:bodyPr>
          <a:p>
            <a:endParaRPr b="0" lang="en-US" sz="1800" spc="-1" strike="noStrike">
              <a:solidFill>
                <a:srgbClr val="000000"/>
              </a:solidFill>
              <a:latin typeface="Arial"/>
            </a:endParaRPr>
          </a:p>
        </p:txBody>
      </p:sp>
      <p:sp>
        <p:nvSpPr>
          <p:cNvPr id="63"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txBody>
          <a:bodyPr lIns="117360" rIns="117360" tIns="55440" bIns="55440" anchor="ctr" anchorCtr="1">
            <a:noAutofit/>
          </a:bodyPr>
          <a:p>
            <a:endParaRPr b="0" lang="en-US" sz="1800" spc="-1" strike="noStrike">
              <a:solidFill>
                <a:srgbClr val="000000"/>
              </a:solidFill>
              <a:latin typeface="Arial"/>
            </a:endParaRPr>
          </a:p>
        </p:txBody>
      </p:sp>
      <p:sp>
        <p:nvSpPr>
          <p:cNvPr id="64"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txBody>
          <a:bodyPr lIns="117360" rIns="117360" tIns="72360" bIns="72360" anchor="ctr" anchorCtr="1">
            <a:noAutofit/>
          </a:bodyPr>
          <a:p>
            <a:endParaRPr b="0" lang="en-US" sz="1800" spc="-1" strike="noStrike">
              <a:solidFill>
                <a:srgbClr val="000000"/>
              </a:solidFill>
              <a:latin typeface="Arial"/>
            </a:endParaRPr>
          </a:p>
        </p:txBody>
      </p:sp>
      <p:sp>
        <p:nvSpPr>
          <p:cNvPr id="65" name=""/>
          <p:cNvSpPr/>
          <p:nvPr/>
        </p:nvSpPr>
        <p:spPr>
          <a:xfrm>
            <a:off x="5040000" y="3556440"/>
            <a:ext cx="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66"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ndParaRPr>
          </a:p>
        </p:txBody>
      </p:sp>
      <p:sp>
        <p:nvSpPr>
          <p:cNvPr id="67"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68"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ndParaRPr>
          </a:p>
        </p:txBody>
      </p:sp>
      <p:sp>
        <p:nvSpPr>
          <p:cNvPr id="69" name=""/>
          <p:cNvSpPr/>
          <p:nvPr/>
        </p:nvSpPr>
        <p:spPr>
          <a:xfrm>
            <a:off x="405936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ndParaRPr>
          </a:p>
        </p:txBody>
      </p:sp>
      <p:sp>
        <p:nvSpPr>
          <p:cNvPr id="70"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71"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72"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73"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74"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75"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76" name=""/>
          <p:cNvSpPr/>
          <p:nvPr/>
        </p:nvSpPr>
        <p:spPr>
          <a:xfrm>
            <a:off x="2581560" y="228168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77"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78"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79"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80" name=""/>
          <p:cNvSpPr/>
          <p:nvPr/>
        </p:nvSpPr>
        <p:spPr>
          <a:xfrm>
            <a:off x="2260080" y="26067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8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5"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A87FCBEC-A65D-44E9-9F5C-3F5AF6D1AD7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88"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89"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0"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1"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2"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3"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94"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5"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txBody>
          <a:bodyPr lIns="90000" rIns="90000" tIns="27000" bIns="27000" anchor="ctr" anchorCtr="1">
            <a:noAutofit/>
          </a:bodyPr>
          <a:p>
            <a:endParaRPr b="0" lang="en-US" sz="1800" spc="-1" strike="noStrike">
              <a:solidFill>
                <a:srgbClr val="000000"/>
              </a:solidFill>
              <a:latin typeface="Arial"/>
            </a:endParaRPr>
          </a:p>
        </p:txBody>
      </p:sp>
      <p:sp>
        <p:nvSpPr>
          <p:cNvPr id="96"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97"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txBody>
          <a:bodyPr lIns="90000" rIns="90000" tIns="27000" bIns="27000" anchor="ctr" anchorCtr="1">
            <a:noAutofit/>
          </a:bodyPr>
          <a:p>
            <a:endParaRPr b="0" lang="en-US" sz="1800" spc="-1" strike="noStrike">
              <a:solidFill>
                <a:srgbClr val="000000"/>
              </a:solidFill>
              <a:latin typeface="Arial"/>
            </a:endParaRPr>
          </a:p>
        </p:txBody>
      </p:sp>
      <p:sp>
        <p:nvSpPr>
          <p:cNvPr id="98"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txBody>
          <a:bodyPr lIns="124200" rIns="124200" tIns="79200" bIns="79200" anchor="ctr" anchorCtr="1">
            <a:noAutofit/>
          </a:bodyPr>
          <a:p>
            <a:endParaRPr b="0" lang="en-US" sz="1800" spc="-1" strike="noStrike">
              <a:solidFill>
                <a:srgbClr val="000000"/>
              </a:solidFill>
              <a:latin typeface="Arial"/>
            </a:endParaRPr>
          </a:p>
        </p:txBody>
      </p:sp>
      <p:sp>
        <p:nvSpPr>
          <p:cNvPr id="99"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00"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01"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txBody>
          <a:bodyPr lIns="124200" rIns="124200" tIns="79200" bIns="79200" anchor="ctr" anchorCtr="1">
            <a:noAutofit/>
          </a:bodyPr>
          <a:p>
            <a:endParaRPr b="0" lang="en-US" sz="1800" spc="-1" strike="noStrike">
              <a:solidFill>
                <a:srgbClr val="000000"/>
              </a:solidFill>
              <a:latin typeface="Arial"/>
            </a:endParaRPr>
          </a:p>
        </p:txBody>
      </p:sp>
      <p:sp>
        <p:nvSpPr>
          <p:cNvPr id="102" name=""/>
          <p:cNvSpPr/>
          <p:nvPr/>
        </p:nvSpPr>
        <p:spPr>
          <a:xfrm>
            <a:off x="1549800" y="2977920"/>
            <a:ext cx="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Noto Sans"/>
            </a:endParaRPr>
          </a:p>
        </p:txBody>
      </p:sp>
      <p:sp>
        <p:nvSpPr>
          <p:cNvPr id="103"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04"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05"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06" name=""/>
          <p:cNvSpPr/>
          <p:nvPr/>
        </p:nvSpPr>
        <p:spPr>
          <a:xfrm>
            <a:off x="32436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ndParaRPr>
          </a:p>
        </p:txBody>
      </p:sp>
      <p:sp>
        <p:nvSpPr>
          <p:cNvPr id="107"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08"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09"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10"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111"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112"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Noto Sans"/>
            </a:endParaRPr>
          </a:p>
        </p:txBody>
      </p:sp>
      <p:sp>
        <p:nvSpPr>
          <p:cNvPr id="113"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Arial"/>
            </a:endParaRPr>
          </a:p>
        </p:txBody>
      </p:sp>
      <p:sp>
        <p:nvSpPr>
          <p:cNvPr id="114"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US" sz="1800" spc="-1" strike="noStrike">
              <a:solidFill>
                <a:srgbClr val="000000"/>
              </a:solidFill>
              <a:latin typeface="Arial"/>
            </a:endParaRPr>
          </a:p>
        </p:txBody>
      </p:sp>
      <p:sp>
        <p:nvSpPr>
          <p:cNvPr id="115"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16"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17"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18"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19"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20"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21"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22"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txBody>
          <a:bodyPr lIns="0" rIns="0" tIns="0" bIns="0" anchor="ctr">
            <a:noAutofit/>
          </a:bodyPr>
          <a:p>
            <a:endParaRPr b="0" lang="en-US" sz="3520" spc="-1" strike="noStrike">
              <a:solidFill>
                <a:srgbClr val="000000"/>
              </a:solidFill>
              <a:latin typeface="Noto Sans"/>
              <a:ea typeface="'Open Sans Condensed'"/>
            </a:endParaRPr>
          </a:p>
        </p:txBody>
      </p:sp>
      <p:sp>
        <p:nvSpPr>
          <p:cNvPr id="123"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en-US" sz="1800" spc="-1" strike="noStrike">
              <a:solidFill>
                <a:srgbClr val="000000"/>
              </a:solidFill>
              <a:latin typeface="Arial"/>
            </a:endParaRPr>
          </a:p>
        </p:txBody>
      </p:sp>
      <p:sp>
        <p:nvSpPr>
          <p:cNvPr id="124"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125"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26"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127"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128"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ndParaRPr>
          </a:p>
        </p:txBody>
      </p:sp>
      <p:sp>
        <p:nvSpPr>
          <p:cNvPr id="129"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1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3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3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35"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6"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7"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2C79A092-EC6E-45B6-96D7-5CD290FF5CD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38"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txBody>
          <a:bodyPr lIns="119880" rIns="119880" tIns="74880" bIns="74880" anchor="ctr" anchorCtr="1">
            <a:noAutofit/>
          </a:bodyPr>
          <a:p>
            <a:endParaRPr b="0" lang="en-US" sz="1800" spc="-1" strike="noStrike">
              <a:solidFill>
                <a:srgbClr val="000000"/>
              </a:solidFill>
              <a:latin typeface="Arial"/>
            </a:endParaRPr>
          </a:p>
        </p:txBody>
      </p:sp>
      <p:sp>
        <p:nvSpPr>
          <p:cNvPr id="139"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txBody>
          <a:bodyPr lIns="119880" rIns="119880" tIns="65160" bIns="65160" anchor="ctr" anchorCtr="1">
            <a:noAutofit/>
          </a:bodyPr>
          <a:p>
            <a:endParaRPr b="0" lang="en-US" sz="1800" spc="-1" strike="noStrike">
              <a:solidFill>
                <a:srgbClr val="000000"/>
              </a:solidFill>
              <a:latin typeface="Arial"/>
            </a:endParaRPr>
          </a:p>
        </p:txBody>
      </p:sp>
      <p:sp>
        <p:nvSpPr>
          <p:cNvPr id="140"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txBody>
          <a:bodyPr lIns="119880" rIns="119880" tIns="65160" bIns="65160" anchor="ctr" anchorCtr="1">
            <a:noAutofit/>
          </a:bodyPr>
          <a:p>
            <a:endParaRPr b="0" lang="en-US" sz="1800" spc="-1" strike="noStrike">
              <a:solidFill>
                <a:srgbClr val="000000"/>
              </a:solidFill>
              <a:latin typeface="Arial"/>
            </a:endParaRPr>
          </a:p>
        </p:txBody>
      </p:sp>
      <p:sp>
        <p:nvSpPr>
          <p:cNvPr id="141"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txBody>
          <a:bodyPr lIns="119880" rIns="119880" tIns="74880" bIns="74880" anchor="ctr" anchorCtr="1">
            <a:noAutofit/>
          </a:bodyPr>
          <a:p>
            <a:endParaRPr b="0" lang="en-US" sz="1800" spc="-1" strike="noStrike">
              <a:solidFill>
                <a:srgbClr val="000000"/>
              </a:solidFill>
              <a:latin typeface="Arial"/>
            </a:endParaRPr>
          </a:p>
        </p:txBody>
      </p:sp>
      <p:sp>
        <p:nvSpPr>
          <p:cNvPr id="142" name=""/>
          <p:cNvSpPr/>
          <p:nvPr/>
        </p:nvSpPr>
        <p:spPr>
          <a:xfrm>
            <a:off x="1749600" y="3056400"/>
            <a:ext cx="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143"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ndParaRPr>
          </a:p>
        </p:txBody>
      </p:sp>
      <p:sp>
        <p:nvSpPr>
          <p:cNvPr id="144"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145"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ndParaRPr>
          </a:p>
        </p:txBody>
      </p:sp>
      <p:sp>
        <p:nvSpPr>
          <p:cNvPr id="146" name=""/>
          <p:cNvSpPr/>
          <p:nvPr/>
        </p:nvSpPr>
        <p:spPr>
          <a:xfrm>
            <a:off x="67392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ndParaRPr>
          </a:p>
        </p:txBody>
      </p:sp>
      <p:sp>
        <p:nvSpPr>
          <p:cNvPr id="147"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ndParaRPr>
          </a:p>
        </p:txBody>
      </p:sp>
      <p:sp>
        <p:nvSpPr>
          <p:cNvPr id="148"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ndParaRPr>
          </a:p>
        </p:txBody>
      </p:sp>
      <p:sp>
        <p:nvSpPr>
          <p:cNvPr id="149"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ndParaRPr>
          </a:p>
        </p:txBody>
      </p:sp>
      <p:sp>
        <p:nvSpPr>
          <p:cNvPr id="150"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ndParaRPr>
          </a:p>
        </p:txBody>
      </p:sp>
      <p:sp>
        <p:nvSpPr>
          <p:cNvPr id="151"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ndParaRPr>
          </a:p>
        </p:txBody>
      </p:sp>
      <p:sp>
        <p:nvSpPr>
          <p:cNvPr id="152"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153"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ndParaRPr>
          </a:p>
        </p:txBody>
      </p:sp>
      <p:sp>
        <p:nvSpPr>
          <p:cNvPr id="154"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155"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156"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157"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158"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ndParaRPr>
          </a:p>
        </p:txBody>
      </p:sp>
      <p:sp>
        <p:nvSpPr>
          <p:cNvPr id="159"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3"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6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66"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7"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8"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0119D588-93F7-4BBF-BF69-905B5D9A5F3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6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17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17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17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173"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17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17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176"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177"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17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17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18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18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182"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18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18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185"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186"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1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9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9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9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CAE3E5FC-BB1D-426F-BF12-17252EF1517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9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txBody>
          <a:bodyPr lIns="123840" rIns="123840" tIns="78840" bIns="78840" anchor="ctr" anchorCtr="1">
            <a:noAutofit/>
          </a:bodyPr>
          <a:p>
            <a:endParaRPr b="0" lang="en-US" sz="1800" spc="-1" strike="noStrike">
              <a:solidFill>
                <a:srgbClr val="000000"/>
              </a:solidFill>
              <a:latin typeface="Arial"/>
            </a:endParaRPr>
          </a:p>
        </p:txBody>
      </p:sp>
      <p:sp>
        <p:nvSpPr>
          <p:cNvPr id="19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19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19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txBody>
          <a:bodyPr lIns="123840" rIns="123840" tIns="78840" bIns="78840" anchor="ctr" anchorCtr="1">
            <a:noAutofit/>
          </a:bodyPr>
          <a:p>
            <a:endParaRPr b="0" lang="en-US" sz="1800" spc="-1" strike="noStrike">
              <a:solidFill>
                <a:srgbClr val="000000"/>
              </a:solidFill>
              <a:latin typeface="Arial"/>
            </a:endParaRPr>
          </a:p>
        </p:txBody>
      </p:sp>
      <p:sp>
        <p:nvSpPr>
          <p:cNvPr id="199" name=""/>
          <p:cNvSpPr/>
          <p:nvPr/>
        </p:nvSpPr>
        <p:spPr>
          <a:xfrm>
            <a:off x="8695800" y="3038040"/>
            <a:ext cx="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3" name=""/>
          <p:cNvSpPr/>
          <p:nvPr/>
        </p:nvSpPr>
        <p:spPr>
          <a:xfrm>
            <a:off x="74743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US" sz="1800" spc="-1" strike="noStrike">
              <a:solidFill>
                <a:srgbClr val="000000"/>
              </a:solidFill>
              <a:latin typeface="Arial"/>
            </a:endParaRPr>
          </a:p>
        </p:txBody>
      </p:sp>
      <p:sp>
        <p:nvSpPr>
          <p:cNvPr id="20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0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0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txBody>
          <a:bodyPr lIns="112680" rIns="112680" tIns="67680" bIns="67680" anchor="ctr" anchorCtr="1">
            <a:noAutofit/>
          </a:bodyPr>
          <a:p>
            <a:endParaRPr b="0" lang="en-US" sz="1800" spc="-1" strike="noStrike">
              <a:solidFill>
                <a:srgbClr val="000000"/>
              </a:solidFill>
              <a:latin typeface="Arial"/>
            </a:endParaRPr>
          </a:p>
        </p:txBody>
      </p:sp>
      <p:sp>
        <p:nvSpPr>
          <p:cNvPr id="20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0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ndParaRPr>
          </a:p>
        </p:txBody>
      </p:sp>
      <p:sp>
        <p:nvSpPr>
          <p:cNvPr id="21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ndParaRPr>
          </a:p>
        </p:txBody>
      </p:sp>
      <p:sp>
        <p:nvSpPr>
          <p:cNvPr id="21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1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1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1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1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16"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21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1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19"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20"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2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2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2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2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25"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22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2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2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29"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3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3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35"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6"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7"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0CDB2F91-9E53-4B4B-9CA5-A5242C18377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38"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39"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40"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41"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42"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43"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44"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45"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246"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47"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48"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49"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50"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51"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252"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53"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54"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55"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56"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57"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58"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59"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60"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261"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62"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63"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64"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6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69"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70"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1"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91DEA36A-7C5C-41EA-8F29-228BC3779C3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72"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73"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74"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en-US" sz="1800" spc="-1" strike="noStrike">
              <a:solidFill>
                <a:srgbClr val="000000"/>
              </a:solidFill>
              <a:latin typeface="Arial"/>
            </a:endParaRPr>
          </a:p>
        </p:txBody>
      </p:sp>
      <p:sp>
        <p:nvSpPr>
          <p:cNvPr id="275"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76"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77"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278"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279"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en-US" sz="1800" spc="-1" strike="noStrike">
              <a:solidFill>
                <a:srgbClr val="000000"/>
              </a:solidFill>
              <a:latin typeface="Arial"/>
            </a:endParaRPr>
          </a:p>
        </p:txBody>
      </p:sp>
      <p:sp>
        <p:nvSpPr>
          <p:cNvPr id="280"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
        <p:nvSpPr>
          <p:cNvPr id="28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8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8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8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85"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ndParaRPr>
          </a:p>
        </p:txBody>
      </p:sp>
      <p:sp>
        <p:nvSpPr>
          <p:cNvPr id="28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8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88"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ndParaRPr>
          </a:p>
        </p:txBody>
      </p:sp>
      <p:sp>
        <p:nvSpPr>
          <p:cNvPr id="289"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9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US" sz="1800" spc="-1" strike="noStrike">
              <a:solidFill>
                <a:srgbClr val="000000"/>
              </a:solidFill>
              <a:latin typeface="Arial"/>
            </a:endParaRPr>
          </a:p>
        </p:txBody>
      </p:sp>
      <p:sp>
        <p:nvSpPr>
          <p:cNvPr id="29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US" sz="1800" spc="-1" strike="noStrike">
              <a:solidFill>
                <a:srgbClr val="000000"/>
              </a:solidFill>
              <a:latin typeface="Arial"/>
            </a:endParaRPr>
          </a:p>
        </p:txBody>
      </p:sp>
      <p:sp>
        <p:nvSpPr>
          <p:cNvPr id="29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US" sz="1800" spc="-1" strike="noStrike">
              <a:solidFill>
                <a:srgbClr val="000000"/>
              </a:solidFill>
              <a:latin typeface="Arial"/>
            </a:endParaRPr>
          </a:p>
        </p:txBody>
      </p:sp>
      <p:sp>
        <p:nvSpPr>
          <p:cNvPr id="29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US" sz="1800" spc="-1" strike="noStrike">
              <a:solidFill>
                <a:srgbClr val="000000"/>
              </a:solidFill>
              <a:latin typeface="Arial"/>
            </a:endParaRPr>
          </a:p>
        </p:txBody>
      </p:sp>
      <p:sp>
        <p:nvSpPr>
          <p:cNvPr id="294"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ndParaRPr>
          </a:p>
        </p:txBody>
      </p:sp>
      <p:sp>
        <p:nvSpPr>
          <p:cNvPr id="29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9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
        <p:nvSpPr>
          <p:cNvPr id="297"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ndParaRPr>
          </a:p>
        </p:txBody>
      </p:sp>
      <p:sp>
        <p:nvSpPr>
          <p:cNvPr id="298"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3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03"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98427"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04"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05"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6"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71FA45AB-E17F-4D77-AF22-21D283A5F19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07"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txBody>
          <a:bodyPr lIns="125280" rIns="125280" tIns="80280" bIns="80280" anchor="ctr" anchorCtr="1">
            <a:noAutofit/>
          </a:bodyPr>
          <a:p>
            <a:endParaRPr b="0" lang="en-US" sz="1800" spc="-1" strike="noStrike">
              <a:solidFill>
                <a:srgbClr val="000000"/>
              </a:solidFill>
              <a:latin typeface="Arial"/>
            </a:endParaRPr>
          </a:p>
        </p:txBody>
      </p:sp>
      <p:sp>
        <p:nvSpPr>
          <p:cNvPr id="308"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09"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10"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11" name=""/>
          <p:cNvSpPr/>
          <p:nvPr/>
        </p:nvSpPr>
        <p:spPr>
          <a:xfrm>
            <a:off x="2593080" y="1108800"/>
            <a:ext cx="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12"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13"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14"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15" name=""/>
          <p:cNvSpPr/>
          <p:nvPr/>
        </p:nvSpPr>
        <p:spPr>
          <a:xfrm>
            <a:off x="1322280" y="2394720"/>
            <a:ext cx="24192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16"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txBody>
          <a:bodyPr lIns="125280" rIns="125280" tIns="80280" bIns="80280" anchor="ctr" anchorCtr="1">
            <a:noAutofit/>
          </a:bodyPr>
          <a:p>
            <a:endParaRPr b="0" lang="en-US" sz="1800" spc="-1" strike="noStrike">
              <a:solidFill>
                <a:srgbClr val="000000"/>
              </a:solidFill>
              <a:latin typeface="Arial"/>
            </a:endParaRPr>
          </a:p>
        </p:txBody>
      </p:sp>
      <p:sp>
        <p:nvSpPr>
          <p:cNvPr id="317"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18"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19"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txBody>
          <a:bodyPr lIns="125280" rIns="125280" tIns="80280" bIns="80280" anchor="ctr" anchorCtr="1">
            <a:noAutofit/>
          </a:bodyPr>
          <a:p>
            <a:endParaRPr b="0" lang="en-US" sz="1800" spc="-1" strike="noStrike">
              <a:solidFill>
                <a:srgbClr val="000000"/>
              </a:solidFill>
              <a:latin typeface="Arial"/>
            </a:endParaRPr>
          </a:p>
        </p:txBody>
      </p:sp>
      <p:sp>
        <p:nvSpPr>
          <p:cNvPr id="320" name=""/>
          <p:cNvSpPr/>
          <p:nvPr/>
        </p:nvSpPr>
        <p:spPr>
          <a:xfrm>
            <a:off x="2567160" y="1080360"/>
            <a:ext cx="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21"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22"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23"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24" name=""/>
          <p:cNvSpPr/>
          <p:nvPr/>
        </p:nvSpPr>
        <p:spPr>
          <a:xfrm>
            <a:off x="129636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ndParaRPr>
          </a:p>
        </p:txBody>
      </p:sp>
      <p:sp>
        <p:nvSpPr>
          <p:cNvPr id="325"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326"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327"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328"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US" sz="1800" spc="-1" strike="noStrike">
              <a:solidFill>
                <a:srgbClr val="000000"/>
              </a:solidFill>
              <a:latin typeface="Arial"/>
            </a:endParaRPr>
          </a:p>
        </p:txBody>
      </p:sp>
      <p:sp>
        <p:nvSpPr>
          <p:cNvPr id="329"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330"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331"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332"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333"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ndParaRPr>
          </a:p>
        </p:txBody>
      </p:sp>
      <p:sp>
        <p:nvSpPr>
          <p:cNvPr id="334"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ndParaRPr>
          </a:p>
        </p:txBody>
      </p:sp>
      <p:sp>
        <p:nvSpPr>
          <p:cNvPr id="335"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ndParaRPr>
          </a:p>
        </p:txBody>
      </p:sp>
      <p:sp>
        <p:nvSpPr>
          <p:cNvPr id="336"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ndParaRPr>
          </a:p>
        </p:txBody>
      </p:sp>
      <p:sp>
        <p:nvSpPr>
          <p:cNvPr id="337"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ndParaRPr>
          </a:p>
        </p:txBody>
      </p:sp>
      <p:sp>
        <p:nvSpPr>
          <p:cNvPr id="338"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US" sz="1800" spc="-1" strike="noStrike">
              <a:solidFill>
                <a:srgbClr val="000000"/>
              </a:solidFill>
              <a:latin typeface="Arial"/>
            </a:endParaRPr>
          </a:p>
        </p:txBody>
      </p:sp>
      <p:sp>
        <p:nvSpPr>
          <p:cNvPr id="339"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40"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ndParaRPr>
          </a:p>
        </p:txBody>
      </p:sp>
      <p:sp>
        <p:nvSpPr>
          <p:cNvPr id="341"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r>
              <a:rPr b="0" lang="en-US" sz="1400" spc="-1" strike="noStrike">
                <a:solidFill>
                  <a:srgbClr val="000000"/>
                </a:solidFill>
                <a:latin typeface="Noto Sans"/>
              </a:rPr>
              <a:t>A.I &amp; M.L</a:t>
            </a:r>
            <a:endParaRPr b="0" lang="en-US" sz="1400" spc="-1" strike="noStrike">
              <a:solidFill>
                <a:srgbClr val="000000"/>
              </a:solidFill>
              <a:latin typeface="Arial"/>
            </a:endParaRPr>
          </a:p>
        </p:txBody>
      </p:sp>
      <p:sp>
        <p:nvSpPr>
          <p:cNvPr id="345" name="PlaceHolder 1"/>
          <p:cNvSpPr>
            <a:spLocks noGrp="1"/>
          </p:cNvSpPr>
          <p:nvPr>
            <p:ph type="title"/>
          </p:nvPr>
        </p:nvSpPr>
        <p:spPr>
          <a:xfrm>
            <a:off x="4114800" y="228600"/>
            <a:ext cx="5256720" cy="2743200"/>
          </a:xfrm>
          <a:prstGeom prst="rect">
            <a:avLst/>
          </a:prstGeom>
          <a:noFill/>
          <a:ln w="0">
            <a:noFill/>
          </a:ln>
        </p:spPr>
        <p:txBody>
          <a:bodyPr lIns="0" rIns="0" tIns="0" bIns="0" anchor="ctr">
            <a:noAutofit/>
          </a:bodyPr>
          <a:p>
            <a:pPr indent="0">
              <a:buNone/>
            </a:pPr>
            <a:r>
              <a:rPr b="0" lang="en-US" sz="2600" spc="-1" strike="noStrike">
                <a:solidFill>
                  <a:srgbClr val="000000"/>
                </a:solidFill>
                <a:latin typeface="Noto Sans"/>
              </a:rPr>
              <a:t>NAME : MBUGUA DOUGLAS</a:t>
            </a:r>
            <a:br>
              <a:rPr sz="2600"/>
            </a:br>
            <a:r>
              <a:rPr b="0" lang="en-US" sz="2600" spc="-1" strike="noStrike">
                <a:solidFill>
                  <a:srgbClr val="000000"/>
                </a:solidFill>
                <a:latin typeface="Noto Sans"/>
              </a:rPr>
              <a:t>REG NO : C025-01-1199/2019</a:t>
            </a:r>
            <a:br>
              <a:rPr sz="2600"/>
            </a:br>
            <a:r>
              <a:rPr b="0" lang="en-US" sz="2600" spc="-1" strike="noStrike">
                <a:solidFill>
                  <a:srgbClr val="000000"/>
                </a:solidFill>
                <a:latin typeface="Noto Sans"/>
              </a:rPr>
              <a:t>TITLE : THE AGE OF A.I</a:t>
            </a:r>
            <a:br>
              <a:rPr sz="2600"/>
            </a:br>
            <a:r>
              <a:rPr b="0" lang="en-US" sz="2600" spc="-1" strike="noStrike">
                <a:solidFill>
                  <a:srgbClr val="000000"/>
                </a:solidFill>
                <a:latin typeface="Noto Sans"/>
              </a:rPr>
              <a:t>PROJECT SUPERVISOR : DR. PATRICK GIKUNDA</a:t>
            </a:r>
            <a:endParaRPr b="0" lang="en-US" sz="2600" spc="-1" strike="noStrike">
              <a:solidFill>
                <a:srgbClr val="000000"/>
              </a:solidFill>
              <a:latin typeface="Arial"/>
            </a:endParaRPr>
          </a:p>
        </p:txBody>
      </p:sp>
      <p:sp>
        <p:nvSpPr>
          <p:cNvPr id="346" name=""/>
          <p:cNvSpPr txBox="1"/>
          <p:nvPr/>
        </p:nvSpPr>
        <p:spPr>
          <a:xfrm>
            <a:off x="624240" y="4882680"/>
            <a:ext cx="4023360" cy="574920"/>
          </a:xfrm>
          <a:prstGeom prst="rect">
            <a:avLst/>
          </a:prstGeom>
          <a:solidFill>
            <a:srgbClr val="ffffff"/>
          </a:solidFill>
          <a:ln w="0">
            <a:solidFill>
              <a:srgbClr val="3465a4"/>
            </a:solidFill>
          </a:ln>
        </p:spPr>
        <p:txBody>
          <a:bodyPr lIns="90000" rIns="90000" tIns="45000" bIns="45000" anchor="t">
            <a:noAutofit/>
          </a:bodyPr>
          <a:p>
            <a:r>
              <a:rPr b="0" lang="en-US" sz="1400" spc="-1" strike="noStrike">
                <a:solidFill>
                  <a:srgbClr val="000000"/>
                </a:solidFill>
                <a:latin typeface="Noto Sans"/>
              </a:rPr>
              <a:t>This powerpoint will focus on the wonders of Artificial Intelligence as we know it.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txBox="1"/>
          <p:nvPr/>
        </p:nvSpPr>
        <p:spPr>
          <a:xfrm>
            <a:off x="5013360" y="4114800"/>
            <a:ext cx="4587840" cy="1116000"/>
          </a:xfrm>
          <a:prstGeom prst="rect">
            <a:avLst/>
          </a:prstGeom>
          <a:noFill/>
          <a:ln w="0">
            <a:noFill/>
          </a:ln>
        </p:spPr>
        <p:txBody>
          <a:bodyPr lIns="0" rIns="0" tIns="0" bIns="0" anchor="ctr">
            <a:noAutofit/>
          </a:bodyPr>
          <a:p>
            <a:pPr algn="ctr"/>
            <a:r>
              <a:rPr b="0" lang="en-US" sz="1600" spc="-1" strike="noStrike">
                <a:solidFill>
                  <a:srgbClr val="000000"/>
                </a:solidFill>
                <a:latin typeface="Noto Sans"/>
              </a:rPr>
              <a:t>Artficial Intelligence is termed as the art of creating machines that perform functions that require intelligence when performed by people.</a:t>
            </a:r>
            <a:endParaRPr b="0" lang="en-US" sz="1600" spc="-1" strike="noStrike">
              <a:solidFill>
                <a:srgbClr val="000000"/>
              </a:solidFill>
              <a:latin typeface="Arial"/>
            </a:endParaRPr>
          </a:p>
        </p:txBody>
      </p:sp>
      <p:pic>
        <p:nvPicPr>
          <p:cNvPr id="348" name="" descr=""/>
          <p:cNvPicPr/>
          <p:nvPr/>
        </p:nvPicPr>
        <p:blipFill>
          <a:blip r:embed="rId1"/>
          <a:stretch/>
        </p:blipFill>
        <p:spPr>
          <a:xfrm>
            <a:off x="363960" y="162000"/>
            <a:ext cx="7408440" cy="4038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4198680" y="1533240"/>
            <a:ext cx="4389120" cy="692280"/>
          </a:xfrm>
          <a:prstGeom prst="rect">
            <a:avLst/>
          </a:prstGeom>
          <a:noFill/>
          <a:ln w="0">
            <a:noFill/>
          </a:ln>
        </p:spPr>
        <p:txBody>
          <a:bodyPr lIns="0" rIns="0" tIns="0" bIns="0" anchor="ctr">
            <a:noAutofit/>
          </a:bodyPr>
          <a:p>
            <a:pPr indent="0">
              <a:buNone/>
            </a:pPr>
            <a:r>
              <a:rPr b="0" lang="en-US" sz="3600" spc="-1" strike="noStrike">
                <a:solidFill>
                  <a:srgbClr val="000000"/>
                </a:solidFill>
                <a:latin typeface="Noto Sans"/>
              </a:rPr>
              <a:t>Artificial Intelligence</a:t>
            </a:r>
            <a:endParaRPr b="0" lang="en-US" sz="3600" spc="-1" strike="noStrike">
              <a:solidFill>
                <a:srgbClr val="000000"/>
              </a:solidFill>
              <a:latin typeface="Noto Sans"/>
            </a:endParaRPr>
          </a:p>
        </p:txBody>
      </p:sp>
      <p:sp>
        <p:nvSpPr>
          <p:cNvPr id="350" name=""/>
          <p:cNvSpPr txBox="1"/>
          <p:nvPr/>
        </p:nvSpPr>
        <p:spPr>
          <a:xfrm>
            <a:off x="4198680" y="2225520"/>
            <a:ext cx="4023360" cy="1791720"/>
          </a:xfrm>
          <a:prstGeom prst="rect">
            <a:avLst/>
          </a:prstGeom>
          <a:noFill/>
          <a:ln w="0">
            <a:noFill/>
          </a:ln>
        </p:spPr>
        <p:txBody>
          <a:bodyPr lIns="0" rIns="0" tIns="0" bIns="0" anchor="ctr">
            <a:noAutofit/>
          </a:bodyPr>
          <a:p>
            <a:r>
              <a:rPr b="0" lang="en-US" sz="1300" spc="-1" strike="noStrike">
                <a:solidFill>
                  <a:srgbClr val="000000"/>
                </a:solidFill>
                <a:latin typeface="Noto Sans"/>
              </a:rPr>
              <a:t>The Turing Test, proposed by Alan Turing was designed to perform a satisfactory operational testing for intelligence. He proposed a test based on indistinguishability from undeniably intelligent agents, humans. The computer passed the test if a human interrogator, after posing some written questions cannot tell whether the responses were from a computer or a human.</a:t>
            </a:r>
            <a:endParaRPr b="0" lang="en-US" sz="1300" spc="-1" strike="noStrike">
              <a:solidFill>
                <a:srgbClr val="000000"/>
              </a:solidFill>
              <a:latin typeface="Arial"/>
            </a:endParaRPr>
          </a:p>
        </p:txBody>
      </p:sp>
      <p:sp>
        <p:nvSpPr>
          <p:cNvPr id="351" name="PlaceHolder 2"/>
          <p:cNvSpPr>
            <a:spLocks noGrp="1"/>
          </p:cNvSpPr>
          <p:nvPr>
            <p:ph type="title"/>
          </p:nvPr>
        </p:nvSpPr>
        <p:spPr>
          <a:xfrm>
            <a:off x="1828800" y="1323360"/>
            <a:ext cx="2519280" cy="3020040"/>
          </a:xfrm>
          <a:prstGeom prst="rect">
            <a:avLst/>
          </a:prstGeom>
          <a:noFill/>
          <a:ln w="0">
            <a:noFill/>
          </a:ln>
        </p:spPr>
        <p:txBody>
          <a:bodyPr lIns="0" rIns="0" tIns="0" bIns="0" anchor="ctr">
            <a:noAutofit/>
          </a:bodyPr>
          <a:p>
            <a:pPr indent="0">
              <a:buNone/>
            </a:pPr>
            <a:r>
              <a:rPr b="0" lang="en-US" sz="13000" spc="-1" strike="noStrike">
                <a:solidFill>
                  <a:srgbClr val="000000"/>
                </a:solidFill>
                <a:latin typeface="Noto Sans"/>
              </a:rPr>
              <a:t>A.I</a:t>
            </a:r>
            <a:endParaRPr b="0" lang="en-US" sz="130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412720" y="64008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Thinking Humanly</a:t>
            </a:r>
            <a:endParaRPr b="0" lang="en-US" sz="1800" spc="-1" strike="noStrike">
              <a:solidFill>
                <a:srgbClr val="000000"/>
              </a:solidFill>
              <a:latin typeface="Noto Sans"/>
            </a:endParaRPr>
          </a:p>
        </p:txBody>
      </p:sp>
      <p:sp>
        <p:nvSpPr>
          <p:cNvPr id="353" name=""/>
          <p:cNvSpPr txBox="1"/>
          <p:nvPr/>
        </p:nvSpPr>
        <p:spPr>
          <a:xfrm>
            <a:off x="2412720" y="895680"/>
            <a:ext cx="2975760" cy="1116000"/>
          </a:xfrm>
          <a:prstGeom prst="rect">
            <a:avLst/>
          </a:prstGeom>
          <a:noFill/>
          <a:ln w="0">
            <a:noFill/>
          </a:ln>
        </p:spPr>
        <p:txBody>
          <a:bodyPr lIns="0" rIns="0" tIns="0" bIns="0" anchor="ctr">
            <a:noAutofit/>
          </a:bodyPr>
          <a:p>
            <a:r>
              <a:rPr b="0" lang="en-US" sz="1100" spc="-1" strike="noStrike">
                <a:solidFill>
                  <a:srgbClr val="000000"/>
                </a:solidFill>
                <a:latin typeface="Noto Sans"/>
              </a:rPr>
              <a:t>If the programs Input/Outpt and timing behaviors match corresponding human behaviours.</a:t>
            </a:r>
            <a:endParaRPr b="0" lang="en-US" sz="1100" spc="-1" strike="noStrike">
              <a:solidFill>
                <a:srgbClr val="000000"/>
              </a:solidFill>
              <a:latin typeface="Arial"/>
            </a:endParaRPr>
          </a:p>
        </p:txBody>
      </p:sp>
      <p:sp>
        <p:nvSpPr>
          <p:cNvPr id="354" name="PlaceHolder 2"/>
          <p:cNvSpPr>
            <a:spLocks noGrp="1"/>
          </p:cNvSpPr>
          <p:nvPr>
            <p:ph type="title"/>
          </p:nvPr>
        </p:nvSpPr>
        <p:spPr>
          <a:xfrm>
            <a:off x="2402280" y="228600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Acting Humanly</a:t>
            </a:r>
            <a:endParaRPr b="0" lang="en-US" sz="1800" spc="-1" strike="noStrike">
              <a:solidFill>
                <a:srgbClr val="000000"/>
              </a:solidFill>
              <a:latin typeface="Noto Sans"/>
            </a:endParaRPr>
          </a:p>
        </p:txBody>
      </p:sp>
      <p:sp>
        <p:nvSpPr>
          <p:cNvPr id="355" name=""/>
          <p:cNvSpPr txBox="1"/>
          <p:nvPr/>
        </p:nvSpPr>
        <p:spPr>
          <a:xfrm>
            <a:off x="2402280" y="2629080"/>
            <a:ext cx="2986200" cy="1714320"/>
          </a:xfrm>
          <a:prstGeom prst="rect">
            <a:avLst/>
          </a:prstGeom>
          <a:noFill/>
          <a:ln w="0">
            <a:noFill/>
          </a:ln>
        </p:spPr>
        <p:txBody>
          <a:bodyPr lIns="0" rIns="0" tIns="0" bIns="0" anchor="ctr">
            <a:noAutofit/>
          </a:bodyPr>
          <a:p>
            <a:r>
              <a:rPr b="0" lang="en-US" sz="1100" spc="-1" strike="noStrike">
                <a:solidFill>
                  <a:srgbClr val="000000"/>
                </a:solidFill>
                <a:latin typeface="Noto Sans"/>
              </a:rPr>
              <a:t>The Turing Test, proposed by Alan Turing in 1950 provides an operational definition for the word intelligence. He suggested a test based on industingushability from undeniably intelligent entities, humans. The computer passed the test if a human interrogator after posing some written questions cannot tell whether the written responses come from a person or not.</a:t>
            </a:r>
            <a:endParaRPr b="0" lang="en-US" sz="1100" spc="-1" strike="noStrike">
              <a:solidFill>
                <a:srgbClr val="000000"/>
              </a:solidFill>
              <a:latin typeface="Arial"/>
            </a:endParaRPr>
          </a:p>
        </p:txBody>
      </p:sp>
      <p:sp>
        <p:nvSpPr>
          <p:cNvPr id="356" name="PlaceHolder 3"/>
          <p:cNvSpPr>
            <a:spLocks noGrp="1"/>
          </p:cNvSpPr>
          <p:nvPr>
            <p:ph type="title"/>
          </p:nvPr>
        </p:nvSpPr>
        <p:spPr>
          <a:xfrm>
            <a:off x="6668640" y="225000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Thinking Rationally</a:t>
            </a:r>
            <a:endParaRPr b="0" lang="en-US" sz="1800" spc="-1" strike="noStrike">
              <a:solidFill>
                <a:srgbClr val="000000"/>
              </a:solidFill>
              <a:latin typeface="Noto Sans"/>
            </a:endParaRPr>
          </a:p>
        </p:txBody>
      </p:sp>
      <p:sp>
        <p:nvSpPr>
          <p:cNvPr id="357" name=""/>
          <p:cNvSpPr txBox="1"/>
          <p:nvPr/>
        </p:nvSpPr>
        <p:spPr>
          <a:xfrm>
            <a:off x="6668640" y="2564280"/>
            <a:ext cx="2926080" cy="1143000"/>
          </a:xfrm>
          <a:prstGeom prst="rect">
            <a:avLst/>
          </a:prstGeom>
          <a:noFill/>
          <a:ln w="0">
            <a:noFill/>
          </a:ln>
        </p:spPr>
        <p:txBody>
          <a:bodyPr lIns="0" rIns="0" tIns="0" bIns="0" anchor="ctr">
            <a:noAutofit/>
          </a:bodyPr>
          <a:p>
            <a:r>
              <a:rPr b="0" lang="en-US" sz="1100" spc="-1" strike="noStrike">
                <a:solidFill>
                  <a:srgbClr val="000000"/>
                </a:solidFill>
                <a:latin typeface="Noto Sans"/>
              </a:rPr>
              <a:t>Based on the philosopher Aristotle, thinking rationally is the ability to provided patterns for argument structures that always yielded corrected conclusions when given correct premises. </a:t>
            </a:r>
            <a:endParaRPr b="0" lang="en-US" sz="1100" spc="-1" strike="noStrike">
              <a:solidFill>
                <a:srgbClr val="000000"/>
              </a:solidFill>
              <a:latin typeface="Arial"/>
            </a:endParaRPr>
          </a:p>
        </p:txBody>
      </p:sp>
      <p:sp>
        <p:nvSpPr>
          <p:cNvPr id="358" name="PlaceHolder 4"/>
          <p:cNvSpPr>
            <a:spLocks noGrp="1"/>
          </p:cNvSpPr>
          <p:nvPr>
            <p:ph type="title"/>
          </p:nvPr>
        </p:nvSpPr>
        <p:spPr>
          <a:xfrm>
            <a:off x="6668640" y="3859920"/>
            <a:ext cx="2884320" cy="311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Noto Sans"/>
              </a:rPr>
              <a:t>Acting Rationally</a:t>
            </a:r>
            <a:endParaRPr b="0" lang="en-US" sz="1800" spc="-1" strike="noStrike">
              <a:solidFill>
                <a:srgbClr val="000000"/>
              </a:solidFill>
              <a:latin typeface="Noto Sans"/>
            </a:endParaRPr>
          </a:p>
        </p:txBody>
      </p:sp>
      <p:sp>
        <p:nvSpPr>
          <p:cNvPr id="359" name=""/>
          <p:cNvSpPr txBox="1"/>
          <p:nvPr/>
        </p:nvSpPr>
        <p:spPr>
          <a:xfrm>
            <a:off x="6668640" y="4210200"/>
            <a:ext cx="2926080" cy="1143000"/>
          </a:xfrm>
          <a:prstGeom prst="rect">
            <a:avLst/>
          </a:prstGeom>
          <a:noFill/>
          <a:ln w="0">
            <a:noFill/>
          </a:ln>
        </p:spPr>
        <p:txBody>
          <a:bodyPr lIns="0" rIns="0" tIns="0" bIns="0" anchor="ctr">
            <a:noAutofit/>
          </a:bodyPr>
          <a:p>
            <a:r>
              <a:rPr b="0" lang="en-US" sz="1100" spc="-1" strike="noStrike">
                <a:solidFill>
                  <a:srgbClr val="000000"/>
                </a:solidFill>
                <a:latin typeface="Noto Sans"/>
              </a:rPr>
              <a:t>A rational agent is one that acts so as to achieve the best outcome or, when there is uncertainty, the best expected outcome.</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802800" y="10188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
        <p:nvSpPr>
          <p:cNvPr id="361" name=""/>
          <p:cNvSpPr txBox="1"/>
          <p:nvPr/>
        </p:nvSpPr>
        <p:spPr>
          <a:xfrm>
            <a:off x="6629400" y="1929240"/>
            <a:ext cx="2377440" cy="2167920"/>
          </a:xfrm>
          <a:prstGeom prst="rect">
            <a:avLst/>
          </a:prstGeom>
          <a:noFill/>
          <a:ln w="0">
            <a:noFill/>
          </a:ln>
        </p:spPr>
        <p:txBody>
          <a:bodyPr lIns="0" rIns="0" tIns="0" bIns="0" anchor="ctr">
            <a:noAutofit/>
          </a:bodyPr>
          <a:p>
            <a:pPr algn="ctr"/>
            <a:r>
              <a:rPr b="0" lang="en-US" sz="1400" spc="-1" strike="noStrike">
                <a:solidFill>
                  <a:srgbClr val="000000"/>
                </a:solidFill>
                <a:latin typeface="Noto Sans"/>
              </a:rPr>
              <a:t>A.I is seen as an intersection of numerous fields, including:</a:t>
            </a:r>
            <a:endParaRPr b="0" lang="en-US" sz="1400" spc="-1" strike="noStrike">
              <a:solidFill>
                <a:srgbClr val="000000"/>
              </a:solidFill>
              <a:latin typeface="Arial"/>
            </a:endParaRPr>
          </a:p>
          <a:p>
            <a:pPr algn="ctr"/>
            <a:r>
              <a:rPr b="0" lang="en-US" sz="1400" spc="-1" strike="noStrike">
                <a:solidFill>
                  <a:srgbClr val="000000"/>
                </a:solidFill>
                <a:latin typeface="Noto Sans"/>
              </a:rPr>
              <a:t>1.Mathematics</a:t>
            </a:r>
            <a:endParaRPr b="0" lang="en-US" sz="1400" spc="-1" strike="noStrike">
              <a:solidFill>
                <a:srgbClr val="000000"/>
              </a:solidFill>
              <a:latin typeface="Arial"/>
            </a:endParaRPr>
          </a:p>
          <a:p>
            <a:pPr algn="ctr"/>
            <a:r>
              <a:rPr b="0" lang="en-US" sz="1400" spc="-1" strike="noStrike">
                <a:solidFill>
                  <a:srgbClr val="000000"/>
                </a:solidFill>
                <a:latin typeface="Noto Sans"/>
              </a:rPr>
              <a:t>2.Psychology</a:t>
            </a:r>
            <a:endParaRPr b="0" lang="en-US" sz="1400" spc="-1" strike="noStrike">
              <a:solidFill>
                <a:srgbClr val="000000"/>
              </a:solidFill>
              <a:latin typeface="Arial"/>
            </a:endParaRPr>
          </a:p>
          <a:p>
            <a:pPr algn="ctr"/>
            <a:r>
              <a:rPr b="0" lang="en-US" sz="1400" spc="-1" strike="noStrike">
                <a:solidFill>
                  <a:srgbClr val="000000"/>
                </a:solidFill>
                <a:latin typeface="Noto Sans"/>
              </a:rPr>
              <a:t>3.Philosophy and Reasoning</a:t>
            </a:r>
            <a:endParaRPr b="0" lang="en-US" sz="1400" spc="-1" strike="noStrike">
              <a:solidFill>
                <a:srgbClr val="000000"/>
              </a:solidFill>
              <a:latin typeface="Arial"/>
            </a:endParaRPr>
          </a:p>
          <a:p>
            <a:pPr algn="ctr"/>
            <a:r>
              <a:rPr b="0" lang="en-US" sz="1400" spc="-1" strike="noStrike">
                <a:solidFill>
                  <a:srgbClr val="000000"/>
                </a:solidFill>
                <a:latin typeface="Noto Sans"/>
              </a:rPr>
              <a:t>4.Probability ans Statistics</a:t>
            </a:r>
            <a:endParaRPr b="0" lang="en-US" sz="1400" spc="-1" strike="noStrike">
              <a:solidFill>
                <a:srgbClr val="000000"/>
              </a:solidFill>
              <a:latin typeface="Arial"/>
            </a:endParaRPr>
          </a:p>
          <a:p>
            <a:pPr algn="ctr"/>
            <a:r>
              <a:rPr b="0" lang="en-US" sz="1400" spc="-1" strike="noStrike">
                <a:solidFill>
                  <a:srgbClr val="000000"/>
                </a:solidFill>
                <a:latin typeface="Noto Sans"/>
              </a:rPr>
              <a:t>5.Engineering</a:t>
            </a:r>
            <a:endParaRPr b="0" lang="en-US" sz="1400" spc="-1" strike="noStrike">
              <a:solidFill>
                <a:srgbClr val="000000"/>
              </a:solidFill>
              <a:latin typeface="Arial"/>
            </a:endParaRPr>
          </a:p>
          <a:p>
            <a:pPr algn="ctr"/>
            <a:r>
              <a:rPr b="0" lang="en-US" sz="1400" spc="-1" strike="noStrike">
                <a:solidFill>
                  <a:srgbClr val="000000"/>
                </a:solidFill>
                <a:latin typeface="Noto Sans"/>
              </a:rPr>
              <a:t>6.Logic</a:t>
            </a:r>
            <a:endParaRPr b="0" lang="en-US" sz="1400" spc="-1" strike="noStrike">
              <a:solidFill>
                <a:srgbClr val="000000"/>
              </a:solidFill>
              <a:latin typeface="Arial"/>
            </a:endParaRPr>
          </a:p>
        </p:txBody>
      </p:sp>
      <p:sp>
        <p:nvSpPr>
          <p:cNvPr id="362" name="PlaceHolder 2"/>
          <p:cNvSpPr>
            <a:spLocks noGrp="1"/>
          </p:cNvSpPr>
          <p:nvPr>
            <p:ph type="title"/>
          </p:nvPr>
        </p:nvSpPr>
        <p:spPr>
          <a:xfrm>
            <a:off x="1620000" y="540000"/>
            <a:ext cx="6794640" cy="966600"/>
          </a:xfrm>
          <a:prstGeom prst="rect">
            <a:avLst/>
          </a:prstGeom>
          <a:noFill/>
          <a:ln w="0">
            <a:noFill/>
          </a:ln>
          <a:effectLst>
            <a:outerShdw dist="36147" dir="2700000" blurRad="76320" rotWithShape="0">
              <a:srgbClr val="e8a202"/>
            </a:outerShdw>
          </a:effectLst>
        </p:spPr>
        <p:txBody>
          <a:bodyPr lIns="0" rIns="0" tIns="0" bIns="0" anchor="ctr">
            <a:noAutofit/>
          </a:bodyPr>
          <a:p>
            <a:pPr indent="0" algn="ctr">
              <a:buNone/>
            </a:pPr>
            <a:r>
              <a:rPr b="0" lang="en-US" sz="5400" spc="-1" strike="noStrike">
                <a:solidFill>
                  <a:srgbClr val="000000"/>
                </a:solidFill>
                <a:latin typeface="Noto Sans"/>
              </a:rPr>
              <a:t>The Age of A.I</a:t>
            </a:r>
            <a:endParaRPr b="0" lang="en-US" sz="5400" spc="-1" strike="noStrike">
              <a:solidFill>
                <a:srgbClr val="000000"/>
              </a:solidFill>
              <a:latin typeface="Noto Sans"/>
            </a:endParaRPr>
          </a:p>
        </p:txBody>
      </p:sp>
      <p:pic>
        <p:nvPicPr>
          <p:cNvPr id="363" name="" descr=""/>
          <p:cNvPicPr/>
          <p:nvPr/>
        </p:nvPicPr>
        <p:blipFill>
          <a:blip r:embed="rId1"/>
          <a:stretch/>
        </p:blipFill>
        <p:spPr>
          <a:xfrm>
            <a:off x="914400" y="1673640"/>
            <a:ext cx="5559480" cy="3126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1005840" y="1764000"/>
            <a:ext cx="3885120" cy="541080"/>
          </a:xfrm>
          <a:prstGeom prst="rect">
            <a:avLst/>
          </a:prstGeom>
          <a:noFill/>
          <a:ln w="0">
            <a:noFill/>
          </a:ln>
        </p:spPr>
        <p:txBody>
          <a:bodyPr lIns="0" rIns="0" tIns="0" bIns="0" anchor="ctr">
            <a:noAutofit/>
          </a:bodyPr>
          <a:p>
            <a:pPr indent="0">
              <a:buNone/>
            </a:pPr>
            <a:r>
              <a:rPr b="0" lang="en-US" sz="2800" spc="-1" strike="noStrike">
                <a:solidFill>
                  <a:srgbClr val="000000"/>
                </a:solidFill>
                <a:latin typeface="Noto Sans"/>
              </a:rPr>
              <a:t>Summary</a:t>
            </a:r>
            <a:endParaRPr b="0" lang="en-US" sz="2800" spc="-1" strike="noStrike">
              <a:solidFill>
                <a:srgbClr val="000000"/>
              </a:solidFill>
              <a:latin typeface="Noto Sans"/>
            </a:endParaRPr>
          </a:p>
        </p:txBody>
      </p:sp>
      <p:sp>
        <p:nvSpPr>
          <p:cNvPr id="365" name=""/>
          <p:cNvSpPr txBox="1"/>
          <p:nvPr/>
        </p:nvSpPr>
        <p:spPr>
          <a:xfrm>
            <a:off x="1047600" y="2359800"/>
            <a:ext cx="6953400" cy="2779560"/>
          </a:xfrm>
          <a:prstGeom prst="rect">
            <a:avLst/>
          </a:prstGeom>
          <a:noFill/>
          <a:ln w="0">
            <a:noFill/>
          </a:ln>
        </p:spPr>
        <p:txBody>
          <a:bodyPr lIns="0" rIns="0" tIns="0" bIns="0" anchor="ctr">
            <a:noAutofit/>
          </a:bodyPr>
          <a:p>
            <a:r>
              <a:rPr b="0" lang="en-US" sz="2000" spc="-1" strike="noStrike">
                <a:solidFill>
                  <a:srgbClr val="000000"/>
                </a:solidFill>
                <a:latin typeface="Noto Sans"/>
              </a:rPr>
              <a:t>Artificial intelligence (AI) is basically the intelligence that machines can exhibit. It's not quite like human intelligence, but it allows machines to perform tasks that typically need some smarts, like learning, problem-solving, and even perception.  AI is all around us, from self-driving cars to medical diagnostics.  There's a lot of research into making AI even more powerful, but also a lot of focus on making sure it's used for good. </a:t>
            </a:r>
            <a:endParaRPr b="0" lang="en-US" sz="2000" spc="-1" strike="noStrike">
              <a:solidFill>
                <a:srgbClr val="000000"/>
              </a:solidFill>
              <a:latin typeface="Arial"/>
            </a:endParaRPr>
          </a:p>
        </p:txBody>
      </p:sp>
      <p:sp>
        <p:nvSpPr>
          <p:cNvPr id="366" name="PlaceHolder 2"/>
          <p:cNvSpPr>
            <a:spLocks noGrp="1"/>
          </p:cNvSpPr>
          <p:nvPr>
            <p:ph type="title"/>
          </p:nvPr>
        </p:nvSpPr>
        <p:spPr>
          <a:xfrm>
            <a:off x="803160" y="10224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Dolor Sit</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
          <p:cNvSpPr/>
          <p:nvPr/>
        </p:nvSpPr>
        <p:spPr>
          <a:xfrm>
            <a:off x="8963640" y="1525680"/>
            <a:ext cx="1115640" cy="1009080"/>
          </a:xfrm>
          <a:custGeom>
            <a:avLst/>
            <a:gdLst/>
            <a:ahLst/>
            <a:rect l="0" t="0" r="r" b="b"/>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68" name=""/>
          <p:cNvSpPr/>
          <p:nvPr/>
        </p:nvSpPr>
        <p:spPr>
          <a:xfrm>
            <a:off x="8537760" y="2011320"/>
            <a:ext cx="948600" cy="883800"/>
          </a:xfrm>
          <a:custGeom>
            <a:avLst/>
            <a:gdLst/>
            <a:ahLst/>
            <a:rect l="0" t="0" r="r" b="b"/>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69" name=""/>
          <p:cNvSpPr/>
          <p:nvPr/>
        </p:nvSpPr>
        <p:spPr>
          <a:xfrm>
            <a:off x="8476920" y="2736000"/>
            <a:ext cx="1009080" cy="1508040"/>
          </a:xfrm>
          <a:custGeom>
            <a:avLst/>
            <a:gdLst/>
            <a:ahLst/>
            <a:rect l="0" t="0" r="r" b="b"/>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0" name=""/>
          <p:cNvSpPr/>
          <p:nvPr/>
        </p:nvSpPr>
        <p:spPr>
          <a:xfrm>
            <a:off x="8962560" y="3720960"/>
            <a:ext cx="1116720" cy="1009440"/>
          </a:xfrm>
          <a:custGeom>
            <a:avLst/>
            <a:gdLst/>
            <a:ahLst/>
            <a:rect l="0" t="0" r="r" b="b"/>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1" name=""/>
          <p:cNvSpPr/>
          <p:nvPr/>
        </p:nvSpPr>
        <p:spPr>
          <a:xfrm>
            <a:off x="4345200" y="1300320"/>
            <a:ext cx="4924080" cy="446760"/>
          </a:xfrm>
          <a:custGeom>
            <a:avLst/>
            <a:gdLst/>
            <a:ahLst/>
            <a:rect l="0" t="0" r="r" b="b"/>
            <a:pathLst>
              <a:path fill="none" w="13678" h="1241">
                <a:moveTo>
                  <a:pt x="0" y="0"/>
                </a:moveTo>
                <a:lnTo>
                  <a:pt x="13678" y="0"/>
                </a:lnTo>
                <a:lnTo>
                  <a:pt x="13678" y="1241"/>
                </a:lnTo>
              </a:path>
            </a:pathLst>
          </a:custGeom>
          <a:ln cap="rnd" w="36720">
            <a:solidFill>
              <a:srgbClr val="ffffff"/>
            </a:solidFill>
            <a:round/>
          </a:ln>
        </p:spPr>
        <p:txBody>
          <a:bodyPr lIns="108360" rIns="108360" tIns="63360" bIns="63360" anchor="ctr" anchorCtr="1">
            <a:noAutofit/>
          </a:bodyPr>
          <a:p>
            <a:endParaRPr b="0" lang="en-US" sz="1800" spc="-1" strike="noStrike">
              <a:solidFill>
                <a:srgbClr val="000000"/>
              </a:solidFill>
              <a:latin typeface="Noto Sans"/>
            </a:endParaRPr>
          </a:p>
        </p:txBody>
      </p:sp>
      <p:sp>
        <p:nvSpPr>
          <p:cNvPr id="372" name=""/>
          <p:cNvSpPr/>
          <p:nvPr/>
        </p:nvSpPr>
        <p:spPr>
          <a:xfrm flipH="1">
            <a:off x="6388920" y="2433600"/>
            <a:ext cx="2246400" cy="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ndParaRPr>
          </a:p>
        </p:txBody>
      </p:sp>
      <p:sp>
        <p:nvSpPr>
          <p:cNvPr id="373" name=""/>
          <p:cNvSpPr/>
          <p:nvPr/>
        </p:nvSpPr>
        <p:spPr>
          <a:xfrm>
            <a:off x="4345200" y="3505320"/>
            <a:ext cx="4177440" cy="0"/>
          </a:xfrm>
          <a:prstGeom prst="line">
            <a:avLst/>
          </a:prstGeom>
          <a:ln cap="rnd" w="36720">
            <a:solidFill>
              <a:srgbClr val="ffffff"/>
            </a:solidFill>
            <a:round/>
          </a:ln>
        </p:spPr>
        <p:style>
          <a:lnRef idx="0"/>
          <a:fillRef idx="0"/>
          <a:effectRef idx="0"/>
          <a:fontRef idx="minor"/>
        </p:style>
        <p:txBody>
          <a:bodyPr lIns="108360" rIns="108360" tIns="-63360" bIns="-63360" anchor="ctr" anchorCtr="1">
            <a:noAutofit/>
          </a:bodyPr>
          <a:p>
            <a:endParaRPr b="0" lang="en-US" sz="1800" spc="-1" strike="noStrike">
              <a:solidFill>
                <a:srgbClr val="000000"/>
              </a:solidFill>
              <a:latin typeface="Noto Sans"/>
            </a:endParaRPr>
          </a:p>
        </p:txBody>
      </p:sp>
      <p:sp>
        <p:nvSpPr>
          <p:cNvPr id="374" name=""/>
          <p:cNvSpPr/>
          <p:nvPr/>
        </p:nvSpPr>
        <p:spPr>
          <a:xfrm>
            <a:off x="6371280" y="4510440"/>
            <a:ext cx="2897640" cy="326880"/>
          </a:xfrm>
          <a:custGeom>
            <a:avLst/>
            <a:gdLst/>
            <a:ahLst/>
            <a:rect l="0" t="0" r="r" b="b"/>
            <a:pathLst>
              <a:path fill="none" w="8049" h="908">
                <a:moveTo>
                  <a:pt x="0" y="908"/>
                </a:moveTo>
                <a:lnTo>
                  <a:pt x="35" y="905"/>
                </a:lnTo>
                <a:lnTo>
                  <a:pt x="113" y="903"/>
                </a:lnTo>
                <a:lnTo>
                  <a:pt x="386" y="900"/>
                </a:lnTo>
                <a:lnTo>
                  <a:pt x="1317" y="896"/>
                </a:lnTo>
                <a:lnTo>
                  <a:pt x="4077" y="897"/>
                </a:lnTo>
                <a:lnTo>
                  <a:pt x="8049" y="908"/>
                </a:lnTo>
                <a:lnTo>
                  <a:pt x="8049" y="0"/>
                </a:lnTo>
              </a:path>
            </a:pathLst>
          </a:custGeom>
          <a:ln cap="rnd" w="36720">
            <a:solidFill>
              <a:srgbClr val="ffffff"/>
            </a:solidFill>
            <a:round/>
          </a:ln>
        </p:spPr>
        <p:txBody>
          <a:bodyPr lIns="108360" rIns="108360" tIns="63360" bIns="63360" anchor="ctr" anchorCtr="1">
            <a:noAutofit/>
          </a:bodyPr>
          <a:p>
            <a:endParaRPr b="0" lang="en-US" sz="1800" spc="-1" strike="noStrike">
              <a:solidFill>
                <a:srgbClr val="000000"/>
              </a:solidFill>
              <a:latin typeface="Noto Sans"/>
            </a:endParaRPr>
          </a:p>
        </p:txBody>
      </p:sp>
      <p:sp>
        <p:nvSpPr>
          <p:cNvPr id="375" name=""/>
          <p:cNvSpPr/>
          <p:nvPr/>
        </p:nvSpPr>
        <p:spPr>
          <a:xfrm>
            <a:off x="4276800" y="1231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6" name=""/>
          <p:cNvSpPr/>
          <p:nvPr/>
        </p:nvSpPr>
        <p:spPr>
          <a:xfrm>
            <a:off x="6320520" y="236484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7" name=""/>
          <p:cNvSpPr/>
          <p:nvPr/>
        </p:nvSpPr>
        <p:spPr>
          <a:xfrm>
            <a:off x="4276800" y="3436920"/>
            <a:ext cx="137160" cy="137160"/>
          </a:xfrm>
          <a:custGeom>
            <a:avLst/>
            <a:gdLst/>
            <a:ahLst/>
            <a:rect l="0" t="0" r="r" b="b"/>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8" name=""/>
          <p:cNvSpPr/>
          <p:nvPr/>
        </p:nvSpPr>
        <p:spPr>
          <a:xfrm>
            <a:off x="6302520" y="4768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rIns="90000" tIns="45000" bIns="45000" anchor="ctr" anchorCtr="1">
            <a:noAutofit/>
          </a:bodyPr>
          <a:p>
            <a:endParaRPr b="0" lang="en-US" sz="1800" spc="-1" strike="noStrike">
              <a:solidFill>
                <a:srgbClr val="000000"/>
              </a:solidFill>
              <a:latin typeface="Noto Sans"/>
            </a:endParaRPr>
          </a:p>
        </p:txBody>
      </p:sp>
      <p:sp>
        <p:nvSpPr>
          <p:cNvPr id="379" name=""/>
          <p:cNvSpPr/>
          <p:nvPr/>
        </p:nvSpPr>
        <p:spPr>
          <a:xfrm>
            <a:off x="8760240" y="2296080"/>
            <a:ext cx="167040" cy="243000"/>
          </a:xfrm>
          <a:custGeom>
            <a:avLst/>
            <a:gdLst/>
            <a:ahLst/>
            <a:rect l="0" t="0" r="r" b="b"/>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0" name=""/>
          <p:cNvSpPr/>
          <p:nvPr/>
        </p:nvSpPr>
        <p:spPr>
          <a:xfrm>
            <a:off x="8870400" y="2366280"/>
            <a:ext cx="186480" cy="239400"/>
          </a:xfrm>
          <a:custGeom>
            <a:avLst/>
            <a:gdLst/>
            <a:ahLst/>
            <a:rect l="0" t="0" r="r" b="b"/>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1" name=""/>
          <p:cNvSpPr/>
          <p:nvPr/>
        </p:nvSpPr>
        <p:spPr>
          <a:xfrm>
            <a:off x="9021960" y="2437560"/>
            <a:ext cx="244440" cy="304560"/>
          </a:xfrm>
          <a:custGeom>
            <a:avLst/>
            <a:gdLst/>
            <a:ahLst/>
            <a:rect l="0" t="0" r="r" b="b"/>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2" name=""/>
          <p:cNvSpPr/>
          <p:nvPr/>
        </p:nvSpPr>
        <p:spPr>
          <a:xfrm>
            <a:off x="9391680" y="1703520"/>
            <a:ext cx="254880" cy="203040"/>
          </a:xfrm>
          <a:custGeom>
            <a:avLst/>
            <a:gdLst/>
            <a:ahLst/>
            <a:rect l="0" t="0" r="r" b="b"/>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3" name=""/>
          <p:cNvSpPr/>
          <p:nvPr/>
        </p:nvSpPr>
        <p:spPr>
          <a:xfrm>
            <a:off x="9485640" y="1858320"/>
            <a:ext cx="240480" cy="185400"/>
          </a:xfrm>
          <a:custGeom>
            <a:avLst/>
            <a:gdLst/>
            <a:ahLst/>
            <a:rect l="0" t="0" r="r" b="b"/>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4" name=""/>
          <p:cNvSpPr/>
          <p:nvPr/>
        </p:nvSpPr>
        <p:spPr>
          <a:xfrm>
            <a:off x="9565200" y="1985400"/>
            <a:ext cx="289800" cy="291240"/>
          </a:xfrm>
          <a:custGeom>
            <a:avLst/>
            <a:gdLst/>
            <a:ahLst/>
            <a:rect l="0" t="0" r="r" b="b"/>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5" name=""/>
          <p:cNvSpPr/>
          <p:nvPr/>
        </p:nvSpPr>
        <p:spPr>
          <a:xfrm>
            <a:off x="8645760" y="3317400"/>
            <a:ext cx="150120" cy="259920"/>
          </a:xfrm>
          <a:custGeom>
            <a:avLst/>
            <a:gdLst/>
            <a:ahLst/>
            <a:rect l="0" t="0" r="r" b="b"/>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6" name=""/>
          <p:cNvSpPr/>
          <p:nvPr/>
        </p:nvSpPr>
        <p:spPr>
          <a:xfrm>
            <a:off x="8784720" y="3286440"/>
            <a:ext cx="151920" cy="253800"/>
          </a:xfrm>
          <a:custGeom>
            <a:avLst/>
            <a:gdLst/>
            <a:ahLst/>
            <a:rect l="0" t="0" r="r" b="b"/>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7" name=""/>
          <p:cNvSpPr/>
          <p:nvPr/>
        </p:nvSpPr>
        <p:spPr>
          <a:xfrm>
            <a:off x="8929080" y="3217680"/>
            <a:ext cx="264960" cy="283320"/>
          </a:xfrm>
          <a:custGeom>
            <a:avLst/>
            <a:gdLst/>
            <a:ahLst/>
            <a:rect l="0" t="0" r="r" b="b"/>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8" name=""/>
          <p:cNvSpPr/>
          <p:nvPr/>
        </p:nvSpPr>
        <p:spPr>
          <a:xfrm>
            <a:off x="9385920" y="4327920"/>
            <a:ext cx="266040" cy="214200"/>
          </a:xfrm>
          <a:custGeom>
            <a:avLst/>
            <a:gdLst/>
            <a:ahLst/>
            <a:rect l="0" t="0" r="r" b="b"/>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89" name=""/>
          <p:cNvSpPr/>
          <p:nvPr/>
        </p:nvSpPr>
        <p:spPr>
          <a:xfrm>
            <a:off x="9468360" y="4190040"/>
            <a:ext cx="239400" cy="186480"/>
          </a:xfrm>
          <a:custGeom>
            <a:avLst/>
            <a:gdLst/>
            <a:ahLst/>
            <a:rect l="0" t="0" r="r" b="b"/>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90" name=""/>
          <p:cNvSpPr/>
          <p:nvPr/>
        </p:nvSpPr>
        <p:spPr>
          <a:xfrm>
            <a:off x="9539640" y="3980520"/>
            <a:ext cx="304560" cy="244440"/>
          </a:xfrm>
          <a:custGeom>
            <a:avLst/>
            <a:gdLst/>
            <a:ahLst/>
            <a:rect l="0" t="0" r="r" b="b"/>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txBody>
          <a:bodyPr lIns="90000" rIns="90000" tIns="45000" bIns="45000" anchor="ctr" anchorCtr="1">
            <a:noAutofit/>
          </a:bodyPr>
          <a:p>
            <a:endParaRPr b="0" lang="en-US" sz="1800" spc="-1" strike="noStrike">
              <a:solidFill>
                <a:srgbClr val="ffffff"/>
              </a:solidFill>
              <a:latin typeface="Noto Sans"/>
            </a:endParaRPr>
          </a:p>
        </p:txBody>
      </p:sp>
      <p:sp>
        <p:nvSpPr>
          <p:cNvPr id="391" name=""/>
          <p:cNvSpPr txBox="1"/>
          <p:nvPr/>
        </p:nvSpPr>
        <p:spPr>
          <a:xfrm>
            <a:off x="1080000" y="685800"/>
            <a:ext cx="3129120" cy="1338120"/>
          </a:xfrm>
          <a:prstGeom prst="rect">
            <a:avLst/>
          </a:prstGeom>
          <a:noFill/>
          <a:ln w="0">
            <a:noFill/>
          </a:ln>
        </p:spPr>
        <p:txBody>
          <a:bodyPr lIns="0" rIns="0" tIns="0" bIns="0" anchor="ctr">
            <a:noAutofit/>
          </a:bodyPr>
          <a:p>
            <a:pPr algn="r"/>
            <a:r>
              <a:rPr b="0" lang="en-US" sz="1300" spc="-1" strike="noStrike">
                <a:solidFill>
                  <a:srgbClr val="000000"/>
                </a:solidFill>
                <a:latin typeface="Noto Sans"/>
              </a:rPr>
              <a:t>M.L : This is a technique that allows computers to learn without being explicitly programmed. ML algorithms use data to identify patterns and improve their performance over time</a:t>
            </a:r>
            <a:endParaRPr b="0" lang="en-US" sz="1300" spc="-1" strike="noStrike">
              <a:solidFill>
                <a:srgbClr val="000000"/>
              </a:solidFill>
              <a:latin typeface="Arial"/>
            </a:endParaRPr>
          </a:p>
        </p:txBody>
      </p:sp>
      <p:sp>
        <p:nvSpPr>
          <p:cNvPr id="392" name=""/>
          <p:cNvSpPr txBox="1"/>
          <p:nvPr/>
        </p:nvSpPr>
        <p:spPr>
          <a:xfrm>
            <a:off x="2837520" y="1938960"/>
            <a:ext cx="3383280" cy="1244520"/>
          </a:xfrm>
          <a:prstGeom prst="rect">
            <a:avLst/>
          </a:prstGeom>
          <a:noFill/>
          <a:ln w="0">
            <a:noFill/>
          </a:ln>
        </p:spPr>
        <p:txBody>
          <a:bodyPr lIns="0" rIns="0" tIns="0" bIns="0" anchor="ctr">
            <a:noAutofit/>
          </a:bodyPr>
          <a:p>
            <a:pPr algn="r"/>
            <a:r>
              <a:rPr b="0" lang="en-US" sz="1200" spc="-1" strike="noStrike">
                <a:solidFill>
                  <a:srgbClr val="000000"/>
                </a:solidFill>
                <a:latin typeface="Noto Sans"/>
              </a:rPr>
              <a:t>NLP : This branch of AI deals with the interaction between computers and human language. NLP allows computers to understand the meaning of text and spoken language, and to generate human-like text in response.</a:t>
            </a:r>
            <a:endParaRPr b="0" lang="en-US" sz="1200" spc="-1" strike="noStrike">
              <a:solidFill>
                <a:srgbClr val="000000"/>
              </a:solidFill>
              <a:latin typeface="Arial"/>
            </a:endParaRPr>
          </a:p>
        </p:txBody>
      </p:sp>
      <p:sp>
        <p:nvSpPr>
          <p:cNvPr id="393" name=""/>
          <p:cNvSpPr txBox="1"/>
          <p:nvPr/>
        </p:nvSpPr>
        <p:spPr>
          <a:xfrm>
            <a:off x="825840" y="3036240"/>
            <a:ext cx="3383280" cy="1244520"/>
          </a:xfrm>
          <a:prstGeom prst="rect">
            <a:avLst/>
          </a:prstGeom>
          <a:noFill/>
          <a:ln w="0">
            <a:noFill/>
          </a:ln>
        </p:spPr>
        <p:txBody>
          <a:bodyPr lIns="0" rIns="0" tIns="0" bIns="0" anchor="ctr">
            <a:noAutofit/>
          </a:bodyPr>
          <a:p>
            <a:pPr algn="r"/>
            <a:r>
              <a:rPr b="0" lang="en-US" sz="1200" spc="-1" strike="noStrike">
                <a:solidFill>
                  <a:srgbClr val="000000"/>
                </a:solidFill>
                <a:latin typeface="Noto Sans"/>
              </a:rPr>
              <a:t>Computer Vision: his field is concerned with enabling computers to see and interpret the world around them. Computer vision algorithms can analyze images and videos to extract information, such as object recognition and scene understanding.</a:t>
            </a:r>
            <a:endParaRPr b="0" lang="en-US" sz="1200" spc="-1" strike="noStrike">
              <a:solidFill>
                <a:srgbClr val="000000"/>
              </a:solidFill>
              <a:latin typeface="Arial"/>
            </a:endParaRPr>
          </a:p>
        </p:txBody>
      </p:sp>
      <p:sp>
        <p:nvSpPr>
          <p:cNvPr id="394" name=""/>
          <p:cNvSpPr txBox="1"/>
          <p:nvPr/>
        </p:nvSpPr>
        <p:spPr>
          <a:xfrm>
            <a:off x="2837520" y="4366440"/>
            <a:ext cx="3383280" cy="1143000"/>
          </a:xfrm>
          <a:prstGeom prst="rect">
            <a:avLst/>
          </a:prstGeom>
          <a:noFill/>
          <a:ln w="0">
            <a:noFill/>
          </a:ln>
        </p:spPr>
        <p:txBody>
          <a:bodyPr lIns="0" rIns="0" tIns="0" bIns="0" anchor="ctr">
            <a:noAutofit/>
          </a:bodyPr>
          <a:p>
            <a:pPr algn="r"/>
            <a:r>
              <a:rPr b="0" lang="en-US" sz="1100" spc="-1" strike="noStrike">
                <a:solidFill>
                  <a:srgbClr val="000000"/>
                </a:solidFill>
                <a:latin typeface="Noto Sans"/>
              </a:rPr>
              <a:t>Robotics : This branch of AI deals with the design, construction, operation, and application of robots. Robotics combines elements of mechanical engineering, electrical engineering, and computer science to create intelligent machines that can interact with the physical worl</a:t>
            </a:r>
            <a:endParaRPr b="0" lang="en-US" sz="1100" spc="-1" strike="noStrike">
              <a:solidFill>
                <a:srgbClr val="000000"/>
              </a:solidFill>
              <a:latin typeface="Arial"/>
            </a:endParaRPr>
          </a:p>
        </p:txBody>
      </p:sp>
      <p:sp>
        <p:nvSpPr>
          <p:cNvPr id="395" name="PlaceHolder 1"/>
          <p:cNvSpPr>
            <a:spLocks noGrp="1"/>
          </p:cNvSpPr>
          <p:nvPr>
            <p:ph type="title"/>
          </p:nvPr>
        </p:nvSpPr>
        <p:spPr>
          <a:xfrm>
            <a:off x="799560" y="102960"/>
            <a:ext cx="2717640" cy="483480"/>
          </a:xfrm>
          <a:prstGeom prst="rect">
            <a:avLst/>
          </a:prstGeom>
          <a:noFill/>
          <a:ln w="0">
            <a:noFill/>
          </a:ln>
        </p:spPr>
        <p:txBody>
          <a:bodyPr lIns="0" rIns="0" tIns="0" bIns="0" anchor="ctr">
            <a:noAutofit/>
          </a:bodyPr>
          <a:p>
            <a:pPr indent="0">
              <a:buNone/>
            </a:pPr>
            <a:r>
              <a:rPr b="0" lang="en-US" sz="2200" spc="-1" strike="noStrike">
                <a:solidFill>
                  <a:srgbClr val="000000"/>
                </a:solidFill>
                <a:latin typeface="Noto Sans"/>
              </a:rPr>
              <a:t>Branches of A.I</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5022000" y="3195000"/>
            <a:ext cx="4389120" cy="692280"/>
          </a:xfrm>
          <a:prstGeom prst="rect">
            <a:avLst/>
          </a:prstGeom>
          <a:noFill/>
          <a:ln w="0">
            <a:noFill/>
          </a:ln>
        </p:spPr>
        <p:txBody>
          <a:bodyPr lIns="0" rIns="0" tIns="0" bIns="0" anchor="ctr">
            <a:noAutofit/>
          </a:bodyPr>
          <a:p>
            <a:pPr indent="0">
              <a:buNone/>
            </a:pPr>
            <a:r>
              <a:rPr b="0" lang="en-US" sz="4000" spc="-1" strike="noStrike">
                <a:solidFill>
                  <a:srgbClr val="000000"/>
                </a:solidFill>
                <a:latin typeface="Open Sans Condensed"/>
              </a:rPr>
              <a:t>THANK YOU</a:t>
            </a:r>
            <a:endParaRPr b="0" lang="en-US" sz="4000" spc="-1" strike="noStrike">
              <a:solidFill>
                <a:srgbClr val="000000"/>
              </a:solidFill>
              <a:latin typeface="Noto Sans"/>
            </a:endParaRPr>
          </a:p>
        </p:txBody>
      </p:sp>
      <p:sp>
        <p:nvSpPr>
          <p:cNvPr id="397" name="PlaceHolder 2"/>
          <p:cNvSpPr>
            <a:spLocks noGrp="1"/>
          </p:cNvSpPr>
          <p:nvPr>
            <p:ph type="title"/>
          </p:nvPr>
        </p:nvSpPr>
        <p:spPr>
          <a:xfrm>
            <a:off x="5022000" y="3816360"/>
            <a:ext cx="3500280" cy="663480"/>
          </a:xfrm>
          <a:prstGeom prst="rect">
            <a:avLst/>
          </a:prstGeom>
          <a:noFill/>
          <a:ln w="0">
            <a:noFill/>
          </a:ln>
        </p:spPr>
        <p:txBody>
          <a:bodyPr lIns="0" rIns="0" tIns="0" bIns="0" anchor="ctr">
            <a:noAutofit/>
          </a:bodyPr>
          <a:p>
            <a:pPr indent="0">
              <a:buNone/>
            </a:pPr>
            <a:r>
              <a:rPr b="0" lang="en-US" sz="1500" spc="-1" strike="noStrike">
                <a:solidFill>
                  <a:srgbClr val="000000"/>
                </a:solidFill>
                <a:latin typeface="Open Sans Condensed"/>
              </a:rPr>
              <a:t>Mbugua Douglas.</a:t>
            </a:r>
            <a:br>
              <a:rPr sz="1500"/>
            </a:br>
            <a:r>
              <a:rPr b="0" lang="en-US" sz="1500" spc="-1" strike="noStrike">
                <a:solidFill>
                  <a:srgbClr val="000000"/>
                </a:solidFill>
                <a:latin typeface="Open Sans Condensed"/>
              </a:rPr>
              <a:t>C025-01-1199/2019.</a:t>
            </a:r>
            <a:endParaRPr b="0" lang="en-US" sz="15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LibreOffice/7.6.5.2$Linux_X86_64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2024-03-26T04:21:33Z</dcterms:created>
  <dc:creator/>
  <dc:description/>
  <dc:language>en-US</dc:language>
  <cp:lastModifiedBy/>
  <dcterms:modified xsi:type="dcterms:W3CDTF">2024-03-26T05:20:42Z</dcterms:modified>
  <cp:revision>2</cp:revision>
  <dc:subject/>
  <dc:title>Yellow Idea</dc:title>
</cp:coreProperties>
</file>