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57" r:id="rId3"/>
    <p:sldId id="263" r:id="rId4"/>
    <p:sldId id="267" r:id="rId5"/>
    <p:sldId id="258" r:id="rId6"/>
    <p:sldId id="268" r:id="rId7"/>
    <p:sldId id="259" r:id="rId8"/>
    <p:sldId id="265" r:id="rId9"/>
    <p:sldId id="266"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96" autoAdjust="0"/>
    <p:restoredTop sz="94660"/>
  </p:normalViewPr>
  <p:slideViewPr>
    <p:cSldViewPr>
      <p:cViewPr varScale="1">
        <p:scale>
          <a:sx n="65" d="100"/>
          <a:sy n="65" d="100"/>
        </p:scale>
        <p:origin x="-1360"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433A86-3FD3-4C60-BCE9-180264B85C83}" type="datetimeFigureOut">
              <a:rPr lang="en-US" smtClean="0"/>
              <a:pPr/>
              <a:t>5/9/2022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6C54E-5FF2-400E-8778-7C94B61D663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F6C54E-5FF2-400E-8778-7C94B61D6638}"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85800"/>
            <a:ext cx="7851648" cy="1828800"/>
          </a:xfrm>
        </p:spPr>
        <p:txBody>
          <a:bodyPr>
            <a:normAutofit/>
          </a:bodyPr>
          <a:lstStyle/>
          <a:p>
            <a:r>
              <a:rPr lang="en-US" smtClean="0"/>
              <a:t>RATINGS PREDICTION</a:t>
            </a:r>
            <a:br>
              <a:rPr lang="en-US" smtClean="0"/>
            </a:br>
            <a:r>
              <a:rPr lang="en-US" sz="3100" smtClean="0"/>
              <a:t>-</a:t>
            </a:r>
            <a:r>
              <a:rPr lang="en-US" sz="3100" dirty="0" err="1" smtClean="0"/>
              <a:t>Tharani</a:t>
            </a:r>
            <a:r>
              <a:rPr lang="en-US" sz="3100" dirty="0" smtClean="0"/>
              <a:t> N</a:t>
            </a:r>
            <a:endParaRPr lang="en-US" dirty="0"/>
          </a:p>
        </p:txBody>
      </p:sp>
      <p:sp>
        <p:nvSpPr>
          <p:cNvPr id="3" name="Subtitle 2"/>
          <p:cNvSpPr>
            <a:spLocks noGrp="1"/>
          </p:cNvSpPr>
          <p:nvPr>
            <p:ph type="subTitle" idx="1"/>
          </p:nvPr>
        </p:nvSpPr>
        <p:spPr>
          <a:xfrm>
            <a:off x="533400" y="2743200"/>
            <a:ext cx="7854696" cy="3581400"/>
          </a:xfrm>
        </p:spPr>
        <p:txBody>
          <a:bodyPr>
            <a:normAutofit lnSpcReduction="10000"/>
          </a:bodyPr>
          <a:lstStyle/>
          <a:p>
            <a:r>
              <a:rPr lang="en-US" dirty="0" smtClean="0"/>
              <a:t>Problem statement</a:t>
            </a:r>
          </a:p>
          <a:p>
            <a:r>
              <a:rPr lang="en-US" dirty="0" smtClean="0"/>
              <a:t>Understanding of problem statement</a:t>
            </a:r>
          </a:p>
          <a:p>
            <a:r>
              <a:rPr lang="en-US" dirty="0" smtClean="0"/>
              <a:t>Motivation of the problem undertaken</a:t>
            </a:r>
          </a:p>
          <a:p>
            <a:r>
              <a:rPr lang="en-US" dirty="0" smtClean="0"/>
              <a:t>Data analysis</a:t>
            </a:r>
          </a:p>
          <a:p>
            <a:r>
              <a:rPr lang="en-US" dirty="0" smtClean="0"/>
              <a:t>Hardware and software requirements</a:t>
            </a:r>
          </a:p>
          <a:p>
            <a:r>
              <a:rPr lang="en-US" dirty="0" smtClean="0"/>
              <a:t>EDA and Pre-processing pipeline</a:t>
            </a:r>
          </a:p>
          <a:p>
            <a:r>
              <a:rPr lang="en-US" dirty="0" smtClean="0"/>
              <a:t>Testing of identified algorithms</a:t>
            </a:r>
          </a:p>
          <a:p>
            <a:r>
              <a:rPr lang="en-US" dirty="0" smtClean="0"/>
              <a:t>Concluding remarks</a:t>
            </a:r>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a:xfrm>
            <a:off x="457200" y="2286000"/>
            <a:ext cx="8229600" cy="3429000"/>
          </a:xfrm>
        </p:spPr>
        <p:txBody>
          <a:bodyPr>
            <a:normAutofit/>
          </a:bodyPr>
          <a:lstStyle/>
          <a:p>
            <a:pPr algn="just"/>
            <a:r>
              <a:rPr lang="en-US" dirty="0" smtClean="0"/>
              <a:t>Support Vector </a:t>
            </a:r>
            <a:r>
              <a:rPr lang="en-US" dirty="0" err="1" smtClean="0"/>
              <a:t>Regressor</a:t>
            </a:r>
            <a:r>
              <a:rPr lang="en-US" dirty="0" smtClean="0"/>
              <a:t> is </a:t>
            </a:r>
            <a:r>
              <a:rPr lang="en-US" dirty="0" smtClean="0"/>
              <a:t>chosen as the best model which has the high accuracy score with comparing the CV score. </a:t>
            </a:r>
          </a:p>
          <a:p>
            <a:pPr algn="just"/>
            <a:r>
              <a:rPr lang="en-US" b="1" dirty="0" smtClean="0"/>
              <a:t>Hyper parameter tuning</a:t>
            </a:r>
            <a:r>
              <a:rPr lang="en-US" dirty="0" smtClean="0"/>
              <a:t> is done and the score has not increased. So, </a:t>
            </a:r>
            <a:r>
              <a:rPr lang="en-US" dirty="0" smtClean="0"/>
              <a:t>Support Vector </a:t>
            </a:r>
            <a:r>
              <a:rPr lang="en-US" dirty="0" err="1" smtClean="0"/>
              <a:t>Regressor</a:t>
            </a:r>
            <a:r>
              <a:rPr lang="en-US" dirty="0" smtClean="0"/>
              <a:t> is </a:t>
            </a:r>
            <a:r>
              <a:rPr lang="en-US" dirty="0" smtClean="0"/>
              <a:t>selected to predict </a:t>
            </a:r>
            <a:r>
              <a:rPr lang="en-US" dirty="0" smtClean="0"/>
              <a:t>the rating for reviews based on past reviews data.</a:t>
            </a:r>
            <a:endParaRPr lang="en-US" dirty="0" smtClean="0"/>
          </a:p>
          <a:p>
            <a:pPr algn="just"/>
            <a:r>
              <a:rPr lang="en-US" dirty="0" smtClean="0"/>
              <a:t>The model </a:t>
            </a:r>
            <a:r>
              <a:rPr lang="en-US" smtClean="0"/>
              <a:t>is saved</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lnSpcReduction="10000"/>
          </a:bodyPr>
          <a:lstStyle/>
          <a:p>
            <a:pPr algn="just"/>
            <a:r>
              <a:rPr lang="en-IN" dirty="0" smtClean="0"/>
              <a:t>Product attributes, average consumer ratings, and single affect-rich positive or negative consumer reviews influenced hypothetical online purchasing decisions of younger and older adults. The preference for the higher-rated product, however, could be overridden by a single affect-rich negative or positive review. These issues suggest that people do not consider aggregated consumer information and positive reviews focusing on positive experiences with the product, but are easily swayed by reviews reporting negative experiences</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0"/>
            <a:ext cx="8229600" cy="1143000"/>
          </a:xfrm>
        </p:spPr>
        <p:txBody>
          <a:bodyPr>
            <a:normAutofit fontScale="90000"/>
          </a:bodyPr>
          <a:lstStyle/>
          <a:p>
            <a:r>
              <a:rPr lang="en-US" dirty="0" smtClean="0"/>
              <a:t>UNDERSTANDING OF PROBLEM STATEMENT</a:t>
            </a:r>
            <a:endParaRPr lang="en-US" dirty="0"/>
          </a:p>
        </p:txBody>
      </p:sp>
      <p:sp>
        <p:nvSpPr>
          <p:cNvPr id="3" name="Content Placeholder 2"/>
          <p:cNvSpPr>
            <a:spLocks noGrp="1"/>
          </p:cNvSpPr>
          <p:nvPr>
            <p:ph idx="1"/>
          </p:nvPr>
        </p:nvSpPr>
        <p:spPr>
          <a:xfrm>
            <a:off x="457200" y="2590800"/>
            <a:ext cx="8229600" cy="2971800"/>
          </a:xfrm>
        </p:spPr>
        <p:txBody>
          <a:bodyPr>
            <a:normAutofit/>
          </a:bodyPr>
          <a:lstStyle/>
          <a:p>
            <a:pPr algn="just"/>
            <a:r>
              <a:rPr lang="en-IN" dirty="0" smtClean="0"/>
              <a:t>In order to understand the effect of online reviews on consumer purchase </a:t>
            </a:r>
            <a:r>
              <a:rPr lang="en-IN" dirty="0" err="1" smtClean="0"/>
              <a:t>behavior</a:t>
            </a:r>
            <a:r>
              <a:rPr lang="en-IN" dirty="0" smtClean="0"/>
              <a:t>, more than 20000 online reviews are collected. We want to predict ratings for the reviews which were written in the past and they don’t have a rating. Our goal is to build a prototype to build an application which can predict the rating by seeing the review.</a:t>
            </a:r>
            <a:endParaRPr lang="en-US" dirty="0" smtClean="0"/>
          </a:p>
          <a:p>
            <a:pPr algn="jus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828800"/>
          </a:xfrm>
        </p:spPr>
        <p:txBody>
          <a:bodyPr>
            <a:normAutofit fontScale="90000"/>
          </a:bodyPr>
          <a:lstStyle/>
          <a:p>
            <a:pPr lvl="0"/>
            <a:r>
              <a:rPr lang="en-IN" dirty="0" smtClean="0"/>
              <a:t>Motivation for the Problem Undertaken</a:t>
            </a:r>
            <a:r>
              <a:rPr lang="en-US" dirty="0" smtClean="0"/>
              <a:t/>
            </a:r>
            <a:br>
              <a:rPr lang="en-US" dirty="0" smtClean="0"/>
            </a:br>
            <a:endParaRPr lang="en-US" dirty="0"/>
          </a:p>
        </p:txBody>
      </p:sp>
      <p:sp>
        <p:nvSpPr>
          <p:cNvPr id="3" name="Content Placeholder 2"/>
          <p:cNvSpPr>
            <a:spLocks noGrp="1"/>
          </p:cNvSpPr>
          <p:nvPr>
            <p:ph idx="1"/>
          </p:nvPr>
        </p:nvSpPr>
        <p:spPr>
          <a:xfrm>
            <a:off x="457200" y="2057400"/>
            <a:ext cx="8229600" cy="4572000"/>
          </a:xfrm>
        </p:spPr>
        <p:txBody>
          <a:bodyPr>
            <a:normAutofit/>
          </a:bodyPr>
          <a:lstStyle/>
          <a:p>
            <a:pPr algn="just"/>
            <a:r>
              <a:rPr lang="en-IN" dirty="0" smtClean="0"/>
              <a:t>Understanding how people make online purchasing decisions is of growing importance. The goal of the present research is to contribute to understanding how comments are classified as ratings. A numeric rating and its accompanying text review is the most widely available form of user feedback. A measure which encapsulates the contents of such reviews is often necessary as they have been found to significantly influence the shopping </a:t>
            </a:r>
            <a:r>
              <a:rPr lang="en-IN" dirty="0" err="1" smtClean="0"/>
              <a:t>behavior</a:t>
            </a:r>
            <a:r>
              <a:rPr lang="en-IN" dirty="0" smtClean="0"/>
              <a:t> of users</a:t>
            </a:r>
            <a:r>
              <a:rPr lang="en-IN" dirty="0" smtClean="0"/>
              <a:t>.</a:t>
            </a:r>
          </a:p>
          <a:p>
            <a:r>
              <a:rPr lang="en-IN" dirty="0" smtClean="0"/>
              <a:t>The </a:t>
            </a:r>
            <a:r>
              <a:rPr lang="en-IN" dirty="0" smtClean="0"/>
              <a:t>main motivation of this project is rating </a:t>
            </a:r>
            <a:r>
              <a:rPr lang="en-IN" dirty="0" smtClean="0"/>
              <a:t>the </a:t>
            </a:r>
            <a:r>
              <a:rPr lang="en-IN" dirty="0" smtClean="0"/>
              <a:t>reviews.</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DATA ANALYSIS</a:t>
            </a:r>
            <a:endParaRPr lang="en-US" dirty="0"/>
          </a:p>
        </p:txBody>
      </p:sp>
      <p:sp>
        <p:nvSpPr>
          <p:cNvPr id="3" name="Content Placeholder 2"/>
          <p:cNvSpPr>
            <a:spLocks noGrp="1"/>
          </p:cNvSpPr>
          <p:nvPr>
            <p:ph idx="1"/>
          </p:nvPr>
        </p:nvSpPr>
        <p:spPr>
          <a:xfrm>
            <a:off x="457200" y="1676400"/>
            <a:ext cx="8229600" cy="4876800"/>
          </a:xfrm>
        </p:spPr>
        <p:txBody>
          <a:bodyPr>
            <a:normAutofit/>
          </a:bodyPr>
          <a:lstStyle/>
          <a:p>
            <a:pPr algn="just">
              <a:buNone/>
            </a:pPr>
            <a:r>
              <a:rPr lang="en-US" dirty="0" smtClean="0"/>
              <a:t>   The purpose of Data Analysis is to extract useful information from data and taking the decision based upon the data analysis. Natural language processing model is used to find whether the comments are malignant or not. More specifically, that target can be </a:t>
            </a:r>
            <a:r>
              <a:rPr lang="en-US" dirty="0" err="1" smtClean="0"/>
              <a:t>analysed</a:t>
            </a:r>
            <a:r>
              <a:rPr lang="en-US" dirty="0" smtClean="0"/>
              <a:t> by data pre-processing and model building. Implementation includes importing necessary libraries, cleaning and </a:t>
            </a:r>
            <a:r>
              <a:rPr lang="en-US" dirty="0" err="1" smtClean="0"/>
              <a:t>analysing</a:t>
            </a:r>
            <a:r>
              <a:rPr lang="en-US" dirty="0" smtClean="0"/>
              <a:t> the dataset, building various models, cross-validating, tuning using </a:t>
            </a:r>
            <a:r>
              <a:rPr lang="en-US" dirty="0" err="1" smtClean="0"/>
              <a:t>hyperparameters</a:t>
            </a:r>
            <a:r>
              <a:rPr lang="en-US" dirty="0" smtClean="0"/>
              <a:t> and using the best model for prediction.</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r>
              <a:rPr lang="en-IN" dirty="0" smtClean="0"/>
              <a:t>Hardware and Software Requirements</a:t>
            </a:r>
            <a:endParaRPr lang="en-US" dirty="0"/>
          </a:p>
        </p:txBody>
      </p:sp>
      <p:sp>
        <p:nvSpPr>
          <p:cNvPr id="3" name="Content Placeholder 2"/>
          <p:cNvSpPr>
            <a:spLocks noGrp="1"/>
          </p:cNvSpPr>
          <p:nvPr>
            <p:ph idx="1"/>
          </p:nvPr>
        </p:nvSpPr>
        <p:spPr>
          <a:xfrm>
            <a:off x="457200" y="2667000"/>
            <a:ext cx="8229600" cy="3657600"/>
          </a:xfrm>
        </p:spPr>
        <p:txBody>
          <a:bodyPr/>
          <a:lstStyle/>
          <a:p>
            <a:pPr>
              <a:lnSpc>
                <a:spcPct val="150000"/>
              </a:lnSpc>
              <a:buNone/>
            </a:pPr>
            <a:r>
              <a:rPr lang="en-IN" dirty="0" smtClean="0"/>
              <a:t>   Processor used is Intel(R) Core(TM) i7-4510U CPU. System type is 64-bit operating system, x-64 based processor. RAM of the </a:t>
            </a:r>
            <a:r>
              <a:rPr lang="en-IN" dirty="0" err="1" smtClean="0"/>
              <a:t>systerm</a:t>
            </a:r>
            <a:r>
              <a:rPr lang="en-IN" dirty="0" smtClean="0"/>
              <a:t> is 8.00 GB. Microsoft Windows 8.1 version 6.3 is the OS used. Python 2.7.10 is used with the interface </a:t>
            </a:r>
            <a:r>
              <a:rPr lang="en-IN" dirty="0" err="1" smtClean="0"/>
              <a:t>Jupyter</a:t>
            </a:r>
            <a:r>
              <a:rPr lang="en-IN" dirty="0" smtClean="0"/>
              <a:t> notebook with many installed libraries.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dirty="0" smtClean="0"/>
              <a:t>EDA AND PRE PROCESSING PIPELINE</a:t>
            </a:r>
            <a:endParaRPr lang="en-US" dirty="0"/>
          </a:p>
        </p:txBody>
      </p:sp>
      <p:sp>
        <p:nvSpPr>
          <p:cNvPr id="3" name="Content Placeholder 2"/>
          <p:cNvSpPr>
            <a:spLocks noGrp="1"/>
          </p:cNvSpPr>
          <p:nvPr>
            <p:ph idx="1"/>
          </p:nvPr>
        </p:nvSpPr>
        <p:spPr>
          <a:xfrm>
            <a:off x="457200" y="2362200"/>
            <a:ext cx="8229600" cy="4191000"/>
          </a:xfrm>
        </p:spPr>
        <p:txBody>
          <a:bodyPr>
            <a:normAutofit lnSpcReduction="10000"/>
          </a:bodyPr>
          <a:lstStyle/>
          <a:p>
            <a:r>
              <a:rPr lang="en-US" dirty="0" smtClean="0"/>
              <a:t>There is </a:t>
            </a:r>
            <a:r>
              <a:rPr lang="en-US" dirty="0" smtClean="0"/>
              <a:t>null values which are low in number, so removed it</a:t>
            </a:r>
            <a:endParaRPr lang="en-US" dirty="0" smtClean="0"/>
          </a:p>
          <a:p>
            <a:r>
              <a:rPr lang="en-US" dirty="0" smtClean="0"/>
              <a:t>Check for the data information where we can get the integers, floats and strings</a:t>
            </a:r>
          </a:p>
          <a:p>
            <a:r>
              <a:rPr lang="en-US" dirty="0" smtClean="0"/>
              <a:t>If the data is of object type convert to string </a:t>
            </a:r>
            <a:r>
              <a:rPr lang="en-US" dirty="0" err="1" smtClean="0"/>
              <a:t>dtype</a:t>
            </a:r>
            <a:endParaRPr lang="en-US" dirty="0" smtClean="0"/>
          </a:p>
          <a:p>
            <a:r>
              <a:rPr lang="en-US" dirty="0" smtClean="0"/>
              <a:t>Describe the data and check for values</a:t>
            </a:r>
          </a:p>
          <a:p>
            <a:r>
              <a:rPr lang="en-US" dirty="0" smtClean="0"/>
              <a:t>Visualize the features using </a:t>
            </a:r>
            <a:r>
              <a:rPr lang="en-US" dirty="0" err="1" smtClean="0"/>
              <a:t>countplot</a:t>
            </a:r>
            <a:endParaRPr lang="en-US" dirty="0" smtClean="0"/>
          </a:p>
          <a:p>
            <a:r>
              <a:rPr lang="en-US" dirty="0" smtClean="0"/>
              <a:t>There is </a:t>
            </a:r>
            <a:r>
              <a:rPr lang="en-US" dirty="0" smtClean="0"/>
              <a:t>duplicate </a:t>
            </a:r>
            <a:r>
              <a:rPr lang="en-US" dirty="0" smtClean="0"/>
              <a:t>data </a:t>
            </a:r>
            <a:r>
              <a:rPr lang="en-US" dirty="0" smtClean="0"/>
              <a:t>found and removed</a:t>
            </a:r>
            <a:endParaRPr lang="en-US" dirty="0" smtClean="0"/>
          </a:p>
          <a:p>
            <a:r>
              <a:rPr lang="en-US" dirty="0" smtClean="0"/>
              <a:t>Checked the length of the strings before and after pre-processing</a:t>
            </a:r>
          </a:p>
          <a:p>
            <a:pPr>
              <a:buNone/>
            </a:pPr>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8229600" cy="1143000"/>
          </a:xfrm>
        </p:spPr>
        <p:txBody>
          <a:bodyPr>
            <a:normAutofit fontScale="90000"/>
          </a:bodyPr>
          <a:lstStyle/>
          <a:p>
            <a:r>
              <a:rPr lang="en-US" dirty="0" smtClean="0"/>
              <a:t>EDA AND PRE PROCESSING PIPELINE</a:t>
            </a:r>
            <a:endParaRPr lang="en-US" dirty="0"/>
          </a:p>
        </p:txBody>
      </p:sp>
      <p:sp>
        <p:nvSpPr>
          <p:cNvPr id="3" name="Content Placeholder 2"/>
          <p:cNvSpPr>
            <a:spLocks noGrp="1"/>
          </p:cNvSpPr>
          <p:nvPr>
            <p:ph idx="1"/>
          </p:nvPr>
        </p:nvSpPr>
        <p:spPr>
          <a:xfrm>
            <a:off x="457200" y="2438400"/>
            <a:ext cx="8229600" cy="4419600"/>
          </a:xfrm>
        </p:spPr>
        <p:txBody>
          <a:bodyPr>
            <a:normAutofit lnSpcReduction="10000"/>
          </a:bodyPr>
          <a:lstStyle/>
          <a:p>
            <a:r>
              <a:rPr lang="en-US" dirty="0" smtClean="0"/>
              <a:t>Check for correlation and nothing is found</a:t>
            </a:r>
          </a:p>
          <a:p>
            <a:r>
              <a:rPr lang="en-US" dirty="0" smtClean="0"/>
              <a:t>Divide the data into features and target</a:t>
            </a:r>
          </a:p>
          <a:p>
            <a:r>
              <a:rPr lang="en-US" dirty="0" smtClean="0"/>
              <a:t>Check for skewness and it is clear that there is no high degree of skewness </a:t>
            </a:r>
            <a:r>
              <a:rPr lang="en-US" dirty="0" smtClean="0"/>
              <a:t>present</a:t>
            </a:r>
          </a:p>
          <a:p>
            <a:r>
              <a:rPr lang="en-US" dirty="0" err="1" smtClean="0"/>
              <a:t>Tokenizer</a:t>
            </a:r>
            <a:r>
              <a:rPr lang="en-US" dirty="0" smtClean="0"/>
              <a:t> is used to separate the sentences into words</a:t>
            </a:r>
            <a:endParaRPr lang="en-US" dirty="0" smtClean="0"/>
          </a:p>
          <a:p>
            <a:r>
              <a:rPr lang="en-US" dirty="0" err="1" smtClean="0"/>
              <a:t>WordNetLemmatizer</a:t>
            </a:r>
            <a:r>
              <a:rPr lang="en-US" dirty="0" smtClean="0"/>
              <a:t> is used to convert similar words to a unique word of same meaning</a:t>
            </a:r>
          </a:p>
          <a:p>
            <a:r>
              <a:rPr lang="en-US" dirty="0" err="1" smtClean="0"/>
              <a:t>Stopwords</a:t>
            </a:r>
            <a:r>
              <a:rPr lang="en-US" dirty="0" smtClean="0"/>
              <a:t> is used to detect the words which does not help in determining the result</a:t>
            </a:r>
          </a:p>
          <a:p>
            <a:r>
              <a:rPr lang="en-US" dirty="0" smtClean="0"/>
              <a:t>Go for model building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lstStyle/>
          <a:p>
            <a:r>
              <a:rPr lang="en-US" dirty="0" smtClean="0"/>
              <a:t>Testing of identified algorithms</a:t>
            </a:r>
            <a:endParaRPr lang="en-US" dirty="0"/>
          </a:p>
        </p:txBody>
      </p:sp>
      <p:sp>
        <p:nvSpPr>
          <p:cNvPr id="3" name="Content Placeholder 2"/>
          <p:cNvSpPr>
            <a:spLocks noGrp="1"/>
          </p:cNvSpPr>
          <p:nvPr>
            <p:ph idx="1"/>
          </p:nvPr>
        </p:nvSpPr>
        <p:spPr>
          <a:xfrm>
            <a:off x="457200" y="2514600"/>
            <a:ext cx="8229600" cy="3810000"/>
          </a:xfrm>
        </p:spPr>
        <p:txBody>
          <a:bodyPr/>
          <a:lstStyle/>
          <a:p>
            <a:pPr lvl="0">
              <a:lnSpc>
                <a:spcPct val="150000"/>
              </a:lnSpc>
            </a:pPr>
            <a:r>
              <a:rPr lang="en-IN" dirty="0" smtClean="0"/>
              <a:t>Linear Regression</a:t>
            </a:r>
            <a:endParaRPr lang="en-US" dirty="0" smtClean="0"/>
          </a:p>
          <a:p>
            <a:pPr lvl="0">
              <a:lnSpc>
                <a:spcPct val="150000"/>
              </a:lnSpc>
            </a:pPr>
            <a:r>
              <a:rPr lang="en-IN" dirty="0" smtClean="0"/>
              <a:t>K-Nearest </a:t>
            </a:r>
            <a:r>
              <a:rPr lang="en-IN" dirty="0" err="1" smtClean="0"/>
              <a:t>Neighbors</a:t>
            </a:r>
            <a:endParaRPr lang="en-US" dirty="0" smtClean="0"/>
          </a:p>
          <a:p>
            <a:pPr lvl="0">
              <a:lnSpc>
                <a:spcPct val="150000"/>
              </a:lnSpc>
            </a:pPr>
            <a:r>
              <a:rPr lang="en-IN" dirty="0" smtClean="0"/>
              <a:t>Decision Trees</a:t>
            </a:r>
            <a:endParaRPr lang="en-US" dirty="0" smtClean="0"/>
          </a:p>
          <a:p>
            <a:pPr lvl="0">
              <a:lnSpc>
                <a:spcPct val="150000"/>
              </a:lnSpc>
            </a:pPr>
            <a:r>
              <a:rPr lang="en-IN" dirty="0" smtClean="0"/>
              <a:t>Support Vector </a:t>
            </a:r>
            <a:r>
              <a:rPr lang="en-IN" dirty="0" smtClean="0"/>
              <a:t>Regression</a:t>
            </a:r>
            <a:endParaRPr lang="en-US" dirty="0" smtClean="0"/>
          </a:p>
          <a:p>
            <a:pPr lvl="0">
              <a:lnSpc>
                <a:spcPct val="150000"/>
              </a:lnSpc>
            </a:pPr>
            <a:r>
              <a:rPr lang="en-IN" dirty="0" smtClean="0"/>
              <a:t>Random Forest </a:t>
            </a:r>
            <a:r>
              <a:rPr lang="en-IN" dirty="0" smtClean="0"/>
              <a:t>Regression</a:t>
            </a: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7681</TotalTime>
  <Words>593</Words>
  <Application>Microsoft Office PowerPoint</Application>
  <PresentationFormat>On-screen Show (4:3)</PresentationFormat>
  <Paragraphs>48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RATINGS PREDICTION -Tharani N</vt:lpstr>
      <vt:lpstr>PROBLEM STATEMENT</vt:lpstr>
      <vt:lpstr>UNDERSTANDING OF PROBLEM STATEMENT</vt:lpstr>
      <vt:lpstr>Motivation for the Problem Undertaken </vt:lpstr>
      <vt:lpstr>DATA ANALYSIS</vt:lpstr>
      <vt:lpstr>Hardware and Software Requirements</vt:lpstr>
      <vt:lpstr>EDA AND PRE PROCESSING PIPELINE</vt:lpstr>
      <vt:lpstr>EDA AND PRE PROCESSING PIPELINE</vt:lpstr>
      <vt:lpstr>Testing of identified algorithms</vt:lpstr>
      <vt:lpstr>Concluding Remarks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NaveenKV</dc:creator>
  <cp:lastModifiedBy>Lenovo</cp:lastModifiedBy>
  <cp:revision>126</cp:revision>
  <dcterms:created xsi:type="dcterms:W3CDTF">2006-08-16T00:00:00Z</dcterms:created>
  <dcterms:modified xsi:type="dcterms:W3CDTF">2022-05-09T07:45:23Z</dcterms:modified>
</cp:coreProperties>
</file>