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
  </p:notesMasterIdLst>
  <p:sldIdLst>
    <p:sldId id="256" r:id="rId2"/>
    <p:sldId id="257" r:id="rId3"/>
    <p:sldId id="263" r:id="rId4"/>
    <p:sldId id="267" r:id="rId5"/>
    <p:sldId id="258" r:id="rId6"/>
    <p:sldId id="268" r:id="rId7"/>
    <p:sldId id="259" r:id="rId8"/>
    <p:sldId id="265" r:id="rId9"/>
    <p:sldId id="266" r:id="rId10"/>
    <p:sldId id="26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596" autoAdjust="0"/>
    <p:restoredTop sz="94660"/>
  </p:normalViewPr>
  <p:slideViewPr>
    <p:cSldViewPr>
      <p:cViewPr varScale="1">
        <p:scale>
          <a:sx n="65" d="100"/>
          <a:sy n="65" d="100"/>
        </p:scale>
        <p:origin x="-1360" y="-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433A86-3FD3-4C60-BCE9-180264B85C83}" type="datetimeFigureOut">
              <a:rPr lang="en-US" smtClean="0"/>
              <a:pPr/>
              <a:t>3/4/2022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F6C54E-5FF2-400E-8778-7C94B61D663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0F6C54E-5FF2-400E-8778-7C94B61D6638}"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3/4/2022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3/4/2022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85800"/>
            <a:ext cx="7851648" cy="1828800"/>
          </a:xfrm>
        </p:spPr>
        <p:txBody>
          <a:bodyPr>
            <a:normAutofit/>
          </a:bodyPr>
          <a:lstStyle/>
          <a:p>
            <a:r>
              <a:rPr lang="en-US" dirty="0" smtClean="0"/>
              <a:t>CAR PRICE PREDICTION</a:t>
            </a:r>
            <a:r>
              <a:rPr lang="en-US" dirty="0" smtClean="0"/>
              <a:t/>
            </a:r>
            <a:br>
              <a:rPr lang="en-US" dirty="0" smtClean="0"/>
            </a:br>
            <a:r>
              <a:rPr lang="en-US" sz="3100" dirty="0" smtClean="0"/>
              <a:t>-</a:t>
            </a:r>
            <a:r>
              <a:rPr lang="en-US" sz="3100" dirty="0" err="1" smtClean="0"/>
              <a:t>Tharani</a:t>
            </a:r>
            <a:r>
              <a:rPr lang="en-US" sz="3100" dirty="0" smtClean="0"/>
              <a:t> N</a:t>
            </a:r>
            <a:endParaRPr lang="en-US" dirty="0"/>
          </a:p>
        </p:txBody>
      </p:sp>
      <p:sp>
        <p:nvSpPr>
          <p:cNvPr id="3" name="Subtitle 2"/>
          <p:cNvSpPr>
            <a:spLocks noGrp="1"/>
          </p:cNvSpPr>
          <p:nvPr>
            <p:ph type="subTitle" idx="1"/>
          </p:nvPr>
        </p:nvSpPr>
        <p:spPr>
          <a:xfrm>
            <a:off x="533400" y="2743200"/>
            <a:ext cx="7854696" cy="3581400"/>
          </a:xfrm>
        </p:spPr>
        <p:txBody>
          <a:bodyPr>
            <a:normAutofit lnSpcReduction="10000"/>
          </a:bodyPr>
          <a:lstStyle/>
          <a:p>
            <a:r>
              <a:rPr lang="en-US" dirty="0" smtClean="0"/>
              <a:t>Problem statement</a:t>
            </a:r>
          </a:p>
          <a:p>
            <a:r>
              <a:rPr lang="en-US" dirty="0" smtClean="0"/>
              <a:t>Understanding of problem statement</a:t>
            </a:r>
          </a:p>
          <a:p>
            <a:r>
              <a:rPr lang="en-US" dirty="0" smtClean="0"/>
              <a:t>Motivation of the problem undertaken</a:t>
            </a:r>
          </a:p>
          <a:p>
            <a:r>
              <a:rPr lang="en-US" dirty="0" smtClean="0"/>
              <a:t>Data analysis</a:t>
            </a:r>
          </a:p>
          <a:p>
            <a:r>
              <a:rPr lang="en-US" dirty="0" smtClean="0"/>
              <a:t>Hardware and software requirements</a:t>
            </a:r>
          </a:p>
          <a:p>
            <a:r>
              <a:rPr lang="en-US" dirty="0" smtClean="0"/>
              <a:t>EDA and Pre-processing pipeline</a:t>
            </a:r>
          </a:p>
          <a:p>
            <a:r>
              <a:rPr lang="en-US" dirty="0" smtClean="0"/>
              <a:t>Testing of identified algorithms</a:t>
            </a:r>
          </a:p>
          <a:p>
            <a:r>
              <a:rPr lang="en-US" dirty="0" smtClean="0"/>
              <a:t>Concluding remarks</a:t>
            </a:r>
          </a:p>
          <a:p>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Remarks</a:t>
            </a:r>
            <a:endParaRPr lang="en-US" dirty="0"/>
          </a:p>
        </p:txBody>
      </p:sp>
      <p:sp>
        <p:nvSpPr>
          <p:cNvPr id="3" name="Content Placeholder 2"/>
          <p:cNvSpPr>
            <a:spLocks noGrp="1"/>
          </p:cNvSpPr>
          <p:nvPr>
            <p:ph idx="1"/>
          </p:nvPr>
        </p:nvSpPr>
        <p:spPr/>
        <p:txBody>
          <a:bodyPr/>
          <a:lstStyle/>
          <a:p>
            <a:pPr algn="just"/>
            <a:r>
              <a:rPr lang="en-US" dirty="0" smtClean="0"/>
              <a:t>Random Forest </a:t>
            </a:r>
            <a:r>
              <a:rPr lang="en-US" dirty="0" err="1" smtClean="0"/>
              <a:t>Regressor</a:t>
            </a:r>
            <a:r>
              <a:rPr lang="en-US" dirty="0" smtClean="0"/>
              <a:t> is chosen as the best model which has the high accuracy score which is also </a:t>
            </a:r>
            <a:r>
              <a:rPr lang="en-US" dirty="0" smtClean="0"/>
              <a:t>nearest to </a:t>
            </a:r>
            <a:r>
              <a:rPr lang="en-US" dirty="0" smtClean="0"/>
              <a:t>cross-validation score. This states that the model is a good fit.</a:t>
            </a:r>
          </a:p>
          <a:p>
            <a:pPr algn="just"/>
            <a:r>
              <a:rPr lang="en-US" dirty="0" smtClean="0"/>
              <a:t>On </a:t>
            </a:r>
            <a:r>
              <a:rPr lang="en-US" dirty="0" smtClean="0"/>
              <a:t>checking the mean squared error and mean absolute error, it shows that the model can be chosen.</a:t>
            </a:r>
            <a:endParaRPr lang="en-US" dirty="0" smtClean="0"/>
          </a:p>
          <a:p>
            <a:pPr algn="just"/>
            <a:r>
              <a:rPr lang="en-US" dirty="0" smtClean="0"/>
              <a:t>Save Random Forest </a:t>
            </a:r>
            <a:r>
              <a:rPr lang="en-US" dirty="0" err="1" smtClean="0"/>
              <a:t>Regressor</a:t>
            </a:r>
            <a:r>
              <a:rPr lang="en-US" dirty="0" smtClean="0"/>
              <a:t> and use it for predictions in the future.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algn="just"/>
            <a:r>
              <a:rPr lang="en-IN" dirty="0" smtClean="0"/>
              <a:t>The COVID-19 outbreak has spelt havoc on the economies of almost every country in the world. The situation is no different in India, which has been hit by the global pandemic quite hard. Like all the industries, even the automobile industry has witnessed some heavy losses owing to the outbreak of this pandemic and the resultant lockdown</a:t>
            </a:r>
            <a:r>
              <a:rPr lang="en-IN" dirty="0" smtClean="0"/>
              <a:t>. </a:t>
            </a:r>
            <a:r>
              <a:rPr lang="en-IN" dirty="0" smtClean="0"/>
              <a:t>With the change in market due to </a:t>
            </a:r>
            <a:r>
              <a:rPr lang="en-IN" dirty="0" err="1" smtClean="0"/>
              <a:t>covid</a:t>
            </a:r>
            <a:r>
              <a:rPr lang="en-IN" dirty="0" smtClean="0"/>
              <a:t> 19 impact, everyone is facing problems with their </a:t>
            </a:r>
            <a:r>
              <a:rPr lang="en-IN" dirty="0" smtClean="0"/>
              <a:t>car </a:t>
            </a:r>
            <a:r>
              <a:rPr lang="en-IN" dirty="0" smtClean="0"/>
              <a:t>price valuation.</a:t>
            </a:r>
            <a:endParaRPr lang="en-US" dirty="0" smtClean="0"/>
          </a:p>
          <a:p>
            <a:endParaRPr lang="en-US"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1143000"/>
          </a:xfrm>
        </p:spPr>
        <p:txBody>
          <a:bodyPr>
            <a:normAutofit fontScale="90000"/>
          </a:bodyPr>
          <a:lstStyle/>
          <a:p>
            <a:r>
              <a:rPr lang="en-US" dirty="0" smtClean="0"/>
              <a:t>UNDERSTANDING OF PROBLEM STATEMENT</a:t>
            </a:r>
            <a:endParaRPr lang="en-US" dirty="0"/>
          </a:p>
        </p:txBody>
      </p:sp>
      <p:sp>
        <p:nvSpPr>
          <p:cNvPr id="3" name="Content Placeholder 2"/>
          <p:cNvSpPr>
            <a:spLocks noGrp="1"/>
          </p:cNvSpPr>
          <p:nvPr>
            <p:ph idx="1"/>
          </p:nvPr>
        </p:nvSpPr>
        <p:spPr>
          <a:xfrm>
            <a:off x="457200" y="2286000"/>
            <a:ext cx="8229600" cy="4191000"/>
          </a:xfrm>
        </p:spPr>
        <p:txBody>
          <a:bodyPr>
            <a:normAutofit/>
          </a:bodyPr>
          <a:lstStyle/>
          <a:p>
            <a:pPr algn="just"/>
            <a:r>
              <a:rPr lang="en-IN" dirty="0" smtClean="0"/>
              <a:t>Our client is also facing issues in evaluating the car price. Now some cars are in demand hence making them costly and some are not in demand hence cheaper. These issues are not helping in finding the right approximate price of the used cars also. </a:t>
            </a:r>
            <a:r>
              <a:rPr lang="en-IN" dirty="0" smtClean="0"/>
              <a:t>We </a:t>
            </a:r>
            <a:r>
              <a:rPr lang="en-IN" dirty="0" smtClean="0"/>
              <a:t>have to make car price valuation model</a:t>
            </a:r>
            <a:r>
              <a:rPr lang="en-IN" dirty="0" smtClean="0"/>
              <a:t>. </a:t>
            </a:r>
            <a:r>
              <a:rPr lang="en-IN" dirty="0" smtClean="0"/>
              <a:t>There are a lot of changes in the car market because of the impact of </a:t>
            </a:r>
            <a:r>
              <a:rPr lang="en-IN" dirty="0" err="1" smtClean="0"/>
              <a:t>covid</a:t>
            </a:r>
            <a:r>
              <a:rPr lang="en-IN" dirty="0" smtClean="0"/>
              <a:t> 19. </a:t>
            </a:r>
            <a:r>
              <a:rPr lang="en-IN" dirty="0" smtClean="0"/>
              <a:t>Let us now find the better model to predict the car price.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828800"/>
          </a:xfrm>
        </p:spPr>
        <p:txBody>
          <a:bodyPr>
            <a:normAutofit fontScale="90000"/>
          </a:bodyPr>
          <a:lstStyle/>
          <a:p>
            <a:pPr lvl="0"/>
            <a:r>
              <a:rPr lang="en-IN" dirty="0" smtClean="0"/>
              <a:t>Motivation for the Problem Undertaken</a:t>
            </a:r>
            <a:r>
              <a:rPr lang="en-US" dirty="0" smtClean="0"/>
              <a:t/>
            </a:r>
            <a:br>
              <a:rPr lang="en-US" dirty="0" smtClean="0"/>
            </a:br>
            <a:endParaRPr lang="en-US" dirty="0"/>
          </a:p>
        </p:txBody>
      </p:sp>
      <p:sp>
        <p:nvSpPr>
          <p:cNvPr id="3" name="Content Placeholder 2"/>
          <p:cNvSpPr>
            <a:spLocks noGrp="1"/>
          </p:cNvSpPr>
          <p:nvPr>
            <p:ph idx="1"/>
          </p:nvPr>
        </p:nvSpPr>
        <p:spPr>
          <a:xfrm>
            <a:off x="457200" y="2057400"/>
            <a:ext cx="8229600" cy="4572000"/>
          </a:xfrm>
        </p:spPr>
        <p:txBody>
          <a:bodyPr>
            <a:normAutofit/>
          </a:bodyPr>
          <a:lstStyle/>
          <a:p>
            <a:pPr algn="just"/>
            <a:r>
              <a:rPr lang="en-IN" dirty="0" smtClean="0"/>
              <a:t>Automobile industries sales have came down during this pandemic period created by </a:t>
            </a:r>
            <a:r>
              <a:rPr lang="en-IN" dirty="0" err="1" smtClean="0"/>
              <a:t>covid</a:t>
            </a:r>
            <a:r>
              <a:rPr lang="en-IN" dirty="0" smtClean="0"/>
              <a:t> 19. This pandemic has affected leading car selling industry in India. New entries into India automobile market has also affected. People is in need to buy cars since the pandemic is over and everything is coming back to normal. It is in need for people to analyse the price of the cars</a:t>
            </a:r>
            <a:r>
              <a:rPr lang="en-IN" dirty="0" smtClean="0"/>
              <a:t>.</a:t>
            </a:r>
          </a:p>
          <a:p>
            <a:pPr algn="just"/>
            <a:r>
              <a:rPr lang="en-IN" dirty="0" smtClean="0"/>
              <a:t>The </a:t>
            </a:r>
            <a:r>
              <a:rPr lang="en-IN" dirty="0" smtClean="0"/>
              <a:t>main motivation of this project is that the </a:t>
            </a:r>
            <a:r>
              <a:rPr lang="en-IN" dirty="0" smtClean="0"/>
              <a:t>client can </a:t>
            </a:r>
            <a:r>
              <a:rPr lang="en-IN" dirty="0" smtClean="0"/>
              <a:t>use this model to </a:t>
            </a:r>
            <a:r>
              <a:rPr lang="en-US" dirty="0" smtClean="0"/>
              <a:t>predict the price of used cars.</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Content Placeholder 2"/>
          <p:cNvSpPr>
            <a:spLocks noGrp="1"/>
          </p:cNvSpPr>
          <p:nvPr>
            <p:ph idx="1"/>
          </p:nvPr>
        </p:nvSpPr>
        <p:spPr/>
        <p:txBody>
          <a:bodyPr/>
          <a:lstStyle/>
          <a:p>
            <a:pPr algn="just">
              <a:buNone/>
            </a:pPr>
            <a:r>
              <a:rPr lang="en-US" dirty="0" smtClean="0"/>
              <a:t>   The purpose of Data Analysis is to extract useful information from data and taking the decision based upon the data analysis. Linear model assumes a linear relationship between the input variables (x) and the single output variable (y). More specifically, that target can be calculated from a linear combination of the features. Implementation includes importing necessary libraries, cleaning and </a:t>
            </a:r>
            <a:r>
              <a:rPr lang="en-US" dirty="0" err="1" smtClean="0"/>
              <a:t>analysing</a:t>
            </a:r>
            <a:r>
              <a:rPr lang="en-US" dirty="0" smtClean="0"/>
              <a:t> the dataset, building various models and using the best model for prediction.</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143000"/>
          </a:xfrm>
        </p:spPr>
        <p:txBody>
          <a:bodyPr>
            <a:normAutofit fontScale="90000"/>
          </a:bodyPr>
          <a:lstStyle/>
          <a:p>
            <a:r>
              <a:rPr lang="en-IN" dirty="0" smtClean="0"/>
              <a:t>Hardware and Software Requirements</a:t>
            </a:r>
            <a:endParaRPr lang="en-US" dirty="0"/>
          </a:p>
        </p:txBody>
      </p:sp>
      <p:sp>
        <p:nvSpPr>
          <p:cNvPr id="3" name="Content Placeholder 2"/>
          <p:cNvSpPr>
            <a:spLocks noGrp="1"/>
          </p:cNvSpPr>
          <p:nvPr>
            <p:ph idx="1"/>
          </p:nvPr>
        </p:nvSpPr>
        <p:spPr>
          <a:xfrm>
            <a:off x="457200" y="2667000"/>
            <a:ext cx="8229600" cy="3657600"/>
          </a:xfrm>
        </p:spPr>
        <p:txBody>
          <a:bodyPr/>
          <a:lstStyle/>
          <a:p>
            <a:pPr>
              <a:lnSpc>
                <a:spcPct val="150000"/>
              </a:lnSpc>
              <a:buNone/>
            </a:pPr>
            <a:r>
              <a:rPr lang="en-IN" dirty="0" smtClean="0"/>
              <a:t>   Processor used is Intel(R) Core(TM) i7-4510U CPU. System type is 64-bit operating system, x-64 based processor. RAM of the </a:t>
            </a:r>
            <a:r>
              <a:rPr lang="en-IN" dirty="0" err="1" smtClean="0"/>
              <a:t>systerm</a:t>
            </a:r>
            <a:r>
              <a:rPr lang="en-IN" dirty="0" smtClean="0"/>
              <a:t> is 8.00 GB. Microsoft Windows 8.1 version 6.3 is the OS used. Python 2.7.10 is used with the interface </a:t>
            </a:r>
            <a:r>
              <a:rPr lang="en-IN" dirty="0" err="1" smtClean="0"/>
              <a:t>Jupyter</a:t>
            </a:r>
            <a:r>
              <a:rPr lang="en-IN" dirty="0" smtClean="0"/>
              <a:t> notebook with many installed libraries.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fontScale="90000"/>
          </a:bodyPr>
          <a:lstStyle/>
          <a:p>
            <a:r>
              <a:rPr lang="en-US" dirty="0" smtClean="0"/>
              <a:t>EDA AND PRE PROCESSING PIPELINE</a:t>
            </a:r>
            <a:endParaRPr lang="en-US" dirty="0"/>
          </a:p>
        </p:txBody>
      </p:sp>
      <p:sp>
        <p:nvSpPr>
          <p:cNvPr id="3" name="Content Placeholder 2"/>
          <p:cNvSpPr>
            <a:spLocks noGrp="1"/>
          </p:cNvSpPr>
          <p:nvPr>
            <p:ph idx="1"/>
          </p:nvPr>
        </p:nvSpPr>
        <p:spPr>
          <a:xfrm>
            <a:off x="457200" y="2362200"/>
            <a:ext cx="8229600" cy="4191000"/>
          </a:xfrm>
        </p:spPr>
        <p:txBody>
          <a:bodyPr>
            <a:normAutofit/>
          </a:bodyPr>
          <a:lstStyle/>
          <a:p>
            <a:r>
              <a:rPr lang="en-US" dirty="0" smtClean="0"/>
              <a:t>There is no null values</a:t>
            </a:r>
          </a:p>
          <a:p>
            <a:r>
              <a:rPr lang="en-US" dirty="0" smtClean="0"/>
              <a:t>Check for the data information where we can get the integers, floats and strings</a:t>
            </a:r>
          </a:p>
          <a:p>
            <a:r>
              <a:rPr lang="en-US" dirty="0" smtClean="0"/>
              <a:t>Describe the data and check for values</a:t>
            </a:r>
          </a:p>
          <a:p>
            <a:r>
              <a:rPr lang="en-US" dirty="0" smtClean="0"/>
              <a:t>Visualize the data (both categorical and continuous)</a:t>
            </a:r>
          </a:p>
          <a:p>
            <a:r>
              <a:rPr lang="en-US" dirty="0" smtClean="0"/>
              <a:t>Visualize for outliers and remove it </a:t>
            </a:r>
          </a:p>
          <a:p>
            <a:r>
              <a:rPr lang="en-US" dirty="0" smtClean="0"/>
              <a:t>Remove the duplicates to get unbiased data</a:t>
            </a:r>
          </a:p>
          <a:p>
            <a:r>
              <a:rPr lang="en-US" dirty="0" smtClean="0"/>
              <a:t>Data loss is checked</a:t>
            </a:r>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fontScale="90000"/>
          </a:bodyPr>
          <a:lstStyle/>
          <a:p>
            <a:r>
              <a:rPr lang="en-US" dirty="0" smtClean="0"/>
              <a:t>EDA AND PRE PROCESSING PIPELINE</a:t>
            </a:r>
            <a:endParaRPr lang="en-US" dirty="0"/>
          </a:p>
        </p:txBody>
      </p:sp>
      <p:sp>
        <p:nvSpPr>
          <p:cNvPr id="3" name="Content Placeholder 2"/>
          <p:cNvSpPr>
            <a:spLocks noGrp="1"/>
          </p:cNvSpPr>
          <p:nvPr>
            <p:ph idx="1"/>
          </p:nvPr>
        </p:nvSpPr>
        <p:spPr>
          <a:xfrm>
            <a:off x="457200" y="1752600"/>
            <a:ext cx="8229600" cy="5105400"/>
          </a:xfrm>
        </p:spPr>
        <p:txBody>
          <a:bodyPr>
            <a:normAutofit/>
          </a:bodyPr>
          <a:lstStyle/>
          <a:p>
            <a:r>
              <a:rPr lang="en-US" dirty="0" smtClean="0"/>
              <a:t>Check for correlation and </a:t>
            </a:r>
            <a:r>
              <a:rPr lang="en-US" dirty="0" smtClean="0"/>
              <a:t>confirmed that there is no correlation found</a:t>
            </a:r>
            <a:endParaRPr lang="en-US" dirty="0" smtClean="0"/>
          </a:p>
          <a:p>
            <a:r>
              <a:rPr lang="en-US" dirty="0" smtClean="0"/>
              <a:t>Divide </a:t>
            </a:r>
            <a:r>
              <a:rPr lang="en-US" dirty="0" smtClean="0"/>
              <a:t>the data into features and target</a:t>
            </a:r>
          </a:p>
          <a:p>
            <a:r>
              <a:rPr lang="en-US" dirty="0" smtClean="0"/>
              <a:t>Check for skewness and </a:t>
            </a:r>
            <a:r>
              <a:rPr lang="en-US" dirty="0" smtClean="0"/>
              <a:t>it is clear that there is no high degree of skewness present</a:t>
            </a:r>
            <a:endParaRPr lang="en-US" dirty="0" smtClean="0"/>
          </a:p>
          <a:p>
            <a:r>
              <a:rPr lang="en-US" dirty="0" smtClean="0"/>
              <a:t>Scale the data using Standard </a:t>
            </a:r>
            <a:r>
              <a:rPr lang="en-US" dirty="0" err="1" smtClean="0"/>
              <a:t>Scaler</a:t>
            </a:r>
            <a:endParaRPr lang="en-US" dirty="0" smtClean="0"/>
          </a:p>
          <a:p>
            <a:r>
              <a:rPr lang="en-US" dirty="0" smtClean="0"/>
              <a:t>Visualize the relationship between independent and dependent variables</a:t>
            </a:r>
          </a:p>
          <a:p>
            <a:r>
              <a:rPr lang="en-US" dirty="0" smtClean="0"/>
              <a:t>Check for multicollinearity using variance inflation factor</a:t>
            </a:r>
          </a:p>
          <a:p>
            <a:r>
              <a:rPr lang="en-US" dirty="0" smtClean="0"/>
              <a:t>Go for model building</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lstStyle/>
          <a:p>
            <a:r>
              <a:rPr lang="en-US" dirty="0" smtClean="0"/>
              <a:t>Testing of identified algorithms</a:t>
            </a:r>
            <a:endParaRPr lang="en-US" dirty="0"/>
          </a:p>
        </p:txBody>
      </p:sp>
      <p:sp>
        <p:nvSpPr>
          <p:cNvPr id="3" name="Content Placeholder 2"/>
          <p:cNvSpPr>
            <a:spLocks noGrp="1"/>
          </p:cNvSpPr>
          <p:nvPr>
            <p:ph idx="1"/>
          </p:nvPr>
        </p:nvSpPr>
        <p:spPr>
          <a:xfrm>
            <a:off x="457200" y="2514600"/>
            <a:ext cx="8229600" cy="3810000"/>
          </a:xfrm>
        </p:spPr>
        <p:txBody>
          <a:bodyPr/>
          <a:lstStyle/>
          <a:p>
            <a:pPr lvl="0">
              <a:lnSpc>
                <a:spcPct val="150000"/>
              </a:lnSpc>
            </a:pPr>
            <a:r>
              <a:rPr lang="en-IN" dirty="0" smtClean="0"/>
              <a:t>Linear </a:t>
            </a:r>
            <a:r>
              <a:rPr lang="en-IN" dirty="0" smtClean="0"/>
              <a:t>Regression</a:t>
            </a:r>
            <a:endParaRPr lang="en-US" dirty="0" smtClean="0"/>
          </a:p>
          <a:p>
            <a:pPr lvl="0">
              <a:lnSpc>
                <a:spcPct val="150000"/>
              </a:lnSpc>
            </a:pPr>
            <a:r>
              <a:rPr lang="en-IN" dirty="0" smtClean="0"/>
              <a:t>K-Nearest </a:t>
            </a:r>
            <a:r>
              <a:rPr lang="en-IN" dirty="0" err="1" smtClean="0"/>
              <a:t>Neighbors</a:t>
            </a:r>
            <a:endParaRPr lang="en-US" dirty="0" smtClean="0"/>
          </a:p>
          <a:p>
            <a:pPr lvl="0">
              <a:lnSpc>
                <a:spcPct val="150000"/>
              </a:lnSpc>
            </a:pPr>
            <a:r>
              <a:rPr lang="en-IN" dirty="0" smtClean="0"/>
              <a:t>Decision Trees</a:t>
            </a:r>
            <a:endParaRPr lang="en-US" dirty="0" smtClean="0"/>
          </a:p>
          <a:p>
            <a:pPr lvl="0">
              <a:lnSpc>
                <a:spcPct val="150000"/>
              </a:lnSpc>
            </a:pPr>
            <a:r>
              <a:rPr lang="en-IN" dirty="0" smtClean="0"/>
              <a:t>Support Vector </a:t>
            </a:r>
            <a:r>
              <a:rPr lang="en-IN" dirty="0" smtClean="0"/>
              <a:t>Regression</a:t>
            </a:r>
            <a:endParaRPr lang="en-US" dirty="0" smtClean="0"/>
          </a:p>
          <a:p>
            <a:pPr lvl="0">
              <a:lnSpc>
                <a:spcPct val="150000"/>
              </a:lnSpc>
            </a:pPr>
            <a:r>
              <a:rPr lang="en-IN" dirty="0" smtClean="0"/>
              <a:t>Random Forest </a:t>
            </a:r>
            <a:r>
              <a:rPr lang="en-IN" dirty="0" smtClean="0"/>
              <a:t>Regression</a:t>
            </a:r>
            <a:endParaRPr lang="en-US" dirty="0" smtClean="0"/>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3398</TotalTime>
  <Words>654</Words>
  <Application>Microsoft Office PowerPoint</Application>
  <PresentationFormat>On-screen Show (4:3)</PresentationFormat>
  <Paragraphs>49</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CAR PRICE PREDICTION -Tharani N</vt:lpstr>
      <vt:lpstr>PROBLEM STATEMENT</vt:lpstr>
      <vt:lpstr>UNDERSTANDING OF PROBLEM STATEMENT</vt:lpstr>
      <vt:lpstr>Motivation for the Problem Undertaken </vt:lpstr>
      <vt:lpstr>DATA ANALYSIS</vt:lpstr>
      <vt:lpstr>Hardware and Software Requirements</vt:lpstr>
      <vt:lpstr>EDA AND PRE PROCESSING PIPELINE</vt:lpstr>
      <vt:lpstr>EDA AND PRE PROCESSING PIPELINE</vt:lpstr>
      <vt:lpstr>Testing of identified algorithms</vt:lpstr>
      <vt:lpstr>Concluding Remarks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NaveenKV</dc:creator>
  <cp:lastModifiedBy>Lenovo</cp:lastModifiedBy>
  <cp:revision>91</cp:revision>
  <dcterms:created xsi:type="dcterms:W3CDTF">2006-08-16T00:00:00Z</dcterms:created>
  <dcterms:modified xsi:type="dcterms:W3CDTF">2022-03-04T17:12:38Z</dcterms:modified>
</cp:coreProperties>
</file>