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6" r:id="rId8"/>
    <p:sldId id="267" r:id="rId9"/>
    <p:sldId id="262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851648" cy="1828800"/>
          </a:xfrm>
        </p:spPr>
        <p:txBody>
          <a:bodyPr/>
          <a:lstStyle/>
          <a:p>
            <a:r>
              <a:rPr lang="en-US" dirty="0" smtClean="0"/>
              <a:t>CUSTOMER RETENTION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7854696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Understanding of problem statement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EDA and Pre-processing pipeline</a:t>
            </a:r>
          </a:p>
          <a:p>
            <a:r>
              <a:rPr lang="en-US" dirty="0" smtClean="0"/>
              <a:t>Data manipulation and feature selection</a:t>
            </a:r>
          </a:p>
          <a:p>
            <a:r>
              <a:rPr lang="en-US" dirty="0" smtClean="0"/>
              <a:t>Concluding remarks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no null values present in the dataset</a:t>
            </a:r>
          </a:p>
          <a:p>
            <a:r>
              <a:rPr lang="en-US" dirty="0" smtClean="0"/>
              <a:t>On checking the statistics of the data, it is concluded that the data has to be </a:t>
            </a:r>
            <a:r>
              <a:rPr lang="en-US" dirty="0" err="1" smtClean="0"/>
              <a:t>standardised</a:t>
            </a:r>
            <a:endParaRPr lang="en-US" dirty="0" smtClean="0"/>
          </a:p>
          <a:p>
            <a:r>
              <a:rPr lang="en-US" dirty="0" smtClean="0"/>
              <a:t>10 outliers are detected and removed. If it is not removed, it affects the result</a:t>
            </a:r>
          </a:p>
          <a:p>
            <a:r>
              <a:rPr lang="en-US" dirty="0" smtClean="0"/>
              <a:t>No correlated variables are found</a:t>
            </a:r>
          </a:p>
          <a:p>
            <a:r>
              <a:rPr lang="en-US" dirty="0" err="1" smtClean="0"/>
              <a:t>Standardise</a:t>
            </a:r>
            <a:r>
              <a:rPr lang="en-US" dirty="0" smtClean="0"/>
              <a:t> the data using Standard </a:t>
            </a:r>
            <a:r>
              <a:rPr lang="en-US" dirty="0" err="1" smtClean="0"/>
              <a:t>Scaler</a:t>
            </a:r>
            <a:endParaRPr lang="en-US" dirty="0" smtClean="0"/>
          </a:p>
          <a:p>
            <a:r>
              <a:rPr lang="en-US" dirty="0" smtClean="0"/>
              <a:t>There was multi-</a:t>
            </a:r>
            <a:r>
              <a:rPr lang="en-US" dirty="0" err="1" smtClean="0"/>
              <a:t>collinearity</a:t>
            </a:r>
            <a:r>
              <a:rPr lang="en-US" dirty="0" smtClean="0"/>
              <a:t> found in the data</a:t>
            </a:r>
          </a:p>
          <a:p>
            <a:r>
              <a:rPr lang="en-US" dirty="0" smtClean="0"/>
              <a:t>Principal Component Analysis is used to find the best 30 features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Thus the 30 features are selected using data analysis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Customer </a:t>
            </a:r>
            <a:r>
              <a:rPr lang="en-IN" dirty="0" smtClean="0"/>
              <a:t>satisfaction has emerged as one of the most important factors that guarantee the success of online </a:t>
            </a:r>
            <a:r>
              <a:rPr lang="en-IN" dirty="0" smtClean="0"/>
              <a:t>store. </a:t>
            </a:r>
            <a:r>
              <a:rPr lang="en-IN" dirty="0" smtClean="0"/>
              <a:t>Five major factors that contributed to the success of an e-commerce store have been identified as: service quality, system quality, information quality, trust and net benefit. The combination of both utilitarian value and hedonistic values are needed to affect the repeat purchase intention (loyalty) positively</a:t>
            </a:r>
            <a:r>
              <a:rPr lang="en-IN" dirty="0" smtClean="0"/>
              <a:t>. Here, we are just analysing and cleaning the data for model building.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OF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200400"/>
          </a:xfrm>
        </p:spPr>
        <p:txBody>
          <a:bodyPr/>
          <a:lstStyle/>
          <a:p>
            <a:r>
              <a:rPr lang="en-US" dirty="0" smtClean="0"/>
              <a:t>Customer satisfaction is the most important objective of any sales business. Customer satisfaction retains the old customers, brings in new customers, increases sales, decreases the spend on advertising, etc., </a:t>
            </a:r>
          </a:p>
          <a:p>
            <a:r>
              <a:rPr lang="en-US" dirty="0" smtClean="0"/>
              <a:t>This dataset contains 269 rows and 71 columns to determine whether the customer is satisfied or not.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The </a:t>
            </a:r>
            <a:r>
              <a:rPr lang="en-US" dirty="0" smtClean="0"/>
              <a:t>purpose of Data Analysis is to extract useful information from data and taking the decision based upon the data analysis. Linear model assumes a linear relationship between the input variables (x) and the single output variable (y). More specifically, that y can be calculated from a linear combination of the input variables (x). Implementation includes importing necessary libraries, cleaning and </a:t>
            </a:r>
            <a:r>
              <a:rPr lang="en-US" dirty="0" err="1" smtClean="0"/>
              <a:t>analysing</a:t>
            </a:r>
            <a:r>
              <a:rPr lang="en-US" dirty="0" smtClean="0"/>
              <a:t> the dataset, building various models and using the best model for prediction.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AND PRE PROCESSING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Since the column names were too big, replaced it with numbers.</a:t>
            </a:r>
          </a:p>
          <a:p>
            <a:pPr lvl="1"/>
            <a:r>
              <a:rPr lang="en-US" dirty="0" smtClean="0"/>
              <a:t>ran = list(range(71))</a:t>
            </a:r>
          </a:p>
          <a:p>
            <a:pPr lvl="1">
              <a:buNone/>
            </a:pPr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data:</a:t>
            </a:r>
          </a:p>
          <a:p>
            <a:pPr lvl="1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data.columns</a:t>
            </a:r>
            <a:r>
              <a:rPr lang="en-US" dirty="0" smtClean="0"/>
              <a:t> </a:t>
            </a:r>
            <a:r>
              <a:rPr lang="en-US" dirty="0" smtClean="0"/>
              <a:t>= [ran]</a:t>
            </a:r>
            <a:endParaRPr lang="en-US" dirty="0" smtClean="0"/>
          </a:p>
          <a:p>
            <a:r>
              <a:rPr lang="en-US" dirty="0" smtClean="0"/>
              <a:t>Check for the information of the data and presence of object type of data.</a:t>
            </a:r>
          </a:p>
          <a:p>
            <a:pPr lvl="1"/>
            <a:r>
              <a:rPr lang="en-US" dirty="0" smtClean="0"/>
              <a:t>data.info()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AND PRE PROCESSING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r>
              <a:rPr lang="en-US" dirty="0" err="1" smtClean="0"/>
              <a:t>Visualise</a:t>
            </a:r>
            <a:r>
              <a:rPr lang="en-US" dirty="0" smtClean="0"/>
              <a:t> the categorical variable using </a:t>
            </a:r>
            <a:r>
              <a:rPr lang="en-US" dirty="0" err="1" smtClean="0"/>
              <a:t>countplot</a:t>
            </a:r>
            <a:endParaRPr lang="en-US" dirty="0" smtClean="0"/>
          </a:p>
          <a:p>
            <a:r>
              <a:rPr lang="en-US" dirty="0" smtClean="0"/>
              <a:t>Remove if there is any duplicates</a:t>
            </a:r>
          </a:p>
          <a:p>
            <a:pPr lvl="1"/>
            <a:r>
              <a:rPr lang="en-US" dirty="0" err="1" smtClean="0"/>
              <a:t>data.drop_duplicates</a:t>
            </a:r>
            <a:r>
              <a:rPr lang="en-US" dirty="0" smtClean="0"/>
              <a:t>(</a:t>
            </a:r>
            <a:r>
              <a:rPr lang="en-US" dirty="0" err="1" smtClean="0"/>
              <a:t>inplace</a:t>
            </a:r>
            <a:r>
              <a:rPr lang="en-US" dirty="0" smtClean="0"/>
              <a:t>=True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Encode the data using ordinal encoder</a:t>
            </a:r>
          </a:p>
          <a:p>
            <a:r>
              <a:rPr lang="en-US" dirty="0" smtClean="0"/>
              <a:t>Check for the presence of </a:t>
            </a:r>
            <a:r>
              <a:rPr lang="en-US" dirty="0" smtClean="0"/>
              <a:t>null </a:t>
            </a:r>
            <a:r>
              <a:rPr lang="en-US" dirty="0" smtClean="0"/>
              <a:t>values</a:t>
            </a:r>
          </a:p>
          <a:p>
            <a:pPr lvl="1"/>
            <a:r>
              <a:rPr lang="en-US" dirty="0" err="1" smtClean="0"/>
              <a:t>data.isnull</a:t>
            </a:r>
            <a:r>
              <a:rPr lang="en-US" dirty="0" smtClean="0"/>
              <a:t>().sum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Find the statistics of data </a:t>
            </a:r>
          </a:p>
          <a:p>
            <a:pPr lvl="1"/>
            <a:r>
              <a:rPr lang="en-US" dirty="0" err="1" smtClean="0"/>
              <a:t>data.describe</a:t>
            </a:r>
            <a:r>
              <a:rPr lang="en-US" dirty="0" smtClean="0"/>
              <a:t>()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AND PRE PROCESSING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33800"/>
          </a:xfrm>
        </p:spPr>
        <p:txBody>
          <a:bodyPr/>
          <a:lstStyle/>
          <a:p>
            <a:r>
              <a:rPr lang="en-US" dirty="0" smtClean="0"/>
              <a:t>Check for outliers using </a:t>
            </a:r>
            <a:r>
              <a:rPr lang="en-US" dirty="0" err="1" smtClean="0"/>
              <a:t>boxplot</a:t>
            </a:r>
            <a:endParaRPr lang="en-US" dirty="0" smtClean="0"/>
          </a:p>
          <a:p>
            <a:r>
              <a:rPr lang="en-US" dirty="0" smtClean="0"/>
              <a:t>Remove the outliers using z score keeping </a:t>
            </a:r>
            <a:r>
              <a:rPr lang="en-US" dirty="0" smtClean="0"/>
              <a:t>the threshold as 3 </a:t>
            </a:r>
            <a:endParaRPr lang="en-US" dirty="0" smtClean="0"/>
          </a:p>
          <a:p>
            <a:pPr lvl="1"/>
            <a:r>
              <a:rPr lang="en-US" dirty="0" smtClean="0"/>
              <a:t>z </a:t>
            </a:r>
            <a:r>
              <a:rPr lang="en-US" dirty="0" smtClean="0"/>
              <a:t>= np.abs(</a:t>
            </a:r>
            <a:r>
              <a:rPr lang="en-US" dirty="0" err="1" smtClean="0"/>
              <a:t>zscore</a:t>
            </a:r>
            <a:r>
              <a:rPr lang="en-US" dirty="0" smtClean="0"/>
              <a:t>(data</a:t>
            </a:r>
            <a:r>
              <a:rPr lang="en-US" dirty="0" smtClean="0"/>
              <a:t>))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data_new</a:t>
            </a:r>
            <a:r>
              <a:rPr lang="en-US" dirty="0" smtClean="0"/>
              <a:t> </a:t>
            </a:r>
            <a:r>
              <a:rPr lang="en-US" dirty="0" smtClean="0"/>
              <a:t>= data[(z&lt;3).all(axis=1</a:t>
            </a:r>
            <a:r>
              <a:rPr lang="en-US" dirty="0" smtClean="0"/>
              <a:t>)]</a:t>
            </a:r>
          </a:p>
          <a:p>
            <a:r>
              <a:rPr lang="en-US" dirty="0" smtClean="0"/>
              <a:t> Check for correlation using </a:t>
            </a:r>
            <a:r>
              <a:rPr lang="en-US" dirty="0" err="1" smtClean="0"/>
              <a:t>heatmap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MANIPULATION AND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276600"/>
          </a:xfrm>
        </p:spPr>
        <p:txBody>
          <a:bodyPr/>
          <a:lstStyle/>
          <a:p>
            <a:r>
              <a:rPr lang="en-US" dirty="0" smtClean="0"/>
              <a:t>Since the data is in two ranges, </a:t>
            </a:r>
            <a:r>
              <a:rPr lang="en-US" dirty="0" err="1" smtClean="0"/>
              <a:t>standardise</a:t>
            </a:r>
            <a:r>
              <a:rPr lang="en-US" dirty="0" smtClean="0"/>
              <a:t> the data to one range.</a:t>
            </a:r>
          </a:p>
          <a:p>
            <a:r>
              <a:rPr lang="en-US" dirty="0" smtClean="0"/>
              <a:t>Use Variance Inflation Factor to check multi </a:t>
            </a:r>
            <a:r>
              <a:rPr lang="en-US" dirty="0" err="1" smtClean="0"/>
              <a:t>collinearity</a:t>
            </a:r>
            <a:endParaRPr lang="en-US" dirty="0" smtClean="0"/>
          </a:p>
          <a:p>
            <a:r>
              <a:rPr lang="en-US" dirty="0" smtClean="0"/>
              <a:t>Principal Component Analysis is used to select the features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column names are renamed to numbers</a:t>
            </a:r>
          </a:p>
          <a:p>
            <a:r>
              <a:rPr lang="en-US" dirty="0" smtClean="0"/>
              <a:t>Checked the unique values of all the columns  which has a maximum value of 39</a:t>
            </a:r>
          </a:p>
          <a:p>
            <a:r>
              <a:rPr lang="en-US" dirty="0" smtClean="0"/>
              <a:t>There are 70 object type of data and 1 of integer type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visualising</a:t>
            </a:r>
            <a:r>
              <a:rPr lang="en-US" dirty="0" smtClean="0"/>
              <a:t> the categorical variable, it is imbalanced</a:t>
            </a:r>
          </a:p>
          <a:p>
            <a:r>
              <a:rPr lang="en-US" dirty="0" smtClean="0"/>
              <a:t>There were 166 duplicates. Removing these duplicated affects the percentage loss of data but removing this is necessary to not get biased result</a:t>
            </a:r>
          </a:p>
          <a:p>
            <a:r>
              <a:rPr lang="en-US" dirty="0" err="1" smtClean="0"/>
              <a:t>Enoded</a:t>
            </a:r>
            <a:r>
              <a:rPr lang="en-US" dirty="0" smtClean="0"/>
              <a:t> the data using ordinal encoder for all 70 columns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3241</TotalTime>
  <Words>591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CUSTOMER RETENTION</vt:lpstr>
      <vt:lpstr>PROBLEM STATEMENT</vt:lpstr>
      <vt:lpstr>UNDERSTANDING OF PROBLEM STATEMENT</vt:lpstr>
      <vt:lpstr>DATA ANALYSIS</vt:lpstr>
      <vt:lpstr>EDA AND PRE PROCESSING PIPELINE</vt:lpstr>
      <vt:lpstr>EDA AND PRE PROCESSING PIPELINE</vt:lpstr>
      <vt:lpstr>EDA AND PRE PROCESSING PIPELINE</vt:lpstr>
      <vt:lpstr>DATA MANIPULATION AND FEATURE SELECTION</vt:lpstr>
      <vt:lpstr>CONCLUDING REMARKS</vt:lpstr>
      <vt:lpstr>CONCLUDING REMARKS</vt:lpstr>
      <vt:lpstr>CONCLUDING REMARKS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NaveenKV</dc:creator>
  <cp:lastModifiedBy>Lenovo</cp:lastModifiedBy>
  <cp:revision>80</cp:revision>
  <dcterms:created xsi:type="dcterms:W3CDTF">2006-08-16T00:00:00Z</dcterms:created>
  <dcterms:modified xsi:type="dcterms:W3CDTF">2022-01-27T16:54:35Z</dcterms:modified>
</cp:coreProperties>
</file>