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67" r:id="rId5"/>
    <p:sldId id="258" r:id="rId6"/>
    <p:sldId id="268" r:id="rId7"/>
    <p:sldId id="259" r:id="rId8"/>
    <p:sldId id="265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96" autoAdjust="0"/>
    <p:restoredTop sz="94660"/>
  </p:normalViewPr>
  <p:slideViewPr>
    <p:cSldViewPr>
      <p:cViewPr varScale="1">
        <p:scale>
          <a:sx n="65" d="100"/>
          <a:sy n="65" d="100"/>
        </p:scale>
        <p:origin x="-136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3A86-3FD3-4C60-BCE9-180264B85C83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C54E-5FF2-400E-8778-7C94B61D6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C54E-5FF2-400E-8778-7C94B61D66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MALIGNANT COMMENTS CLASSIFICATION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-</a:t>
            </a:r>
            <a:r>
              <a:rPr lang="en-US" sz="3100" dirty="0" err="1" smtClean="0"/>
              <a:t>Tharani</a:t>
            </a:r>
            <a:r>
              <a:rPr lang="en-US" sz="3100" dirty="0" smtClean="0"/>
              <a:t> 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7854696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Understanding of problem statement</a:t>
            </a:r>
          </a:p>
          <a:p>
            <a:r>
              <a:rPr lang="en-US" dirty="0" smtClean="0"/>
              <a:t>Motivation of the problem undertaken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Hardware and software requirements</a:t>
            </a:r>
          </a:p>
          <a:p>
            <a:r>
              <a:rPr lang="en-US" dirty="0" smtClean="0"/>
              <a:t>EDA and Pre-processing pipeline</a:t>
            </a:r>
          </a:p>
          <a:p>
            <a:r>
              <a:rPr lang="en-US" dirty="0" smtClean="0"/>
              <a:t>Testing of identified algorithms</a:t>
            </a:r>
          </a:p>
          <a:p>
            <a:r>
              <a:rPr lang="en-US" dirty="0" smtClean="0"/>
              <a:t>Concluding remarks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429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Random Forest </a:t>
            </a:r>
            <a:r>
              <a:rPr lang="en-US" dirty="0" smtClean="0"/>
              <a:t>Classifier is </a:t>
            </a:r>
            <a:r>
              <a:rPr lang="en-US" dirty="0" smtClean="0"/>
              <a:t>chosen as the best model which has the high accuracy score with comparing the CV score. </a:t>
            </a:r>
          </a:p>
          <a:p>
            <a:pPr algn="just"/>
            <a:r>
              <a:rPr lang="en-US" b="1" dirty="0" smtClean="0"/>
              <a:t>Hyper parameter tuning</a:t>
            </a:r>
            <a:r>
              <a:rPr lang="en-US" dirty="0" smtClean="0"/>
              <a:t> is done and </a:t>
            </a:r>
            <a:r>
              <a:rPr lang="en-US" dirty="0" smtClean="0"/>
              <a:t>the </a:t>
            </a:r>
            <a:r>
              <a:rPr lang="en-US" dirty="0" smtClean="0"/>
              <a:t>score </a:t>
            </a:r>
            <a:r>
              <a:rPr lang="en-US" dirty="0" smtClean="0"/>
              <a:t>has not </a:t>
            </a:r>
            <a:r>
              <a:rPr lang="en-US" dirty="0" smtClean="0"/>
              <a:t>increased. So, </a:t>
            </a:r>
            <a:r>
              <a:rPr lang="en-US" dirty="0" smtClean="0"/>
              <a:t>Random Forest Classifier is </a:t>
            </a:r>
            <a:r>
              <a:rPr lang="en-US" dirty="0" smtClean="0"/>
              <a:t>selected to predict </a:t>
            </a:r>
            <a:r>
              <a:rPr lang="en-US" dirty="0" smtClean="0"/>
              <a:t>whether the comment is malignant or not.</a:t>
            </a:r>
          </a:p>
          <a:p>
            <a:pPr algn="just"/>
            <a:r>
              <a:rPr lang="en-US" dirty="0" smtClean="0"/>
              <a:t>The test data is predicted </a:t>
            </a:r>
            <a:r>
              <a:rPr lang="en-US" smtClean="0"/>
              <a:t>and saved.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With the proliferation of smart devices and mobile and social network environments, the social side effects of these technologies, including </a:t>
            </a:r>
            <a:r>
              <a:rPr lang="en-IN" dirty="0" err="1" smtClean="0"/>
              <a:t>cyberbullying</a:t>
            </a:r>
            <a:r>
              <a:rPr lang="en-IN" dirty="0" smtClean="0"/>
              <a:t> through malicious comments and </a:t>
            </a:r>
            <a:r>
              <a:rPr lang="en-IN" dirty="0" err="1" smtClean="0"/>
              <a:t>rumors</a:t>
            </a:r>
            <a:r>
              <a:rPr lang="en-IN" dirty="0" smtClean="0"/>
              <a:t>, have become more serious. Malicious online comments have emerged as an unwelcome social issue worldwide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OF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Our goal is to build a prototype of online hate and abuse comment classifier which can used to classify hate and offensive comments so that it can be controlled and restricted from spreading hatred and </a:t>
            </a:r>
            <a:r>
              <a:rPr lang="en-IN" dirty="0" err="1" smtClean="0"/>
              <a:t>cyberbullying</a:t>
            </a:r>
            <a:r>
              <a:rPr lang="en-IN" dirty="0" smtClean="0"/>
              <a:t>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828800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Motivation for the Problem Undertaken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There has been a remarkable increase in the cases of </a:t>
            </a:r>
            <a:r>
              <a:rPr lang="en-IN" dirty="0" err="1" smtClean="0"/>
              <a:t>cyberbullying</a:t>
            </a:r>
            <a:r>
              <a:rPr lang="en-IN" dirty="0" smtClean="0"/>
              <a:t> and trolls on various social media platforms. Many celebrities and influences are facing backlashes from people and have to come across hateful and offensive comments. This can take a toll on anyone and affect them mentally leading to depression, mental illness, self-hatred and suicidal thoughts. </a:t>
            </a:r>
            <a:endParaRPr lang="en-IN" dirty="0" smtClean="0"/>
          </a:p>
          <a:p>
            <a:r>
              <a:rPr lang="en-IN" dirty="0" smtClean="0"/>
              <a:t>The main motivation of this project is that the malignant comments can be classified as yes/no and it can be controlled using this model to screen prospective comments.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The purpose of Data Analysis is to extract useful information from data and taking the decision based upon the data analysis. </a:t>
            </a:r>
            <a:r>
              <a:rPr lang="en-US" dirty="0" smtClean="0"/>
              <a:t>Natural language processing model is used to find whether the comments are malignant or not. </a:t>
            </a:r>
            <a:r>
              <a:rPr lang="en-US" dirty="0" smtClean="0"/>
              <a:t>More specifically, that target can be </a:t>
            </a:r>
            <a:r>
              <a:rPr lang="en-US" dirty="0" err="1" smtClean="0"/>
              <a:t>analysed</a:t>
            </a:r>
            <a:r>
              <a:rPr lang="en-US" dirty="0" smtClean="0"/>
              <a:t> by data pre-processing and model building. </a:t>
            </a:r>
            <a:r>
              <a:rPr lang="en-US" dirty="0" smtClean="0"/>
              <a:t>Implementation includes importing necessary libraries, cleaning and </a:t>
            </a:r>
            <a:r>
              <a:rPr lang="en-US" dirty="0" err="1" smtClean="0"/>
              <a:t>analysing</a:t>
            </a:r>
            <a:r>
              <a:rPr lang="en-US" dirty="0" smtClean="0"/>
              <a:t> the dataset, building various </a:t>
            </a:r>
            <a:r>
              <a:rPr lang="en-US" dirty="0" smtClean="0"/>
              <a:t>models, cross-validating, tuning using </a:t>
            </a:r>
            <a:r>
              <a:rPr lang="en-US" dirty="0" err="1" smtClean="0"/>
              <a:t>hyperparameters</a:t>
            </a:r>
            <a:r>
              <a:rPr lang="en-US" dirty="0" smtClean="0"/>
              <a:t> </a:t>
            </a:r>
            <a:r>
              <a:rPr lang="en-US" dirty="0" smtClean="0"/>
              <a:t>and using the best model for prediction.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Hardware and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/>
              <a:t>   Processor used is Intel(R) Core(TM) i7-4510U CPU. System type is 64-bit operating system, x-64 based processor. RAM of the </a:t>
            </a:r>
            <a:r>
              <a:rPr lang="en-IN" dirty="0" err="1" smtClean="0"/>
              <a:t>systerm</a:t>
            </a:r>
            <a:r>
              <a:rPr lang="en-IN" dirty="0" smtClean="0"/>
              <a:t> is 8.00 GB. Microsoft Windows 8.1 version 6.3 is the OS used. Python 2.7.10 is used with the interface </a:t>
            </a:r>
            <a:r>
              <a:rPr lang="en-IN" dirty="0" err="1" smtClean="0"/>
              <a:t>Jupyter</a:t>
            </a:r>
            <a:r>
              <a:rPr lang="en-IN" dirty="0" smtClean="0"/>
              <a:t> notebook with many installed libraries.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AND PRE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no null values</a:t>
            </a:r>
          </a:p>
          <a:p>
            <a:r>
              <a:rPr lang="en-US" dirty="0" smtClean="0"/>
              <a:t>Check for the data information where we can get the integers, floats and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If the data is of object type convert to string </a:t>
            </a:r>
            <a:r>
              <a:rPr lang="en-US" dirty="0" err="1" smtClean="0"/>
              <a:t>dtype</a:t>
            </a:r>
            <a:endParaRPr lang="en-US" dirty="0" smtClean="0"/>
          </a:p>
          <a:p>
            <a:r>
              <a:rPr lang="en-US" dirty="0" smtClean="0"/>
              <a:t>Describe the data and check for values</a:t>
            </a:r>
          </a:p>
          <a:p>
            <a:r>
              <a:rPr lang="en-US" dirty="0" smtClean="0"/>
              <a:t>Visualize the features using </a:t>
            </a:r>
            <a:r>
              <a:rPr lang="en-US" dirty="0" err="1" smtClean="0"/>
              <a:t>barplot</a:t>
            </a:r>
            <a:endParaRPr lang="en-US" dirty="0" smtClean="0"/>
          </a:p>
          <a:p>
            <a:r>
              <a:rPr lang="en-US" dirty="0" smtClean="0"/>
              <a:t>There is no duplicate data found</a:t>
            </a:r>
          </a:p>
          <a:p>
            <a:r>
              <a:rPr lang="en-US" dirty="0" smtClean="0"/>
              <a:t>Checked the length of the strings before and after pre-processing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AND PRE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correlation and </a:t>
            </a:r>
            <a:r>
              <a:rPr lang="en-US" dirty="0" smtClean="0"/>
              <a:t>nothing is found</a:t>
            </a:r>
            <a:endParaRPr lang="en-US" dirty="0" smtClean="0"/>
          </a:p>
          <a:p>
            <a:r>
              <a:rPr lang="en-US" dirty="0" smtClean="0"/>
              <a:t>Divide the data into features and target</a:t>
            </a:r>
          </a:p>
          <a:p>
            <a:r>
              <a:rPr lang="en-US" dirty="0" smtClean="0"/>
              <a:t>Check for skewness and it is clear that there is no high degree of skewness present</a:t>
            </a:r>
          </a:p>
          <a:p>
            <a:r>
              <a:rPr lang="en-US" dirty="0" err="1" smtClean="0"/>
              <a:t>WordNetLemmatizer</a:t>
            </a:r>
            <a:r>
              <a:rPr lang="en-US" dirty="0" smtClean="0"/>
              <a:t> is used to convert similar words to a unique word of same meaning</a:t>
            </a:r>
          </a:p>
          <a:p>
            <a:r>
              <a:rPr lang="en-US" dirty="0" err="1" smtClean="0"/>
              <a:t>Stopwords</a:t>
            </a:r>
            <a:r>
              <a:rPr lang="en-US" dirty="0" smtClean="0"/>
              <a:t> is used to detect the words which does not help in determining the result</a:t>
            </a:r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 smtClean="0"/>
              <a:t>for model </a:t>
            </a:r>
            <a:r>
              <a:rPr lang="en-US" dirty="0" smtClean="0"/>
              <a:t>building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Testing of identified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 smtClean="0"/>
              <a:t>Logistic Regression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IN" dirty="0" smtClean="0"/>
              <a:t>K-Nearest </a:t>
            </a:r>
            <a:r>
              <a:rPr lang="en-IN" dirty="0" err="1" smtClean="0"/>
              <a:t>Neighbors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IN" dirty="0" smtClean="0"/>
              <a:t>Decision Trees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IN" dirty="0" smtClean="0"/>
              <a:t>Support Vector </a:t>
            </a:r>
            <a:r>
              <a:rPr lang="en-IN" dirty="0" smtClean="0"/>
              <a:t>Classification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IN" dirty="0" smtClean="0"/>
              <a:t>Random Forest </a:t>
            </a:r>
            <a:r>
              <a:rPr lang="en-IN" dirty="0" smtClean="0"/>
              <a:t>Classification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4441</TotalTime>
  <Words>567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MALIGNANT COMMENTS CLASSIFICATION -Tharani N</vt:lpstr>
      <vt:lpstr>PROBLEM STATEMENT</vt:lpstr>
      <vt:lpstr>UNDERSTANDING OF PROBLEM STATEMENT</vt:lpstr>
      <vt:lpstr>Motivation for the Problem Undertaken </vt:lpstr>
      <vt:lpstr>DATA ANALYSIS</vt:lpstr>
      <vt:lpstr>Hardware and Software Requirements</vt:lpstr>
      <vt:lpstr>EDA AND PRE PROCESSING PIPELINE</vt:lpstr>
      <vt:lpstr>EDA AND PRE PROCESSING PIPELINE</vt:lpstr>
      <vt:lpstr>Testing of identified algorithms</vt:lpstr>
      <vt:lpstr>Concluding Remarks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NaveenKV</dc:creator>
  <cp:lastModifiedBy>Lenovo</cp:lastModifiedBy>
  <cp:revision>99</cp:revision>
  <dcterms:created xsi:type="dcterms:W3CDTF">2006-08-16T00:00:00Z</dcterms:created>
  <dcterms:modified xsi:type="dcterms:W3CDTF">2022-05-05T08:02:12Z</dcterms:modified>
</cp:coreProperties>
</file>