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717" r:id="rId2"/>
    <p:sldMasterId id="2147483660" r:id="rId3"/>
    <p:sldMasterId id="2147483720" r:id="rId4"/>
  </p:sldMasterIdLst>
  <p:sldIdLst>
    <p:sldId id="256" r:id="rId5"/>
    <p:sldId id="259" r:id="rId6"/>
    <p:sldId id="261" r:id="rId7"/>
    <p:sldId id="272" r:id="rId8"/>
    <p:sldId id="276" r:id="rId9"/>
    <p:sldId id="280" r:id="rId10"/>
    <p:sldId id="284" r:id="rId11"/>
    <p:sldId id="287" r:id="rId12"/>
    <p:sldId id="300" r:id="rId13"/>
    <p:sldId id="302" r:id="rId14"/>
    <p:sldId id="305" r:id="rId15"/>
    <p:sldId id="306" r:id="rId16"/>
    <p:sldId id="320" r:id="rId17"/>
    <p:sldId id="321" r:id="rId18"/>
    <p:sldId id="282" r:id="rId19"/>
    <p:sldId id="283" r:id="rId20"/>
    <p:sldId id="286" r:id="rId21"/>
    <p:sldId id="291" r:id="rId22"/>
    <p:sldId id="295" r:id="rId23"/>
    <p:sldId id="394" r:id="rId24"/>
    <p:sldId id="395" r:id="rId2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977AF-AD71-42F8-B8A3-6994DB66405F}" v="52" dt="2025-05-13T15:36:14.94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M. Alshly" userId="4a7e16d7-ffb1-40f7-83a0-a1197d631c7e" providerId="ADAL" clId="{79D977AF-AD71-42F8-B8A3-6994DB66405F}"/>
    <pc:docChg chg="undo redo custSel addSld delSld modSld sldOrd addMainMaster modMainMaster">
      <pc:chgData name="Khaled M. Alshly" userId="4a7e16d7-ffb1-40f7-83a0-a1197d631c7e" providerId="ADAL" clId="{79D977AF-AD71-42F8-B8A3-6994DB66405F}" dt="2025-05-13T15:38:55.496" v="173" actId="12385"/>
      <pc:docMkLst>
        <pc:docMk/>
      </pc:docMkLst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282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2"/>
            <ac:spMk id="12" creationId="{00000000-0000-0000-0000-000000000000}"/>
          </ac:spMkLst>
        </pc:spChg>
      </pc:sldChg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283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3"/>
            <ac:spMk id="4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3"/>
            <ac:spMk id="5" creationId="{00000000-0000-0000-0000-000000000000}"/>
          </ac:spMkLst>
        </pc:spChg>
      </pc:sldChg>
      <pc:sldChg chg="addSp delSp modSp add del mod">
        <pc:chgData name="Khaled M. Alshly" userId="4a7e16d7-ffb1-40f7-83a0-a1197d631c7e" providerId="ADAL" clId="{79D977AF-AD71-42F8-B8A3-6994DB66405F}" dt="2025-05-13T14:58:50.850" v="107" actId="47"/>
        <pc:sldMkLst>
          <pc:docMk/>
          <pc:sldMk cId="1931470074" sldId="285"/>
        </pc:sldMkLst>
        <pc:spChg chg="del">
          <ac:chgData name="Khaled M. Alshly" userId="4a7e16d7-ffb1-40f7-83a0-a1197d631c7e" providerId="ADAL" clId="{79D977AF-AD71-42F8-B8A3-6994DB66405F}" dt="2025-05-13T14:58:18.292" v="11"/>
          <ac:spMkLst>
            <pc:docMk/>
            <pc:sldMk cId="1931470074" sldId="285"/>
            <ac:spMk id="2" creationId="{B752A5FA-4DAD-37AE-AAE7-10FCB09E2F10}"/>
          </ac:spMkLst>
        </pc:spChg>
        <pc:spChg chg="mod">
          <ac:chgData name="Khaled M. Alshly" userId="4a7e16d7-ffb1-40f7-83a0-a1197d631c7e" providerId="ADAL" clId="{79D977AF-AD71-42F8-B8A3-6994DB66405F}" dt="2025-05-13T14:58:18.190" v="8"/>
          <ac:spMkLst>
            <pc:docMk/>
            <pc:sldMk cId="1931470074" sldId="285"/>
            <ac:spMk id="3" creationId="{B5990879-74FC-D957-5F90-B61E1179D731}"/>
          </ac:spMkLst>
        </pc:spChg>
        <pc:spChg chg="mod">
          <ac:chgData name="Khaled M. Alshly" userId="4a7e16d7-ffb1-40f7-83a0-a1197d631c7e" providerId="ADAL" clId="{79D977AF-AD71-42F8-B8A3-6994DB66405F}" dt="2025-05-13T14:58:18.190" v="7"/>
          <ac:spMkLst>
            <pc:docMk/>
            <pc:sldMk cId="1931470074" sldId="285"/>
            <ac:spMk id="4" creationId="{7E6BFFC4-7393-44B8-CD04-08B3A7BB8087}"/>
          </ac:spMkLst>
        </pc:spChg>
        <pc:spChg chg="mod">
          <ac:chgData name="Khaled M. Alshly" userId="4a7e16d7-ffb1-40f7-83a0-a1197d631c7e" providerId="ADAL" clId="{79D977AF-AD71-42F8-B8A3-6994DB66405F}" dt="2025-05-13T14:58:18.193" v="9"/>
          <ac:spMkLst>
            <pc:docMk/>
            <pc:sldMk cId="1931470074" sldId="285"/>
            <ac:spMk id="5" creationId="{07E0A25F-266E-FD7E-1FD1-A40968E41104}"/>
          </ac:spMkLst>
        </pc:spChg>
        <pc:spChg chg="mod">
          <ac:chgData name="Khaled M. Alshly" userId="4a7e16d7-ffb1-40f7-83a0-a1197d631c7e" providerId="ADAL" clId="{79D977AF-AD71-42F8-B8A3-6994DB66405F}" dt="2025-05-13T14:58:18.193" v="10"/>
          <ac:spMkLst>
            <pc:docMk/>
            <pc:sldMk cId="1931470074" sldId="285"/>
            <ac:spMk id="7" creationId="{05619124-EB7C-976E-0E98-8D5C5E160B7E}"/>
          </ac:spMkLst>
        </pc:spChg>
        <pc:picChg chg="add mod">
          <ac:chgData name="Khaled M. Alshly" userId="4a7e16d7-ffb1-40f7-83a0-a1197d631c7e" providerId="ADAL" clId="{79D977AF-AD71-42F8-B8A3-6994DB66405F}" dt="2025-05-13T14:58:18.292" v="11"/>
          <ac:picMkLst>
            <pc:docMk/>
            <pc:sldMk cId="1931470074" sldId="285"/>
            <ac:picMk id="8" creationId="{A5D724D1-2B96-2F2D-DB04-98A3C7379EE8}"/>
          </ac:picMkLst>
        </pc:picChg>
      </pc:sldChg>
      <pc:sldChg chg="new del">
        <pc:chgData name="Khaled M. Alshly" userId="4a7e16d7-ffb1-40f7-83a0-a1197d631c7e" providerId="ADAL" clId="{79D977AF-AD71-42F8-B8A3-6994DB66405F}" dt="2025-05-13T14:59:49.700" v="111" actId="47"/>
        <pc:sldMkLst>
          <pc:docMk/>
          <pc:sldMk cId="4111486698" sldId="285"/>
        </pc:sldMkLst>
      </pc:sldChg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286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6"/>
            <ac:spMk id="23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86"/>
            <ac:spMk id="24" creationId="{00000000-0000-0000-0000-000000000000}"/>
          </ac:spMkLst>
        </pc:s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1601464409" sldId="286"/>
        </pc:sldMkLst>
        <pc:spChg chg="mod">
          <ac:chgData name="Khaled M. Alshly" userId="4a7e16d7-ffb1-40f7-83a0-a1197d631c7e" providerId="ADAL" clId="{79D977AF-AD71-42F8-B8A3-6994DB66405F}" dt="2025-05-13T14:58:18.392" v="13"/>
          <ac:spMkLst>
            <pc:docMk/>
            <pc:sldMk cId="1601464409" sldId="286"/>
            <ac:spMk id="3" creationId="{C81670B6-E238-EF85-9B3A-349F1D1AEBC7}"/>
          </ac:spMkLst>
        </pc:spChg>
        <pc:spChg chg="mod">
          <ac:chgData name="Khaled M. Alshly" userId="4a7e16d7-ffb1-40f7-83a0-a1197d631c7e" providerId="ADAL" clId="{79D977AF-AD71-42F8-B8A3-6994DB66405F}" dt="2025-05-13T14:58:18.430" v="41"/>
          <ac:spMkLst>
            <pc:docMk/>
            <pc:sldMk cId="1601464409" sldId="286"/>
            <ac:spMk id="4" creationId="{A905EB00-4E2B-9CAC-A4E2-D9B39D45731D}"/>
          </ac:spMkLst>
        </pc:spChg>
        <pc:spChg chg="mod">
          <ac:chgData name="Khaled M. Alshly" userId="4a7e16d7-ffb1-40f7-83a0-a1197d631c7e" providerId="ADAL" clId="{79D977AF-AD71-42F8-B8A3-6994DB66405F}" dt="2025-05-13T14:58:18.430" v="40"/>
          <ac:spMkLst>
            <pc:docMk/>
            <pc:sldMk cId="1601464409" sldId="286"/>
            <ac:spMk id="6" creationId="{BD60A4C7-09A2-6DF5-D3D5-0F446577FF81}"/>
          </ac:spMkLst>
        </pc:spChg>
        <pc:spChg chg="mod">
          <ac:chgData name="Khaled M. Alshly" userId="4a7e16d7-ffb1-40f7-83a0-a1197d631c7e" providerId="ADAL" clId="{79D977AF-AD71-42F8-B8A3-6994DB66405F}" dt="2025-05-13T14:58:18.392" v="14"/>
          <ac:spMkLst>
            <pc:docMk/>
            <pc:sldMk cId="1601464409" sldId="286"/>
            <ac:spMk id="8" creationId="{ABF58582-BC66-3F0A-9D8E-80ED93ADD607}"/>
          </ac:spMkLst>
        </pc:spChg>
        <pc:spChg chg="mod">
          <ac:chgData name="Khaled M. Alshly" userId="4a7e16d7-ffb1-40f7-83a0-a1197d631c7e" providerId="ADAL" clId="{79D977AF-AD71-42F8-B8A3-6994DB66405F}" dt="2025-05-13T14:58:18.392" v="15"/>
          <ac:spMkLst>
            <pc:docMk/>
            <pc:sldMk cId="1601464409" sldId="286"/>
            <ac:spMk id="10" creationId="{91A37F04-2315-CD4A-F151-9E4EDAC73260}"/>
          </ac:spMkLst>
        </pc:spChg>
        <pc:spChg chg="mod">
          <ac:chgData name="Khaled M. Alshly" userId="4a7e16d7-ffb1-40f7-83a0-a1197d631c7e" providerId="ADAL" clId="{79D977AF-AD71-42F8-B8A3-6994DB66405F}" dt="2025-05-13T14:58:18.392" v="16"/>
          <ac:spMkLst>
            <pc:docMk/>
            <pc:sldMk cId="1601464409" sldId="286"/>
            <ac:spMk id="12" creationId="{C6A1B63B-C099-2833-A1CC-91001ACF8F70}"/>
          </ac:spMkLst>
        </pc:spChg>
        <pc:spChg chg="mod">
          <ac:chgData name="Khaled M. Alshly" userId="4a7e16d7-ffb1-40f7-83a0-a1197d631c7e" providerId="ADAL" clId="{79D977AF-AD71-42F8-B8A3-6994DB66405F}" dt="2025-05-13T14:58:18.392" v="17"/>
          <ac:spMkLst>
            <pc:docMk/>
            <pc:sldMk cId="1601464409" sldId="286"/>
            <ac:spMk id="14" creationId="{7B52089A-4300-1220-0D20-8ECAFA2762A4}"/>
          </ac:spMkLst>
        </pc:spChg>
        <pc:spChg chg="mod">
          <ac:chgData name="Khaled M. Alshly" userId="4a7e16d7-ffb1-40f7-83a0-a1197d631c7e" providerId="ADAL" clId="{79D977AF-AD71-42F8-B8A3-6994DB66405F}" dt="2025-05-13T14:58:18.392" v="18"/>
          <ac:spMkLst>
            <pc:docMk/>
            <pc:sldMk cId="1601464409" sldId="286"/>
            <ac:spMk id="16" creationId="{40356C05-B211-B003-C902-D0B1E9BCFF8E}"/>
          </ac:spMkLst>
        </pc:spChg>
        <pc:spChg chg="mod">
          <ac:chgData name="Khaled M. Alshly" userId="4a7e16d7-ffb1-40f7-83a0-a1197d631c7e" providerId="ADAL" clId="{79D977AF-AD71-42F8-B8A3-6994DB66405F}" dt="2025-05-13T14:58:18.392" v="19"/>
          <ac:spMkLst>
            <pc:docMk/>
            <pc:sldMk cId="1601464409" sldId="286"/>
            <ac:spMk id="18" creationId="{9FB03345-070F-E6C3-DDE3-7AA8AE6757F9}"/>
          </ac:spMkLst>
        </pc:spChg>
        <pc:spChg chg="mod">
          <ac:chgData name="Khaled M. Alshly" userId="4a7e16d7-ffb1-40f7-83a0-a1197d631c7e" providerId="ADAL" clId="{79D977AF-AD71-42F8-B8A3-6994DB66405F}" dt="2025-05-13T14:58:18.430" v="42"/>
          <ac:spMkLst>
            <pc:docMk/>
            <pc:sldMk cId="1601464409" sldId="286"/>
            <ac:spMk id="19" creationId="{6521426E-A758-3A2E-2E48-3B16C220BD4E}"/>
          </ac:spMkLst>
        </pc:spChg>
        <pc:spChg chg="mod">
          <ac:chgData name="Khaled M. Alshly" userId="4a7e16d7-ffb1-40f7-83a0-a1197d631c7e" providerId="ADAL" clId="{79D977AF-AD71-42F8-B8A3-6994DB66405F}" dt="2025-05-13T14:58:18.398" v="20"/>
          <ac:spMkLst>
            <pc:docMk/>
            <pc:sldMk cId="1601464409" sldId="286"/>
            <ac:spMk id="20" creationId="{8AE5808B-A467-53CE-C70B-6C0C3658F852}"/>
          </ac:spMkLst>
        </pc:spChg>
      </pc:sldChg>
      <pc:sldChg chg="delSp add del setBg delDesignElem">
        <pc:chgData name="Khaled M. Alshly" userId="4a7e16d7-ffb1-40f7-83a0-a1197d631c7e" providerId="ADAL" clId="{79D977AF-AD71-42F8-B8A3-6994DB66405F}" dt="2025-05-13T15:00:02.350" v="119" actId="47"/>
        <pc:sldMkLst>
          <pc:docMk/>
          <pc:sldMk cId="4136999399" sldId="286"/>
        </pc:sldMkLst>
        <pc:spChg chg="del">
          <ac:chgData name="Khaled M. Alshly" userId="4a7e16d7-ffb1-40f7-83a0-a1197d631c7e" providerId="ADAL" clId="{79D977AF-AD71-42F8-B8A3-6994DB66405F}" dt="2025-05-13T14:59:48.121" v="110"/>
          <ac:spMkLst>
            <pc:docMk/>
            <pc:sldMk cId="4136999399" sldId="286"/>
            <ac:spMk id="40" creationId="{99D44150-6EC7-4598-2056-11E41B57B387}"/>
          </ac:spMkLst>
        </pc:spChg>
        <pc:spChg chg="del">
          <ac:chgData name="Khaled M. Alshly" userId="4a7e16d7-ffb1-40f7-83a0-a1197d631c7e" providerId="ADAL" clId="{79D977AF-AD71-42F8-B8A3-6994DB66405F}" dt="2025-05-13T14:59:48.121" v="110"/>
          <ac:spMkLst>
            <pc:docMk/>
            <pc:sldMk cId="4136999399" sldId="286"/>
            <ac:spMk id="42" creationId="{275F6C4D-B114-3375-7B20-593970364ADA}"/>
          </ac:spMkLst>
        </pc:spChg>
        <pc:grpChg chg="del">
          <ac:chgData name="Khaled M. Alshly" userId="4a7e16d7-ffb1-40f7-83a0-a1197d631c7e" providerId="ADAL" clId="{79D977AF-AD71-42F8-B8A3-6994DB66405F}" dt="2025-05-13T14:59:48.121" v="110"/>
          <ac:grpSpMkLst>
            <pc:docMk/>
            <pc:sldMk cId="4136999399" sldId="286"/>
            <ac:grpSpMk id="44" creationId="{3B91A4ED-11A6-DF8F-8DB9-8DC92BC0E595}"/>
          </ac:grpSpMkLst>
        </pc:grpChg>
      </pc:sldChg>
      <pc:sldChg chg="addSp delSp add del setBg delDesignElem">
        <pc:chgData name="Khaled M. Alshly" userId="4a7e16d7-ffb1-40f7-83a0-a1197d631c7e" providerId="ADAL" clId="{79D977AF-AD71-42F8-B8A3-6994DB66405F}" dt="2025-05-13T14:59:54.634" v="114"/>
        <pc:sldMkLst>
          <pc:docMk/>
          <pc:sldMk cId="774283565" sldId="287"/>
        </pc:sldMkLst>
        <pc:spChg chg="add del">
          <ac:chgData name="Khaled M. Alshly" userId="4a7e16d7-ffb1-40f7-83a0-a1197d631c7e" providerId="ADAL" clId="{79D977AF-AD71-42F8-B8A3-6994DB66405F}" dt="2025-05-13T14:59:54.634" v="114"/>
          <ac:spMkLst>
            <pc:docMk/>
            <pc:sldMk cId="774283565" sldId="287"/>
            <ac:spMk id="40" creationId="{0226EBF4-0A58-E598-DDDD-7DD5B24EB49D}"/>
          </ac:spMkLst>
        </pc:spChg>
        <pc:spChg chg="add del">
          <ac:chgData name="Khaled M. Alshly" userId="4a7e16d7-ffb1-40f7-83a0-a1197d631c7e" providerId="ADAL" clId="{79D977AF-AD71-42F8-B8A3-6994DB66405F}" dt="2025-05-13T14:59:54.634" v="114"/>
          <ac:spMkLst>
            <pc:docMk/>
            <pc:sldMk cId="774283565" sldId="287"/>
            <ac:spMk id="42" creationId="{CAB9E956-2452-0AD0-6396-09A319091C01}"/>
          </ac:spMkLst>
        </pc:spChg>
        <pc:grpChg chg="add del">
          <ac:chgData name="Khaled M. Alshly" userId="4a7e16d7-ffb1-40f7-83a0-a1197d631c7e" providerId="ADAL" clId="{79D977AF-AD71-42F8-B8A3-6994DB66405F}" dt="2025-05-13T14:59:54.634" v="114"/>
          <ac:grpSpMkLst>
            <pc:docMk/>
            <pc:sldMk cId="774283565" sldId="287"/>
            <ac:grpSpMk id="44" creationId="{CB298CEB-90A4-3A1A-2C7A-B71F2FDC6BC6}"/>
          </ac:grpSpMkLst>
        </pc:gr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2784185012" sldId="287"/>
        </pc:sldMkLst>
        <pc:spChg chg="mod">
          <ac:chgData name="Khaled M. Alshly" userId="4a7e16d7-ffb1-40f7-83a0-a1197d631c7e" providerId="ADAL" clId="{79D977AF-AD71-42F8-B8A3-6994DB66405F}" dt="2025-05-13T14:58:18.442" v="50"/>
          <ac:spMkLst>
            <pc:docMk/>
            <pc:sldMk cId="2784185012" sldId="287"/>
            <ac:spMk id="2" creationId="{C6A84E58-AC43-E4CE-48C5-48BF5BE82868}"/>
          </ac:spMkLst>
        </pc:spChg>
        <pc:spChg chg="mod">
          <ac:chgData name="Khaled M. Alshly" userId="4a7e16d7-ffb1-40f7-83a0-a1197d631c7e" providerId="ADAL" clId="{79D977AF-AD71-42F8-B8A3-6994DB66405F}" dt="2025-05-13T14:58:18.460" v="51"/>
          <ac:spMkLst>
            <pc:docMk/>
            <pc:sldMk cId="2784185012" sldId="287"/>
            <ac:spMk id="3" creationId="{EF5102DB-C42D-6B56-6885-690104258EAC}"/>
          </ac:spMkLst>
        </pc:spChg>
        <pc:spChg chg="mod">
          <ac:chgData name="Khaled M. Alshly" userId="4a7e16d7-ffb1-40f7-83a0-a1197d631c7e" providerId="ADAL" clId="{79D977AF-AD71-42F8-B8A3-6994DB66405F}" dt="2025-05-13T14:58:18.442" v="49"/>
          <ac:spMkLst>
            <pc:docMk/>
            <pc:sldMk cId="2784185012" sldId="287"/>
            <ac:spMk id="4" creationId="{7EBCC344-3C28-098D-B924-9FA6B7290D40}"/>
          </ac:spMkLst>
        </pc:spChg>
        <pc:spChg chg="mod">
          <ac:chgData name="Khaled M. Alshly" userId="4a7e16d7-ffb1-40f7-83a0-a1197d631c7e" providerId="ADAL" clId="{79D977AF-AD71-42F8-B8A3-6994DB66405F}" dt="2025-05-13T14:58:18.442" v="48"/>
          <ac:spMkLst>
            <pc:docMk/>
            <pc:sldMk cId="2784185012" sldId="287"/>
            <ac:spMk id="7" creationId="{7632AA17-D99C-9220-5464-DBF4A2685EFF}"/>
          </ac:spMkLst>
        </pc:spChg>
      </pc:sldChg>
      <pc:sldChg chg="addSp delSp modSp add mod ord setBg modAnim delDesignElem">
        <pc:chgData name="Khaled M. Alshly" userId="4a7e16d7-ffb1-40f7-83a0-a1197d631c7e" providerId="ADAL" clId="{79D977AF-AD71-42F8-B8A3-6994DB66405F}" dt="2025-05-13T15:01:10.454" v="126" actId="26606"/>
        <pc:sldMkLst>
          <pc:docMk/>
          <pc:sldMk cId="3598919470" sldId="287"/>
        </pc:sldMkLst>
        <pc:spChg chg="mod">
          <ac:chgData name="Khaled M. Alshly" userId="4a7e16d7-ffb1-40f7-83a0-a1197d631c7e" providerId="ADAL" clId="{79D977AF-AD71-42F8-B8A3-6994DB66405F}" dt="2025-05-13T15:01:10.454" v="126" actId="26606"/>
          <ac:spMkLst>
            <pc:docMk/>
            <pc:sldMk cId="3598919470" sldId="287"/>
            <ac:spMk id="2" creationId="{E88C8038-FFC5-190F-1091-7F48DE1381D6}"/>
          </ac:spMkLst>
        </pc:spChg>
        <pc:spChg chg="add">
          <ac:chgData name="Khaled M. Alshly" userId="4a7e16d7-ffb1-40f7-83a0-a1197d631c7e" providerId="ADAL" clId="{79D977AF-AD71-42F8-B8A3-6994DB66405F}" dt="2025-05-13T15:01:10.454" v="126" actId="26606"/>
          <ac:spMkLst>
            <pc:docMk/>
            <pc:sldMk cId="3598919470" sldId="287"/>
            <ac:spMk id="9" creationId="{A3363022-C969-41E9-8EB2-E4C94908C1FA}"/>
          </ac:spMkLst>
        </pc:spChg>
        <pc:spChg chg="add">
          <ac:chgData name="Khaled M. Alshly" userId="4a7e16d7-ffb1-40f7-83a0-a1197d631c7e" providerId="ADAL" clId="{79D977AF-AD71-42F8-B8A3-6994DB66405F}" dt="2025-05-13T15:01:10.454" v="126" actId="26606"/>
          <ac:spMkLst>
            <pc:docMk/>
            <pc:sldMk cId="3598919470" sldId="287"/>
            <ac:spMk id="11" creationId="{8D1AD6B3-BE88-4CEB-BA17-790657CC4729}"/>
          </ac:spMkLst>
        </pc:spChg>
        <pc:spChg chg="del">
          <ac:chgData name="Khaled M. Alshly" userId="4a7e16d7-ffb1-40f7-83a0-a1197d631c7e" providerId="ADAL" clId="{79D977AF-AD71-42F8-B8A3-6994DB66405F}" dt="2025-05-13T14:59:58.440" v="116"/>
          <ac:spMkLst>
            <pc:docMk/>
            <pc:sldMk cId="3598919470" sldId="287"/>
            <ac:spMk id="40" creationId="{F2DEC718-BF39-1E84-C3B3-6CB5B5ACD69E}"/>
          </ac:spMkLst>
        </pc:spChg>
        <pc:spChg chg="del">
          <ac:chgData name="Khaled M. Alshly" userId="4a7e16d7-ffb1-40f7-83a0-a1197d631c7e" providerId="ADAL" clId="{79D977AF-AD71-42F8-B8A3-6994DB66405F}" dt="2025-05-13T14:59:58.440" v="116"/>
          <ac:spMkLst>
            <pc:docMk/>
            <pc:sldMk cId="3598919470" sldId="287"/>
            <ac:spMk id="42" creationId="{82CC3B8D-18FA-8CA0-57E0-FC6D520818A1}"/>
          </ac:spMkLst>
        </pc:spChg>
        <pc:grpChg chg="add">
          <ac:chgData name="Khaled M. Alshly" userId="4a7e16d7-ffb1-40f7-83a0-a1197d631c7e" providerId="ADAL" clId="{79D977AF-AD71-42F8-B8A3-6994DB66405F}" dt="2025-05-13T15:01:10.454" v="126" actId="26606"/>
          <ac:grpSpMkLst>
            <pc:docMk/>
            <pc:sldMk cId="3598919470" sldId="287"/>
            <ac:grpSpMk id="13" creationId="{89D1390B-7E13-4B4F-9CB2-391063412E54}"/>
          </ac:grpSpMkLst>
        </pc:grpChg>
        <pc:grpChg chg="del">
          <ac:chgData name="Khaled M. Alshly" userId="4a7e16d7-ffb1-40f7-83a0-a1197d631c7e" providerId="ADAL" clId="{79D977AF-AD71-42F8-B8A3-6994DB66405F}" dt="2025-05-13T14:59:58.440" v="116"/>
          <ac:grpSpMkLst>
            <pc:docMk/>
            <pc:sldMk cId="3598919470" sldId="287"/>
            <ac:grpSpMk id="44" creationId="{265E369E-846A-41D8-D47B-EA44300142CA}"/>
          </ac:grpSpMkLst>
        </pc:grpChg>
        <pc:picChg chg="add">
          <ac:chgData name="Khaled M. Alshly" userId="4a7e16d7-ffb1-40f7-83a0-a1197d631c7e" providerId="ADAL" clId="{79D977AF-AD71-42F8-B8A3-6994DB66405F}" dt="2025-05-13T15:01:10.454" v="126" actId="26606"/>
          <ac:picMkLst>
            <pc:docMk/>
            <pc:sldMk cId="3598919470" sldId="287"/>
            <ac:picMk id="6" creationId="{BA2683C9-19EF-7F69-8809-BB290A7713EB}"/>
          </ac:picMkLst>
        </pc:picChg>
        <pc:picChg chg="del">
          <ac:chgData name="Khaled M. Alshly" userId="4a7e16d7-ffb1-40f7-83a0-a1197d631c7e" providerId="ADAL" clId="{79D977AF-AD71-42F8-B8A3-6994DB66405F}" dt="2025-05-13T15:00:50.190" v="125" actId="478"/>
          <ac:picMkLst>
            <pc:docMk/>
            <pc:sldMk cId="3598919470" sldId="287"/>
            <ac:picMk id="37" creationId="{B402479B-CF64-CBB9-34A5-D324C1FC7BD4}"/>
          </ac:picMkLst>
        </pc:picChg>
      </pc:sldChg>
      <pc:sldChg chg="delSp add del setBg delDesignElem">
        <pc:chgData name="Khaled M. Alshly" userId="4a7e16d7-ffb1-40f7-83a0-a1197d631c7e" providerId="ADAL" clId="{79D977AF-AD71-42F8-B8A3-6994DB66405F}" dt="2025-05-13T15:00:24.080" v="124" actId="47"/>
        <pc:sldMkLst>
          <pc:docMk/>
          <pc:sldMk cId="776529759" sldId="288"/>
        </pc:sldMkLst>
        <pc:spChg chg="del">
          <ac:chgData name="Khaled M. Alshly" userId="4a7e16d7-ffb1-40f7-83a0-a1197d631c7e" providerId="ADAL" clId="{79D977AF-AD71-42F8-B8A3-6994DB66405F}" dt="2025-05-13T15:00:06.480" v="122"/>
          <ac:spMkLst>
            <pc:docMk/>
            <pc:sldMk cId="776529759" sldId="288"/>
            <ac:spMk id="40" creationId="{B9FA2B9D-D2F3-ED9C-3176-101D90B3FF0E}"/>
          </ac:spMkLst>
        </pc:spChg>
        <pc:spChg chg="del">
          <ac:chgData name="Khaled M. Alshly" userId="4a7e16d7-ffb1-40f7-83a0-a1197d631c7e" providerId="ADAL" clId="{79D977AF-AD71-42F8-B8A3-6994DB66405F}" dt="2025-05-13T15:00:06.480" v="122"/>
          <ac:spMkLst>
            <pc:docMk/>
            <pc:sldMk cId="776529759" sldId="288"/>
            <ac:spMk id="42" creationId="{91B98863-72D0-54EE-AE12-96636979F61B}"/>
          </ac:spMkLst>
        </pc:spChg>
        <pc:grpChg chg="del">
          <ac:chgData name="Khaled M. Alshly" userId="4a7e16d7-ffb1-40f7-83a0-a1197d631c7e" providerId="ADAL" clId="{79D977AF-AD71-42F8-B8A3-6994DB66405F}" dt="2025-05-13T15:00:06.480" v="122"/>
          <ac:grpSpMkLst>
            <pc:docMk/>
            <pc:sldMk cId="776529759" sldId="288"/>
            <ac:grpSpMk id="44" creationId="{6BBE808E-195E-ED1F-E02F-BF3B208EA646}"/>
          </ac:grpSpMkLst>
        </pc:gr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3325871511" sldId="288"/>
        </pc:sldMkLst>
        <pc:spChg chg="mod">
          <ac:chgData name="Khaled M. Alshly" userId="4a7e16d7-ffb1-40f7-83a0-a1197d631c7e" providerId="ADAL" clId="{79D977AF-AD71-42F8-B8A3-6994DB66405F}" dt="2025-05-13T14:58:18.480" v="59"/>
          <ac:spMkLst>
            <pc:docMk/>
            <pc:sldMk cId="3325871511" sldId="288"/>
            <ac:spMk id="4" creationId="{8A1FA94A-560D-8F97-7B4C-7A19E468454F}"/>
          </ac:spMkLst>
        </pc:spChg>
        <pc:spChg chg="mod">
          <ac:chgData name="Khaled M. Alshly" userId="4a7e16d7-ffb1-40f7-83a0-a1197d631c7e" providerId="ADAL" clId="{79D977AF-AD71-42F8-B8A3-6994DB66405F}" dt="2025-05-13T14:58:18.480" v="61"/>
          <ac:spMkLst>
            <pc:docMk/>
            <pc:sldMk cId="3325871511" sldId="288"/>
            <ac:spMk id="5" creationId="{E805C2A9-AE5A-085B-0EB7-1F8EB6895588}"/>
          </ac:spMkLst>
        </pc:spChg>
        <pc:spChg chg="mod">
          <ac:chgData name="Khaled M. Alshly" userId="4a7e16d7-ffb1-40f7-83a0-a1197d631c7e" providerId="ADAL" clId="{79D977AF-AD71-42F8-B8A3-6994DB66405F}" dt="2025-05-13T14:58:18.480" v="62"/>
          <ac:spMkLst>
            <pc:docMk/>
            <pc:sldMk cId="3325871511" sldId="288"/>
            <ac:spMk id="6" creationId="{AC07E3F6-0EAA-DCA2-5187-C48EB301DBBB}"/>
          </ac:spMkLst>
        </pc:spChg>
        <pc:spChg chg="mod">
          <ac:chgData name="Khaled M. Alshly" userId="4a7e16d7-ffb1-40f7-83a0-a1197d631c7e" providerId="ADAL" clId="{79D977AF-AD71-42F8-B8A3-6994DB66405F}" dt="2025-05-13T14:58:18.480" v="60"/>
          <ac:spMkLst>
            <pc:docMk/>
            <pc:sldMk cId="3325871511" sldId="288"/>
            <ac:spMk id="7" creationId="{A9E89FCD-42CB-F3F2-F958-85A5BA47D976}"/>
          </ac:spMkLst>
        </pc:spChg>
        <pc:spChg chg="mod">
          <ac:chgData name="Khaled M. Alshly" userId="4a7e16d7-ffb1-40f7-83a0-a1197d631c7e" providerId="ADAL" clId="{79D977AF-AD71-42F8-B8A3-6994DB66405F}" dt="2025-05-13T14:58:18.480" v="63"/>
          <ac:spMkLst>
            <pc:docMk/>
            <pc:sldMk cId="3325871511" sldId="288"/>
            <ac:spMk id="8" creationId="{C20CA0A9-0A5E-964D-ED01-71D094B20051}"/>
          </ac:spMkLst>
        </pc:spChg>
        <pc:spChg chg="mod">
          <ac:chgData name="Khaled M. Alshly" userId="4a7e16d7-ffb1-40f7-83a0-a1197d631c7e" providerId="ADAL" clId="{79D977AF-AD71-42F8-B8A3-6994DB66405F}" dt="2025-05-13T14:58:18.480" v="64"/>
          <ac:spMkLst>
            <pc:docMk/>
            <pc:sldMk cId="3325871511" sldId="288"/>
            <ac:spMk id="9" creationId="{D0AAC0B2-41A0-3310-DF37-632D3444D5B2}"/>
          </ac:spMkLst>
        </pc:s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3903966698" sldId="289"/>
        </pc:sldMkLst>
        <pc:spChg chg="mod">
          <ac:chgData name="Khaled M. Alshly" userId="4a7e16d7-ffb1-40f7-83a0-a1197d631c7e" providerId="ADAL" clId="{79D977AF-AD71-42F8-B8A3-6994DB66405F}" dt="2025-05-13T14:58:18.500" v="73"/>
          <ac:spMkLst>
            <pc:docMk/>
            <pc:sldMk cId="3903966698" sldId="289"/>
            <ac:spMk id="3" creationId="{B1444020-AF89-9F9D-AA49-ED83A5E90374}"/>
          </ac:spMkLst>
        </pc:spChg>
        <pc:spChg chg="mod">
          <ac:chgData name="Khaled M. Alshly" userId="4a7e16d7-ffb1-40f7-83a0-a1197d631c7e" providerId="ADAL" clId="{79D977AF-AD71-42F8-B8A3-6994DB66405F}" dt="2025-05-13T14:58:18.500" v="74"/>
          <ac:spMkLst>
            <pc:docMk/>
            <pc:sldMk cId="3903966698" sldId="289"/>
            <ac:spMk id="4" creationId="{9C7FD1CB-E5AE-498A-C7F8-DC961CC1189E}"/>
          </ac:spMkLst>
        </pc:spChg>
        <pc:spChg chg="mod">
          <ac:chgData name="Khaled M. Alshly" userId="4a7e16d7-ffb1-40f7-83a0-a1197d631c7e" providerId="ADAL" clId="{79D977AF-AD71-42F8-B8A3-6994DB66405F}" dt="2025-05-13T14:58:18.500" v="75"/>
          <ac:spMkLst>
            <pc:docMk/>
            <pc:sldMk cId="3903966698" sldId="289"/>
            <ac:spMk id="5" creationId="{06A79D58-9630-C447-073D-75A70EAE427A}"/>
          </ac:spMkLst>
        </pc:spChg>
        <pc:spChg chg="mod">
          <ac:chgData name="Khaled M. Alshly" userId="4a7e16d7-ffb1-40f7-83a0-a1197d631c7e" providerId="ADAL" clId="{79D977AF-AD71-42F8-B8A3-6994DB66405F}" dt="2025-05-13T14:58:18.500" v="76"/>
          <ac:spMkLst>
            <pc:docMk/>
            <pc:sldMk cId="3903966698" sldId="289"/>
            <ac:spMk id="6" creationId="{01B26D05-DD15-BD26-8901-310A183BB1AE}"/>
          </ac:spMkLst>
        </pc:spChg>
        <pc:spChg chg="mod">
          <ac:chgData name="Khaled M. Alshly" userId="4a7e16d7-ffb1-40f7-83a0-a1197d631c7e" providerId="ADAL" clId="{79D977AF-AD71-42F8-B8A3-6994DB66405F}" dt="2025-05-13T14:58:18.500" v="77"/>
          <ac:spMkLst>
            <pc:docMk/>
            <pc:sldMk cId="3903966698" sldId="289"/>
            <ac:spMk id="7" creationId="{E2C070E3-1104-748E-7869-B54E3B9DA1CD}"/>
          </ac:spMkLst>
        </pc:spChg>
        <pc:spChg chg="mod">
          <ac:chgData name="Khaled M. Alshly" userId="4a7e16d7-ffb1-40f7-83a0-a1197d631c7e" providerId="ADAL" clId="{79D977AF-AD71-42F8-B8A3-6994DB66405F}" dt="2025-05-13T14:58:18.500" v="78"/>
          <ac:spMkLst>
            <pc:docMk/>
            <pc:sldMk cId="3903966698" sldId="289"/>
            <ac:spMk id="8" creationId="{70CCE573-4742-F8F8-A55B-DC49E7184BA3}"/>
          </ac:spMkLst>
        </pc:spChg>
        <pc:spChg chg="mod">
          <ac:chgData name="Khaled M. Alshly" userId="4a7e16d7-ffb1-40f7-83a0-a1197d631c7e" providerId="ADAL" clId="{79D977AF-AD71-42F8-B8A3-6994DB66405F}" dt="2025-05-13T14:58:18.500" v="79"/>
          <ac:spMkLst>
            <pc:docMk/>
            <pc:sldMk cId="3903966698" sldId="289"/>
            <ac:spMk id="9" creationId="{AC084524-5F8B-CE82-9368-4841541E56E4}"/>
          </ac:spMkLst>
        </pc:spChg>
        <pc:spChg chg="mod">
          <ac:chgData name="Khaled M. Alshly" userId="4a7e16d7-ffb1-40f7-83a0-a1197d631c7e" providerId="ADAL" clId="{79D977AF-AD71-42F8-B8A3-6994DB66405F}" dt="2025-05-13T14:58:18.505" v="80"/>
          <ac:spMkLst>
            <pc:docMk/>
            <pc:sldMk cId="3903966698" sldId="289"/>
            <ac:spMk id="10" creationId="{4F511F4F-5258-0F25-F182-3D63FEEF37CA}"/>
          </ac:spMkLst>
        </pc:s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3825588461" sldId="290"/>
        </pc:sldMkLst>
        <pc:spChg chg="mod">
          <ac:chgData name="Khaled M. Alshly" userId="4a7e16d7-ffb1-40f7-83a0-a1197d631c7e" providerId="ADAL" clId="{79D977AF-AD71-42F8-B8A3-6994DB66405F}" dt="2025-05-13T14:58:34.735" v="104"/>
          <ac:spMkLst>
            <pc:docMk/>
            <pc:sldMk cId="3825588461" sldId="290"/>
            <ac:spMk id="2" creationId="{7DAB96B6-DA1C-31C6-E1E4-754621D6BC34}"/>
          </ac:spMkLst>
        </pc:spChg>
        <pc:spChg chg="mod">
          <ac:chgData name="Khaled M. Alshly" userId="4a7e16d7-ffb1-40f7-83a0-a1197d631c7e" providerId="ADAL" clId="{79D977AF-AD71-42F8-B8A3-6994DB66405F}" dt="2025-05-13T14:58:34.735" v="104"/>
          <ac:spMkLst>
            <pc:docMk/>
            <pc:sldMk cId="3825588461" sldId="290"/>
            <ac:spMk id="3" creationId="{AAAF7840-8C4B-7288-962C-F600A8A62AF7}"/>
          </ac:spMkLst>
        </pc:spChg>
        <pc:spChg chg="mod">
          <ac:chgData name="Khaled M. Alshly" userId="4a7e16d7-ffb1-40f7-83a0-a1197d631c7e" providerId="ADAL" clId="{79D977AF-AD71-42F8-B8A3-6994DB66405F}" dt="2025-05-13T14:58:34.735" v="104"/>
          <ac:spMkLst>
            <pc:docMk/>
            <pc:sldMk cId="3825588461" sldId="290"/>
            <ac:spMk id="4" creationId="{E3C0B3FA-F6DF-E1F3-1CA5-9B11484959F7}"/>
          </ac:spMkLst>
        </pc:spChg>
        <pc:spChg chg="mod">
          <ac:chgData name="Khaled M. Alshly" userId="4a7e16d7-ffb1-40f7-83a0-a1197d631c7e" providerId="ADAL" clId="{79D977AF-AD71-42F8-B8A3-6994DB66405F}" dt="2025-05-13T14:58:34.735" v="104"/>
          <ac:spMkLst>
            <pc:docMk/>
            <pc:sldMk cId="3825588461" sldId="290"/>
            <ac:spMk id="7" creationId="{CF010843-5024-BAC8-86C7-92E4CC067E24}"/>
          </ac:spMkLst>
        </pc:spChg>
      </pc:sldChg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291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91"/>
            <ac:spMk id="49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91"/>
            <ac:spMk id="50" creationId="{00000000-0000-0000-0000-000000000000}"/>
          </ac:spMkLst>
        </pc:spChg>
      </pc:sldChg>
      <pc:sldChg chg="modSp new del mod">
        <pc:chgData name="Khaled M. Alshly" userId="4a7e16d7-ffb1-40f7-83a0-a1197d631c7e" providerId="ADAL" clId="{79D977AF-AD71-42F8-B8A3-6994DB66405F}" dt="2025-05-13T14:58:49.280" v="106" actId="47"/>
        <pc:sldMkLst>
          <pc:docMk/>
          <pc:sldMk cId="3872836691" sldId="291"/>
        </pc:sldMkLst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3" creationId="{E651C027-95BC-CBFB-E058-9B41CD68B11F}"/>
          </ac:spMkLst>
        </pc:spChg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4" creationId="{B102ED34-35B4-F95C-9C94-ED15E9665F50}"/>
          </ac:spMkLst>
        </pc:spChg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5" creationId="{BE8E94BD-14BC-7C44-3A7D-A439EE3E58F4}"/>
          </ac:spMkLst>
        </pc:spChg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6" creationId="{F955B58F-9FD5-2F8B-95A2-C4AEB7E2D474}"/>
          </ac:spMkLst>
        </pc:spChg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7" creationId="{E9924E0B-7702-088B-F880-424E5C47C36D}"/>
          </ac:spMkLst>
        </pc:spChg>
        <pc:spChg chg="mod">
          <ac:chgData name="Khaled M. Alshly" userId="4a7e16d7-ffb1-40f7-83a0-a1197d631c7e" providerId="ADAL" clId="{79D977AF-AD71-42F8-B8A3-6994DB66405F}" dt="2025-05-13T14:58:39.790" v="105"/>
          <ac:spMkLst>
            <pc:docMk/>
            <pc:sldMk cId="3872836691" sldId="291"/>
            <ac:spMk id="8" creationId="{894C58AE-4C56-DCD1-0E79-E4B5582C09F4}"/>
          </ac:spMkLst>
        </pc:spChg>
      </pc:sldChg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295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95"/>
            <ac:spMk id="22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295"/>
            <ac:spMk id="23" creationId="{00000000-0000-0000-0000-000000000000}"/>
          </ac:spMkLst>
        </pc:spChg>
      </pc:sldChg>
      <pc:sldChg chg="modSp add del">
        <pc:chgData name="Khaled M. Alshly" userId="4a7e16d7-ffb1-40f7-83a0-a1197d631c7e" providerId="ADAL" clId="{79D977AF-AD71-42F8-B8A3-6994DB66405F}" dt="2025-05-13T15:02:12.375" v="129"/>
        <pc:sldMkLst>
          <pc:docMk/>
          <pc:sldMk cId="0" sldId="300"/>
        </pc:sldMkLst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00"/>
            <ac:spMk id="45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00"/>
            <ac:spMk id="46" creationId="{00000000-0000-0000-0000-000000000000}"/>
          </ac:spMkLst>
        </pc:spChg>
      </pc:sldChg>
      <pc:sldChg chg="modSp add del">
        <pc:chgData name="Khaled M. Alshly" userId="4a7e16d7-ffb1-40f7-83a0-a1197d631c7e" providerId="ADAL" clId="{79D977AF-AD71-42F8-B8A3-6994DB66405F}" dt="2025-05-13T15:02:12.375" v="129"/>
        <pc:sldMkLst>
          <pc:docMk/>
          <pc:sldMk cId="0" sldId="302"/>
        </pc:sldMkLst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02"/>
            <ac:spMk id="32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02"/>
            <ac:spMk id="33" creationId="{00000000-0000-0000-0000-000000000000}"/>
          </ac:spMkLst>
        </pc:spChg>
      </pc:sldChg>
      <pc:sldChg chg="add del">
        <pc:chgData name="Khaled M. Alshly" userId="4a7e16d7-ffb1-40f7-83a0-a1197d631c7e" providerId="ADAL" clId="{79D977AF-AD71-42F8-B8A3-6994DB66405F}" dt="2025-05-13T15:02:12.375" v="129"/>
        <pc:sldMkLst>
          <pc:docMk/>
          <pc:sldMk cId="0" sldId="305"/>
        </pc:sldMkLst>
      </pc:sldChg>
      <pc:sldChg chg="add del">
        <pc:chgData name="Khaled M. Alshly" userId="4a7e16d7-ffb1-40f7-83a0-a1197d631c7e" providerId="ADAL" clId="{79D977AF-AD71-42F8-B8A3-6994DB66405F}" dt="2025-05-13T15:02:12.375" v="129"/>
        <pc:sldMkLst>
          <pc:docMk/>
          <pc:sldMk cId="0" sldId="306"/>
        </pc:sldMkLst>
      </pc:sldChg>
      <pc:sldChg chg="modSp add del">
        <pc:chgData name="Khaled M. Alshly" userId="4a7e16d7-ffb1-40f7-83a0-a1197d631c7e" providerId="ADAL" clId="{79D977AF-AD71-42F8-B8A3-6994DB66405F}" dt="2025-05-13T15:02:12.375" v="129"/>
        <pc:sldMkLst>
          <pc:docMk/>
          <pc:sldMk cId="0" sldId="320"/>
        </pc:sldMkLst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20"/>
            <ac:spMk id="106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2:04.235" v="127"/>
          <ac:spMkLst>
            <pc:docMk/>
            <pc:sldMk cId="0" sldId="320"/>
            <ac:spMk id="107" creationId="{00000000-0000-0000-0000-000000000000}"/>
          </ac:spMkLst>
        </pc:spChg>
      </pc:sldChg>
      <pc:sldChg chg="addSp delSp modSp add mod ord setBg delDesignElem">
        <pc:chgData name="Khaled M. Alshly" userId="4a7e16d7-ffb1-40f7-83a0-a1197d631c7e" providerId="ADAL" clId="{79D977AF-AD71-42F8-B8A3-6994DB66405F}" dt="2025-05-13T15:03:14.446" v="136" actId="26606"/>
        <pc:sldMkLst>
          <pc:docMk/>
          <pc:sldMk cId="3588420779" sldId="321"/>
        </pc:sldMkLst>
        <pc:spChg chg="mod">
          <ac:chgData name="Khaled M. Alshly" userId="4a7e16d7-ffb1-40f7-83a0-a1197d631c7e" providerId="ADAL" clId="{79D977AF-AD71-42F8-B8A3-6994DB66405F}" dt="2025-05-13T15:03:14.446" v="136" actId="26606"/>
          <ac:spMkLst>
            <pc:docMk/>
            <pc:sldMk cId="3588420779" sldId="321"/>
            <ac:spMk id="2" creationId="{43D77E4F-FAD8-E2AB-42E5-76263747BE48}"/>
          </ac:spMkLst>
        </pc:spChg>
        <pc:spChg chg="add">
          <ac:chgData name="Khaled M. Alshly" userId="4a7e16d7-ffb1-40f7-83a0-a1197d631c7e" providerId="ADAL" clId="{79D977AF-AD71-42F8-B8A3-6994DB66405F}" dt="2025-05-13T15:03:14.446" v="136" actId="26606"/>
          <ac:spMkLst>
            <pc:docMk/>
            <pc:sldMk cId="3588420779" sldId="321"/>
            <ac:spMk id="4" creationId="{A3363022-C969-41E9-8EB2-E4C94908C1FA}"/>
          </ac:spMkLst>
        </pc:spChg>
        <pc:spChg chg="add">
          <ac:chgData name="Khaled M. Alshly" userId="4a7e16d7-ffb1-40f7-83a0-a1197d631c7e" providerId="ADAL" clId="{79D977AF-AD71-42F8-B8A3-6994DB66405F}" dt="2025-05-13T15:03:14.446" v="136" actId="26606"/>
          <ac:spMkLst>
            <pc:docMk/>
            <pc:sldMk cId="3588420779" sldId="321"/>
            <ac:spMk id="5" creationId="{8D1AD6B3-BE88-4CEB-BA17-790657CC4729}"/>
          </ac:spMkLst>
        </pc:spChg>
        <pc:spChg chg="del">
          <ac:chgData name="Khaled M. Alshly" userId="4a7e16d7-ffb1-40f7-83a0-a1197d631c7e" providerId="ADAL" clId="{79D977AF-AD71-42F8-B8A3-6994DB66405F}" dt="2025-05-13T15:02:19.010" v="131"/>
          <ac:spMkLst>
            <pc:docMk/>
            <pc:sldMk cId="3588420779" sldId="321"/>
            <ac:spMk id="9" creationId="{50483295-1614-C2B1-B9D6-BD91B3390D1A}"/>
          </ac:spMkLst>
        </pc:spChg>
        <pc:spChg chg="del">
          <ac:chgData name="Khaled M. Alshly" userId="4a7e16d7-ffb1-40f7-83a0-a1197d631c7e" providerId="ADAL" clId="{79D977AF-AD71-42F8-B8A3-6994DB66405F}" dt="2025-05-13T15:02:19.010" v="131"/>
          <ac:spMkLst>
            <pc:docMk/>
            <pc:sldMk cId="3588420779" sldId="321"/>
            <ac:spMk id="11" creationId="{B35D79C4-6BD6-0448-3EB3-05270E397E80}"/>
          </ac:spMkLst>
        </pc:spChg>
        <pc:grpChg chg="add">
          <ac:chgData name="Khaled M. Alshly" userId="4a7e16d7-ffb1-40f7-83a0-a1197d631c7e" providerId="ADAL" clId="{79D977AF-AD71-42F8-B8A3-6994DB66405F}" dt="2025-05-13T15:03:14.446" v="136" actId="26606"/>
          <ac:grpSpMkLst>
            <pc:docMk/>
            <pc:sldMk cId="3588420779" sldId="321"/>
            <ac:grpSpMk id="8" creationId="{89D1390B-7E13-4B4F-9CB2-391063412E54}"/>
          </ac:grpSpMkLst>
        </pc:grpChg>
        <pc:grpChg chg="del">
          <ac:chgData name="Khaled M. Alshly" userId="4a7e16d7-ffb1-40f7-83a0-a1197d631c7e" providerId="ADAL" clId="{79D977AF-AD71-42F8-B8A3-6994DB66405F}" dt="2025-05-13T15:02:19.010" v="131"/>
          <ac:grpSpMkLst>
            <pc:docMk/>
            <pc:sldMk cId="3588420779" sldId="321"/>
            <ac:grpSpMk id="13" creationId="{A39FE588-DCE6-413E-09D8-90BD235443BE}"/>
          </ac:grpSpMkLst>
        </pc:grpChg>
        <pc:picChg chg="del">
          <ac:chgData name="Khaled M. Alshly" userId="4a7e16d7-ffb1-40f7-83a0-a1197d631c7e" providerId="ADAL" clId="{79D977AF-AD71-42F8-B8A3-6994DB66405F}" dt="2025-05-13T15:02:25.940" v="134" actId="478"/>
          <ac:picMkLst>
            <pc:docMk/>
            <pc:sldMk cId="3588420779" sldId="321"/>
            <ac:picMk id="6" creationId="{3E6181AF-2A42-97EA-1121-CC1614B48D48}"/>
          </ac:picMkLst>
        </pc:picChg>
        <pc:picChg chg="add">
          <ac:chgData name="Khaled M. Alshly" userId="4a7e16d7-ffb1-40f7-83a0-a1197d631c7e" providerId="ADAL" clId="{79D977AF-AD71-42F8-B8A3-6994DB66405F}" dt="2025-05-13T15:03:14.446" v="136" actId="26606"/>
          <ac:picMkLst>
            <pc:docMk/>
            <pc:sldMk cId="3588420779" sldId="321"/>
            <ac:picMk id="7" creationId="{6D931461-0CFD-BB93-4006-366FB8544884}"/>
          </ac:picMkLst>
        </pc:picChg>
      </pc:sldChg>
      <pc:sldChg chg="modSp add">
        <pc:chgData name="Khaled M. Alshly" userId="4a7e16d7-ffb1-40f7-83a0-a1197d631c7e" providerId="ADAL" clId="{79D977AF-AD71-42F8-B8A3-6994DB66405F}" dt="2025-05-13T15:05:29.023" v="137"/>
        <pc:sldMkLst>
          <pc:docMk/>
          <pc:sldMk cId="0" sldId="394"/>
        </pc:sldMkLst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394"/>
            <ac:spMk id="62" creationId="{00000000-0000-0000-0000-000000000000}"/>
          </ac:spMkLst>
        </pc:spChg>
        <pc:spChg chg="mod">
          <ac:chgData name="Khaled M. Alshly" userId="4a7e16d7-ffb1-40f7-83a0-a1197d631c7e" providerId="ADAL" clId="{79D977AF-AD71-42F8-B8A3-6994DB66405F}" dt="2025-05-13T15:05:29.023" v="137"/>
          <ac:spMkLst>
            <pc:docMk/>
            <pc:sldMk cId="0" sldId="394"/>
            <ac:spMk id="63" creationId="{00000000-0000-0000-0000-000000000000}"/>
          </ac:spMkLst>
        </pc:spChg>
      </pc:sldChg>
      <pc:sldChg chg="addSp delSp modSp add del mod setBg delDesignElem">
        <pc:chgData name="Khaled M. Alshly" userId="4a7e16d7-ffb1-40f7-83a0-a1197d631c7e" providerId="ADAL" clId="{79D977AF-AD71-42F8-B8A3-6994DB66405F}" dt="2025-05-13T15:38:55.496" v="173" actId="12385"/>
        <pc:sldMkLst>
          <pc:docMk/>
          <pc:sldMk cId="2944620960" sldId="395"/>
        </pc:sldMkLst>
        <pc:spChg chg="mod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2" creationId="{D1F90615-395E-DDCB-F2D7-792DFBC68A1D}"/>
          </ac:spMkLst>
        </pc:spChg>
        <pc:spChg chg="add del">
          <ac:chgData name="Khaled M. Alshly" userId="4a7e16d7-ffb1-40f7-83a0-a1197d631c7e" providerId="ADAL" clId="{79D977AF-AD71-42F8-B8A3-6994DB66405F}" dt="2025-05-13T15:33:07.864" v="141" actId="26606"/>
          <ac:spMkLst>
            <pc:docMk/>
            <pc:sldMk cId="2944620960" sldId="395"/>
            <ac:spMk id="9" creationId="{345A976A-8DE3-4B67-B94B-2044FDD12899}"/>
          </ac:spMkLst>
        </pc:spChg>
        <pc:spChg chg="add del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10" creationId="{345A976A-8DE3-4B67-B94B-2044FDD12899}"/>
          </ac:spMkLst>
        </pc:spChg>
        <pc:spChg chg="add del">
          <ac:chgData name="Khaled M. Alshly" userId="4a7e16d7-ffb1-40f7-83a0-a1197d631c7e" providerId="ADAL" clId="{79D977AF-AD71-42F8-B8A3-6994DB66405F}" dt="2025-05-13T15:33:07.864" v="141" actId="26606"/>
          <ac:spMkLst>
            <pc:docMk/>
            <pc:sldMk cId="2944620960" sldId="395"/>
            <ac:spMk id="11" creationId="{6EAAA1B9-2DDB-49C9-A037-A523D2F13C15}"/>
          </ac:spMkLst>
        </pc:spChg>
        <pc:spChg chg="add del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12" creationId="{6EAAA1B9-2DDB-49C9-A037-A523D2F13C15}"/>
          </ac:spMkLst>
        </pc:spChg>
        <pc:spChg chg="add del">
          <ac:chgData name="Khaled M. Alshly" userId="4a7e16d7-ffb1-40f7-83a0-a1197d631c7e" providerId="ADAL" clId="{79D977AF-AD71-42F8-B8A3-6994DB66405F}" dt="2025-05-13T15:33:15.383" v="143" actId="26606"/>
          <ac:spMkLst>
            <pc:docMk/>
            <pc:sldMk cId="2944620960" sldId="395"/>
            <ac:spMk id="25" creationId="{345A976A-8DE3-4B67-B94B-2044FDD12899}"/>
          </ac:spMkLst>
        </pc:spChg>
        <pc:spChg chg="add del">
          <ac:chgData name="Khaled M. Alshly" userId="4a7e16d7-ffb1-40f7-83a0-a1197d631c7e" providerId="ADAL" clId="{79D977AF-AD71-42F8-B8A3-6994DB66405F}" dt="2025-05-13T15:33:15.383" v="143" actId="26606"/>
          <ac:spMkLst>
            <pc:docMk/>
            <pc:sldMk cId="2944620960" sldId="395"/>
            <ac:spMk id="26" creationId="{6EAAA1B9-2DDB-49C9-A037-A523D2F13C15}"/>
          </ac:spMkLst>
        </pc:spChg>
        <pc:spChg chg="add del">
          <ac:chgData name="Khaled M. Alshly" userId="4a7e16d7-ffb1-40f7-83a0-a1197d631c7e" providerId="ADAL" clId="{79D977AF-AD71-42F8-B8A3-6994DB66405F}" dt="2025-05-13T15:33:17.893" v="145" actId="26606"/>
          <ac:spMkLst>
            <pc:docMk/>
            <pc:sldMk cId="2944620960" sldId="395"/>
            <ac:spMk id="38" creationId="{70DFC902-7D23-471A-B557-B6B6917D7A0D}"/>
          </ac:spMkLst>
        </pc:spChg>
        <pc:spChg chg="add del">
          <ac:chgData name="Khaled M. Alshly" userId="4a7e16d7-ffb1-40f7-83a0-a1197d631c7e" providerId="ADAL" clId="{79D977AF-AD71-42F8-B8A3-6994DB66405F}" dt="2025-05-13T15:33:17.893" v="145" actId="26606"/>
          <ac:spMkLst>
            <pc:docMk/>
            <pc:sldMk cId="2944620960" sldId="395"/>
            <ac:spMk id="39" creationId="{A55D5633-D557-4DCA-982C-FF36EB7A1C00}"/>
          </ac:spMkLst>
        </pc:spChg>
        <pc:spChg chg="add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57" creationId="{02472DE8-E58B-4D56-BA61-C69C601DC760}"/>
          </ac:spMkLst>
        </pc:spChg>
        <pc:spChg chg="add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59" creationId="{0183ACFC-B25E-402F-BBD8-E42034CDD49A}"/>
          </ac:spMkLst>
        </pc:spChg>
        <pc:spChg chg="add">
          <ac:chgData name="Khaled M. Alshly" userId="4a7e16d7-ffb1-40f7-83a0-a1197d631c7e" providerId="ADAL" clId="{79D977AF-AD71-42F8-B8A3-6994DB66405F}" dt="2025-05-13T15:38:38.310" v="172" actId="26606"/>
          <ac:spMkLst>
            <pc:docMk/>
            <pc:sldMk cId="2944620960" sldId="395"/>
            <ac:spMk id="61" creationId="{3501A971-CEBD-4E4B-8529-3BB4F4100CD6}"/>
          </ac:spMkLst>
        </pc:spChg>
        <pc:grpChg chg="add del">
          <ac:chgData name="Khaled M. Alshly" userId="4a7e16d7-ffb1-40f7-83a0-a1197d631c7e" providerId="ADAL" clId="{79D977AF-AD71-42F8-B8A3-6994DB66405F}" dt="2025-05-13T15:33:07.864" v="141" actId="26606"/>
          <ac:grpSpMkLst>
            <pc:docMk/>
            <pc:sldMk cId="2944620960" sldId="395"/>
            <ac:grpSpMk id="13" creationId="{76566969-F813-4CC5-B3E9-363D85B55C3B}"/>
          </ac:grpSpMkLst>
        </pc:grpChg>
        <pc:grpChg chg="add del">
          <ac:chgData name="Khaled M. Alshly" userId="4a7e16d7-ffb1-40f7-83a0-a1197d631c7e" providerId="ADAL" clId="{79D977AF-AD71-42F8-B8A3-6994DB66405F}" dt="2025-05-13T15:38:38.310" v="172" actId="26606"/>
          <ac:grpSpMkLst>
            <pc:docMk/>
            <pc:sldMk cId="2944620960" sldId="395"/>
            <ac:grpSpMk id="14" creationId="{76566969-F813-4CC5-B3E9-363D85B55C3B}"/>
          </ac:grpSpMkLst>
        </pc:grpChg>
        <pc:grpChg chg="add del">
          <ac:chgData name="Khaled M. Alshly" userId="4a7e16d7-ffb1-40f7-83a0-a1197d631c7e" providerId="ADAL" clId="{79D977AF-AD71-42F8-B8A3-6994DB66405F}" dt="2025-05-13T15:33:07.864" v="141" actId="26606"/>
          <ac:grpSpMkLst>
            <pc:docMk/>
            <pc:sldMk cId="2944620960" sldId="395"/>
            <ac:grpSpMk id="19" creationId="{0217D733-97B6-4C43-AF0C-5E3CB0EA132A}"/>
          </ac:grpSpMkLst>
        </pc:grpChg>
        <pc:grpChg chg="add del">
          <ac:chgData name="Khaled M. Alshly" userId="4a7e16d7-ffb1-40f7-83a0-a1197d631c7e" providerId="ADAL" clId="{79D977AF-AD71-42F8-B8A3-6994DB66405F}" dt="2025-05-13T15:38:38.310" v="172" actId="26606"/>
          <ac:grpSpMkLst>
            <pc:docMk/>
            <pc:sldMk cId="2944620960" sldId="395"/>
            <ac:grpSpMk id="20" creationId="{0217D733-97B6-4C43-AF0C-5E3CB0EA132A}"/>
          </ac:grpSpMkLst>
        </pc:grpChg>
        <pc:grpChg chg="add del">
          <ac:chgData name="Khaled M. Alshly" userId="4a7e16d7-ffb1-40f7-83a0-a1197d631c7e" providerId="ADAL" clId="{79D977AF-AD71-42F8-B8A3-6994DB66405F}" dt="2025-05-13T15:33:15.383" v="143" actId="26606"/>
          <ac:grpSpMkLst>
            <pc:docMk/>
            <pc:sldMk cId="2944620960" sldId="395"/>
            <ac:grpSpMk id="27" creationId="{B441F8D5-EBCE-4FB9-91A9-3425971C1F99}"/>
          </ac:grpSpMkLst>
        </pc:grpChg>
        <pc:grpChg chg="add del">
          <ac:chgData name="Khaled M. Alshly" userId="4a7e16d7-ffb1-40f7-83a0-a1197d631c7e" providerId="ADAL" clId="{79D977AF-AD71-42F8-B8A3-6994DB66405F}" dt="2025-05-13T15:33:15.383" v="143" actId="26606"/>
          <ac:grpSpMkLst>
            <pc:docMk/>
            <pc:sldMk cId="2944620960" sldId="395"/>
            <ac:grpSpMk id="32" creationId="{08701F99-7E4C-4B92-A4B5-307CDFB7A4DE}"/>
          </ac:grpSpMkLst>
        </pc:grpChg>
        <pc:graphicFrameChg chg="mod modGraphic">
          <ac:chgData name="Khaled M. Alshly" userId="4a7e16d7-ffb1-40f7-83a0-a1197d631c7e" providerId="ADAL" clId="{79D977AF-AD71-42F8-B8A3-6994DB66405F}" dt="2025-05-13T15:38:55.496" v="173" actId="12385"/>
          <ac:graphicFrameMkLst>
            <pc:docMk/>
            <pc:sldMk cId="2944620960" sldId="395"/>
            <ac:graphicFrameMk id="4" creationId="{994B1BFD-CB47-D8D8-BD27-6EDA32A71BDF}"/>
          </ac:graphicFrameMkLst>
        </pc:graphicFrameChg>
      </pc:sldChg>
      <pc:sldMasterChg chg="add addSldLayout">
        <pc:chgData name="Khaled M. Alshly" userId="4a7e16d7-ffb1-40f7-83a0-a1197d631c7e" providerId="ADAL" clId="{79D977AF-AD71-42F8-B8A3-6994DB66405F}" dt="2025-05-13T14:58:15.560" v="0"/>
        <pc:sldMasterMkLst>
          <pc:docMk/>
          <pc:sldMasterMk cId="3196447035" sldId="2147483660"/>
        </pc:sldMasterMkLst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282473331" sldId="2147483661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981762647" sldId="2147483662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270380633" sldId="2147483677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774813262" sldId="2147483678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474393961" sldId="2147483679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459153313" sldId="2147483680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535422851" sldId="2147483681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999656802" sldId="2147483682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187261975" sldId="2147483683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285404791" sldId="2147483684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917585566" sldId="2147483685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4059785727" sldId="2147483686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893245423" sldId="2147483687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387986896" sldId="2147483688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920560110" sldId="2147483689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562165496" sldId="2147483690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777122769" sldId="2147483691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984547406" sldId="2147483692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859230932" sldId="2147483693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752192730" sldId="2147483694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272959380" sldId="2147483695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103369026" sldId="2147483696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915258174" sldId="2147483697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153376647" sldId="2147483698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435561895" sldId="2147483699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675689716" sldId="2147483700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680772438" sldId="2147483701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4215720942" sldId="2147483702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93478149" sldId="2147483703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62104983" sldId="2147483704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053735867" sldId="2147483705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182925318" sldId="2147483706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428473380" sldId="2147483707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4166445593" sldId="2147483708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432701290" sldId="2147483709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764311171" sldId="2147483710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656226768" sldId="2147483711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2162713217" sldId="2147483712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56088634" sldId="2147483713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3667574597" sldId="2147483714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930280236" sldId="2147483715"/>
          </pc:sldLayoutMkLst>
        </pc:sldLayoutChg>
        <pc:sldLayoutChg chg="ad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196447035" sldId="2147483660"/>
            <pc:sldLayoutMk cId="1561394258" sldId="2147483716"/>
          </pc:sldLayoutMkLst>
        </pc:sldLayoutChg>
      </pc:sldMasterChg>
      <pc:sldMasterChg chg="replId delSldLayout modSldLayout">
        <pc:chgData name="Khaled M. Alshly" userId="4a7e16d7-ffb1-40f7-83a0-a1197d631c7e" providerId="ADAL" clId="{79D977AF-AD71-42F8-B8A3-6994DB66405F}" dt="2025-05-13T15:00:02.350" v="119" actId="47"/>
        <pc:sldMasterMkLst>
          <pc:docMk/>
          <pc:sldMasterMk cId="3231282395" sldId="2147483717"/>
        </pc:sldMasterMkLst>
        <pc:sldLayoutChg chg="replI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231282395" sldId="2147483717"/>
            <pc:sldLayoutMk cId="1936780197" sldId="2147483718"/>
          </pc:sldLayoutMkLst>
        </pc:sldLayoutChg>
        <pc:sldLayoutChg chg="replId">
          <pc:chgData name="Khaled M. Alshly" userId="4a7e16d7-ffb1-40f7-83a0-a1197d631c7e" providerId="ADAL" clId="{79D977AF-AD71-42F8-B8A3-6994DB66405F}" dt="2025-05-13T14:58:15.560" v="0"/>
          <pc:sldLayoutMkLst>
            <pc:docMk/>
            <pc:sldMasterMk cId="3231282395" sldId="2147483717"/>
            <pc:sldLayoutMk cId="1886321805" sldId="2147483719"/>
          </pc:sldLayoutMkLst>
        </pc:sldLayoutChg>
        <pc:sldLayoutChg chg="del">
          <pc:chgData name="Khaled M. Alshly" userId="4a7e16d7-ffb1-40f7-83a0-a1197d631c7e" providerId="ADAL" clId="{79D977AF-AD71-42F8-B8A3-6994DB66405F}" dt="2025-05-13T15:00:02.350" v="119" actId="47"/>
          <pc:sldLayoutMkLst>
            <pc:docMk/>
            <pc:sldMasterMk cId="3231282395" sldId="2147483717"/>
            <pc:sldLayoutMk cId="668555315" sldId="21474837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6E7658-BE8B-9283-A0D7-4884B38AA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6B84334-F5AA-C564-DDE3-A8E0B5CC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DCF15A5-1A2E-EEC0-9FE8-1652AC88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7A3D451-5D73-F62D-2A0F-398CD57A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1714EE3-5548-4376-EB5C-7AAD3475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201DF9-D24E-E738-4ACF-9254AB7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844140E-D5FD-EA98-6EE0-09EC126CE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9F98F6E-19C1-2C0D-CF8C-475923CC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45134F6-1E3D-FAA1-D9F2-359BB20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C2E1DD3-E578-1824-6EE8-E2DFB7DA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8C31714-ACE8-0D62-2F00-53CA27DE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07DEF78-AAB3-4884-7769-12B24D50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FF36540-3AE0-FF03-3FC4-6B0919EC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98CC6EE-D9DD-82F6-0DE8-7D9009F9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742B84-E174-1684-C949-74A42D73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8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553" y="184404"/>
            <a:ext cx="2582671" cy="1615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531876"/>
            <a:ext cx="369993" cy="715010"/>
          </a:xfrm>
          <a:custGeom>
            <a:avLst/>
            <a:gdLst/>
            <a:ahLst/>
            <a:cxnLst/>
            <a:rect l="l" t="t" r="r" b="b"/>
            <a:pathLst>
              <a:path w="277495" h="715010">
                <a:moveTo>
                  <a:pt x="277368" y="0"/>
                </a:moveTo>
                <a:lnTo>
                  <a:pt x="0" y="0"/>
                </a:lnTo>
                <a:lnTo>
                  <a:pt x="0" y="714756"/>
                </a:lnTo>
                <a:lnTo>
                  <a:pt x="277368" y="714756"/>
                </a:lnTo>
                <a:lnTo>
                  <a:pt x="277368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404" y="661797"/>
            <a:ext cx="65125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5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37C3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36780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5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37C3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8632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3"/>
            <a:ext cx="4785359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5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78366" y="1443990"/>
            <a:ext cx="49961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944" y="1466469"/>
            <a:ext cx="498686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8715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39982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553" y="184404"/>
            <a:ext cx="2582671" cy="1615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531876"/>
            <a:ext cx="369993" cy="715010"/>
          </a:xfrm>
          <a:custGeom>
            <a:avLst/>
            <a:gdLst/>
            <a:ahLst/>
            <a:cxnLst/>
            <a:rect l="l" t="t" r="r" b="b"/>
            <a:pathLst>
              <a:path w="277495" h="715010">
                <a:moveTo>
                  <a:pt x="277368" y="0"/>
                </a:moveTo>
                <a:lnTo>
                  <a:pt x="0" y="0"/>
                </a:lnTo>
                <a:lnTo>
                  <a:pt x="0" y="714756"/>
                </a:lnTo>
                <a:lnTo>
                  <a:pt x="277368" y="714756"/>
                </a:lnTo>
                <a:lnTo>
                  <a:pt x="277368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5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5086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3736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A41CEF-B3A3-EDE7-2EA2-1DA9F483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38EDB80-37E0-D593-7A5F-A8B6101F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0713624-1829-277C-5F61-63BDF3B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78A3287-F0B5-D6EB-BEAA-806B7D77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480EDAD-CC75-685B-423C-FFF1E1F8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5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EE3709-F286-3E42-4994-1F44AF64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76AFA78-4769-1E42-ADBF-ADD6FED8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9E4CC5A-67C1-2F7B-822F-AC650951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078B4D-35DD-C8AA-D9B7-DDE6585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9CB4D39-951A-93B9-F1E8-66347090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5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EC01CA-8834-8120-EF71-129F27B9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F231F5-730E-F1BF-5EAF-3CCEC76D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A153885-9CC5-4FD2-DC50-BF0FE006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44BE57A-1647-6065-1A1B-380662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D5E8DAB-96BC-EFDA-B6E9-2FE8766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143FA21-C6EA-B92A-E778-7DBF74E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7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1696CDB-C079-BF3C-2CAC-CD5A28D9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CF7BFDE-8025-B4C0-F203-B6D00E0E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8F2A764-F382-D987-C267-A9DEC4FA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8C52951-D942-9C9D-E5E8-D7CC9354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4DD40DA-740D-E9C6-16B4-D2D759A1C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CC97129-E868-5F80-886B-9134FF80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7150BCA-518B-8FB9-9E81-92F45055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C813F97-39E7-F88E-2BBB-DC699490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0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FEA501-73D5-85BF-1FEE-2B7CAE0D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574E595-8F96-7A52-E6A0-3C12CF59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E45C36E-48C4-EDDB-33DF-B71D45C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0802961-C819-A03D-2C51-5D6FF4CB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54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1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46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945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183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843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76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503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82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97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9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307F6380-ED35-F968-30B1-41E06A6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AC42B07-14A9-5454-5D32-ADE19A5C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856B01F-EB94-4901-FB4F-59642EBA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C10D2AA-D378-1024-2B88-A9A81600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BBFBB36-343D-3118-F549-C9751AEE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C7B8686-9E4F-09F0-5C81-C80F3E75C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59D1314-BBF6-1F34-3AEB-5EA7022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E5E1CD4-7E14-D4BE-BABD-9F6BA890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323B26A-DF1B-BFD0-280C-0E10FFA5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E9385-4FC9-2179-5CDD-8E1DA6B6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E389D51-DF71-2201-6F41-55EB243DB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DBC07F0-E509-4442-620B-83F761186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168C4F9-FAF0-85F2-11FE-894A9AA8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C0F7254-4405-252F-EFF7-B68BA8D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6EB6B60-C1A6-11BB-7B34-11373CB7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3B89D6F-A734-9EE9-5D2A-0979C26F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88350B5-34E5-06D0-E89E-A58C305A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FF8DD6-87D1-B2DC-F3A3-60FB3204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6C237-D10F-40A4-B0D7-23FF8C9F9E0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95D535F-CF60-7AA3-BFAB-AE1A982A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EDF83E5-641D-D98B-0F91-B562446E6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20852-86FB-4A7D-B23D-E3FB54AF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69553" y="184404"/>
            <a:ext cx="2582671" cy="1615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531876"/>
            <a:ext cx="369993" cy="715010"/>
          </a:xfrm>
          <a:custGeom>
            <a:avLst/>
            <a:gdLst/>
            <a:ahLst/>
            <a:cxnLst/>
            <a:rect l="l" t="t" r="r" b="b"/>
            <a:pathLst>
              <a:path w="277495" h="715010">
                <a:moveTo>
                  <a:pt x="277368" y="0"/>
                </a:moveTo>
                <a:lnTo>
                  <a:pt x="0" y="0"/>
                </a:lnTo>
                <a:lnTo>
                  <a:pt x="0" y="714756"/>
                </a:lnTo>
                <a:lnTo>
                  <a:pt x="277368" y="714756"/>
                </a:lnTo>
                <a:lnTo>
                  <a:pt x="277368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215392" y="6553200"/>
            <a:ext cx="11760200" cy="0"/>
          </a:xfrm>
          <a:custGeom>
            <a:avLst/>
            <a:gdLst/>
            <a:ahLst/>
            <a:cxnLst/>
            <a:rect l="l" t="t" r="r" b="b"/>
            <a:pathLst>
              <a:path w="8820150">
                <a:moveTo>
                  <a:pt x="0" y="0"/>
                </a:moveTo>
                <a:lnTo>
                  <a:pt x="8820023" y="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614" y="465238"/>
            <a:ext cx="1129277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5F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568" y="1462177"/>
            <a:ext cx="11446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37C3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2029" y="6633338"/>
            <a:ext cx="14224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46007" y="6349048"/>
            <a:ext cx="3692143" cy="156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3128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3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ibrary.kpiinstitute.org/" TargetMode="External"/><Relationship Id="rId11" Type="http://schemas.openxmlformats.org/officeDocument/2006/relationships/hyperlink" Target="https://elearning.kpiinstitute.org/" TargetMode="External"/><Relationship Id="rId5" Type="http://schemas.openxmlformats.org/officeDocument/2006/relationships/image" Target="../media/image8.jpg"/><Relationship Id="rId15" Type="http://schemas.openxmlformats.org/officeDocument/2006/relationships/image" Target="../media/image14.jpg"/><Relationship Id="rId10" Type="http://schemas.openxmlformats.org/officeDocument/2006/relationships/image" Target="../media/image11.png"/><Relationship Id="rId4" Type="http://schemas.openxmlformats.org/officeDocument/2006/relationships/hyperlink" Target="https://smartkpis.kpiinstitute.org/" TargetMode="External"/><Relationship Id="rId9" Type="http://schemas.openxmlformats.org/officeDocument/2006/relationships/hyperlink" Target="https://www.performancemagazine.org/" TargetMode="External"/><Relationship Id="rId14" Type="http://schemas.openxmlformats.org/officeDocument/2006/relationships/hyperlink" Target="https://marketplace.kpiinstitute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kpiinstitute.org/publications/top-kpi-seri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hyperlink" Target="https://kpiinstitute.org/government-services-index/" TargetMode="External"/><Relationship Id="rId4" Type="http://schemas.openxmlformats.org/officeDocument/2006/relationships/hyperlink" Target="https://marketplace.kpiinstitute.org/publications.html/research-report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DC3D9BE-36B5-30F0-2BAC-DC0263335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2589085"/>
            <a:ext cx="4805996" cy="1297115"/>
          </a:xfrm>
        </p:spPr>
        <p:txBody>
          <a:bodyPr anchor="t">
            <a:normAutofit/>
          </a:bodyPr>
          <a:lstStyle/>
          <a:p>
            <a:pPr algn="l"/>
            <a:br>
              <a:rPr lang="ar-SA" sz="28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</a:br>
            <a:r>
              <a:rPr lang="en-US" sz="28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Developing performance management governance</a:t>
            </a:r>
          </a:p>
        </p:txBody>
      </p:sp>
      <p:pic>
        <p:nvPicPr>
          <p:cNvPr id="37" name="Graphic 36" descr="إدارة القوى العاملة">
            <a:extLst>
              <a:ext uri="{FF2B5EF4-FFF2-40B4-BE49-F238E27FC236}">
                <a16:creationId xmlns:a16="http://schemas.microsoft.com/office/drawing/2014/main" id="{FAB0E3C7-1E49-7DED-3657-FB5C3CCB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6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1165" y="184404"/>
            <a:ext cx="1937003" cy="1615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1" y="531876"/>
            <a:ext cx="277495" cy="715010"/>
          </a:xfrm>
          <a:custGeom>
            <a:avLst/>
            <a:gdLst/>
            <a:ahLst/>
            <a:cxnLst/>
            <a:rect l="l" t="t" r="r" b="b"/>
            <a:pathLst>
              <a:path w="277495" h="715010">
                <a:moveTo>
                  <a:pt x="277368" y="0"/>
                </a:moveTo>
                <a:lnTo>
                  <a:pt x="0" y="0"/>
                </a:lnTo>
                <a:lnTo>
                  <a:pt x="0" y="714756"/>
                </a:lnTo>
                <a:lnTo>
                  <a:pt x="277368" y="714756"/>
                </a:lnTo>
                <a:lnTo>
                  <a:pt x="277368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270" dirty="0"/>
              <a:t>KPI</a:t>
            </a:r>
            <a:r>
              <a:rPr dirty="0"/>
              <a:t> </a:t>
            </a:r>
            <a:r>
              <a:rPr spc="120" dirty="0"/>
              <a:t>MANAGEMENT</a:t>
            </a:r>
            <a:r>
              <a:rPr spc="25" dirty="0"/>
              <a:t> </a:t>
            </a:r>
            <a:r>
              <a:rPr spc="210" dirty="0"/>
              <a:t>FRAMEWORK</a:t>
            </a:r>
            <a:r>
              <a:rPr spc="15" dirty="0"/>
              <a:t> </a:t>
            </a:r>
            <a:r>
              <a:rPr spc="80" dirty="0"/>
              <a:t>CONCEPT</a:t>
            </a:r>
            <a:r>
              <a:rPr spc="10" dirty="0"/>
              <a:t> </a:t>
            </a:r>
            <a:r>
              <a:rPr spc="100" dirty="0"/>
              <a:t>MAP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472" y="1335150"/>
            <a:ext cx="3252216" cy="50873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40629" y="2231263"/>
            <a:ext cx="7696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 marR="5080" indent="-16637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Performance culture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477" y="2730500"/>
            <a:ext cx="95567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50" kern="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making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9651" y="3855846"/>
            <a:ext cx="59753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0630" y="3197097"/>
            <a:ext cx="76644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8745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Initiative </a:t>
            </a:r>
            <a:r>
              <a:rPr sz="1050" kern="0" spc="-3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6517" y="2863088"/>
            <a:ext cx="52578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0848" y="3815841"/>
            <a:ext cx="77851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050" kern="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6863" y="4205985"/>
            <a:ext cx="5715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2080">
              <a:spcBef>
                <a:spcPts val="105"/>
              </a:spcBef>
            </a:pPr>
            <a:r>
              <a:rPr sz="1050" kern="0" spc="-20" dirty="0">
                <a:solidFill>
                  <a:srgbClr val="FFFFFF"/>
                </a:solidFill>
                <a:latin typeface="Tahoma"/>
                <a:cs typeface="Tahoma"/>
              </a:rPr>
              <a:t>Data gathering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110" y="4685538"/>
            <a:ext cx="88900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1050" kern="0" spc="-25" dirty="0">
                <a:solidFill>
                  <a:srgbClr val="FFFFFF"/>
                </a:solidFill>
                <a:latin typeface="Tahoma"/>
                <a:cs typeface="Tahoma"/>
              </a:rPr>
              <a:t>KPI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algn="ctr"/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documentation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1533" y="4796789"/>
            <a:ext cx="103759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050" kern="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visualization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41576" y="1580389"/>
            <a:ext cx="722630" cy="626745"/>
          </a:xfrm>
          <a:custGeom>
            <a:avLst/>
            <a:gdLst/>
            <a:ahLst/>
            <a:cxnLst/>
            <a:rect l="l" t="t" r="r" b="b"/>
            <a:pathLst>
              <a:path w="722630" h="626744">
                <a:moveTo>
                  <a:pt x="565785" y="0"/>
                </a:moveTo>
                <a:lnTo>
                  <a:pt x="156590" y="0"/>
                </a:lnTo>
                <a:lnTo>
                  <a:pt x="0" y="313182"/>
                </a:lnTo>
                <a:lnTo>
                  <a:pt x="156590" y="626363"/>
                </a:lnTo>
                <a:lnTo>
                  <a:pt x="565785" y="626363"/>
                </a:lnTo>
                <a:lnTo>
                  <a:pt x="722376" y="313182"/>
                </a:lnTo>
                <a:lnTo>
                  <a:pt x="565785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855" y="1725929"/>
            <a:ext cx="493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" marR="5080" indent="-53340">
              <a:spcBef>
                <a:spcPts val="105"/>
              </a:spcBef>
            </a:pPr>
            <a:r>
              <a:rPr sz="105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Building blocks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5080" y="2750821"/>
            <a:ext cx="1125220" cy="619125"/>
          </a:xfrm>
          <a:custGeom>
            <a:avLst/>
            <a:gdLst/>
            <a:ahLst/>
            <a:cxnLst/>
            <a:rect l="l" t="t" r="r" b="b"/>
            <a:pathLst>
              <a:path w="1125220" h="619125">
                <a:moveTo>
                  <a:pt x="815339" y="0"/>
                </a:moveTo>
                <a:lnTo>
                  <a:pt x="815339" y="154685"/>
                </a:lnTo>
                <a:lnTo>
                  <a:pt x="0" y="154685"/>
                </a:lnTo>
                <a:lnTo>
                  <a:pt x="0" y="464057"/>
                </a:lnTo>
                <a:lnTo>
                  <a:pt x="815339" y="464057"/>
                </a:lnTo>
                <a:lnTo>
                  <a:pt x="815339" y="618743"/>
                </a:lnTo>
                <a:lnTo>
                  <a:pt x="1124712" y="309371"/>
                </a:lnTo>
                <a:lnTo>
                  <a:pt x="815339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7244" y="2957576"/>
            <a:ext cx="60579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93264" y="4050792"/>
            <a:ext cx="1123315" cy="620395"/>
          </a:xfrm>
          <a:custGeom>
            <a:avLst/>
            <a:gdLst/>
            <a:ahLst/>
            <a:cxnLst/>
            <a:rect l="l" t="t" r="r" b="b"/>
            <a:pathLst>
              <a:path w="1123314" h="620395">
                <a:moveTo>
                  <a:pt x="813054" y="0"/>
                </a:moveTo>
                <a:lnTo>
                  <a:pt x="813054" y="155066"/>
                </a:lnTo>
                <a:lnTo>
                  <a:pt x="0" y="155066"/>
                </a:lnTo>
                <a:lnTo>
                  <a:pt x="0" y="465200"/>
                </a:lnTo>
                <a:lnTo>
                  <a:pt x="813054" y="465200"/>
                </a:lnTo>
                <a:lnTo>
                  <a:pt x="813054" y="620267"/>
                </a:lnTo>
                <a:lnTo>
                  <a:pt x="1123188" y="310133"/>
                </a:lnTo>
                <a:lnTo>
                  <a:pt x="813054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0856" y="4261815"/>
            <a:ext cx="54546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03008" y="2776727"/>
            <a:ext cx="1125220" cy="622300"/>
          </a:xfrm>
          <a:custGeom>
            <a:avLst/>
            <a:gdLst/>
            <a:ahLst/>
            <a:cxnLst/>
            <a:rect l="l" t="t" r="r" b="b"/>
            <a:pathLst>
              <a:path w="1125220" h="622300">
                <a:moveTo>
                  <a:pt x="310895" y="0"/>
                </a:moveTo>
                <a:lnTo>
                  <a:pt x="0" y="310896"/>
                </a:lnTo>
                <a:lnTo>
                  <a:pt x="310895" y="621792"/>
                </a:lnTo>
                <a:lnTo>
                  <a:pt x="310895" y="466344"/>
                </a:lnTo>
                <a:lnTo>
                  <a:pt x="1124712" y="466344"/>
                </a:lnTo>
                <a:lnTo>
                  <a:pt x="1124712" y="155448"/>
                </a:lnTo>
                <a:lnTo>
                  <a:pt x="310895" y="155448"/>
                </a:lnTo>
                <a:lnTo>
                  <a:pt x="310895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5414" y="2993263"/>
            <a:ext cx="72326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Governance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80147" y="4003548"/>
            <a:ext cx="1125220" cy="619125"/>
          </a:xfrm>
          <a:custGeom>
            <a:avLst/>
            <a:gdLst/>
            <a:ahLst/>
            <a:cxnLst/>
            <a:rect l="l" t="t" r="r" b="b"/>
            <a:pathLst>
              <a:path w="1125220" h="619125">
                <a:moveTo>
                  <a:pt x="309372" y="0"/>
                </a:moveTo>
                <a:lnTo>
                  <a:pt x="0" y="309371"/>
                </a:lnTo>
                <a:lnTo>
                  <a:pt x="309372" y="618744"/>
                </a:lnTo>
                <a:lnTo>
                  <a:pt x="309372" y="464057"/>
                </a:lnTo>
                <a:lnTo>
                  <a:pt x="1124711" y="464057"/>
                </a:lnTo>
                <a:lnTo>
                  <a:pt x="1124711" y="154685"/>
                </a:lnTo>
                <a:lnTo>
                  <a:pt x="309372" y="154685"/>
                </a:lnTo>
                <a:lnTo>
                  <a:pt x="309372" y="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45147" y="4212082"/>
            <a:ext cx="6013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050" kern="0" spc="-10" dirty="0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endParaRPr sz="105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844" y="6390844"/>
            <a:ext cx="88455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832215" algn="l"/>
              </a:tabLst>
            </a:pPr>
            <a:r>
              <a:rPr sz="900" i="1" u="sng" kern="0" spc="21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 </a:t>
            </a:r>
            <a:r>
              <a:rPr sz="900" i="1" u="sng" kern="0" spc="-10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Source:</a:t>
            </a:r>
            <a:r>
              <a:rPr sz="900" i="1" u="sng" kern="0" spc="-75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 </a:t>
            </a:r>
            <a:r>
              <a:rPr sz="900" i="1" u="sng" kern="0" spc="-95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The</a:t>
            </a:r>
            <a:r>
              <a:rPr sz="900" i="1" u="sng" kern="0" spc="-85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 </a:t>
            </a:r>
            <a:r>
              <a:rPr sz="900" i="1" u="sng" kern="0" spc="-3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KPI</a:t>
            </a:r>
            <a:r>
              <a:rPr sz="900" i="1" u="sng" kern="0" spc="-85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 </a:t>
            </a:r>
            <a:r>
              <a:rPr sz="900" i="1" u="sng" kern="0" spc="-8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Institute</a:t>
            </a:r>
            <a:r>
              <a:rPr sz="900" i="1" u="sng" kern="0" spc="-75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 </a:t>
            </a:r>
            <a:r>
              <a:rPr sz="900" i="1" u="sng" kern="0" spc="-1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(2023)</a:t>
            </a:r>
            <a:r>
              <a:rPr sz="900" i="1" u="sng" kern="0" dirty="0">
                <a:solidFill>
                  <a:sysClr val="windowText" lastClr="000000"/>
                </a:solidFill>
                <a:uFill>
                  <a:solidFill>
                    <a:srgbClr val="D0CECE"/>
                  </a:solidFill>
                </a:uFill>
                <a:latin typeface="Lucida Sans"/>
                <a:cs typeface="Lucida Sans"/>
              </a:rPr>
              <a:t>	</a:t>
            </a:r>
            <a:endParaRPr sz="900" kern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3334" y="5174360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kern="0" spc="-25" dirty="0">
                <a:solidFill>
                  <a:srgbClr val="FFFFFF"/>
                </a:solidFill>
                <a:latin typeface="Tahoma"/>
                <a:cs typeface="Tahoma"/>
              </a:rPr>
              <a:t>KPI</a:t>
            </a:r>
            <a:endParaRPr sz="12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algn="ctr"/>
            <a:r>
              <a:rPr sz="1200" kern="0" spc="-10" dirty="0">
                <a:solidFill>
                  <a:srgbClr val="FFFFFF"/>
                </a:solidFill>
                <a:latin typeface="Tahoma"/>
                <a:cs typeface="Tahoma"/>
              </a:rPr>
              <a:t>selection</a:t>
            </a:r>
            <a:endParaRPr sz="12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71026" y="2642108"/>
            <a:ext cx="1125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500" kern="0" spc="-10" dirty="0">
                <a:solidFill>
                  <a:srgbClr val="5F5F5F"/>
                </a:solidFill>
                <a:latin typeface="Tahoma"/>
                <a:cs typeface="Tahoma"/>
              </a:rPr>
              <a:t>Performance </a:t>
            </a:r>
            <a:r>
              <a:rPr sz="1500" kern="0" spc="-35" dirty="0">
                <a:solidFill>
                  <a:srgbClr val="5F5F5F"/>
                </a:solidFill>
                <a:latin typeface="Tahoma"/>
                <a:cs typeface="Tahoma"/>
              </a:rPr>
              <a:t>Improvement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71027" y="4782692"/>
            <a:ext cx="1169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500" kern="0" spc="-10" dirty="0">
                <a:solidFill>
                  <a:srgbClr val="087150"/>
                </a:solidFill>
                <a:latin typeface="Tahoma"/>
                <a:cs typeface="Tahoma"/>
              </a:rPr>
              <a:t>Performance Measurement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23555" y="1791462"/>
            <a:ext cx="233679" cy="2212975"/>
          </a:xfrm>
          <a:custGeom>
            <a:avLst/>
            <a:gdLst/>
            <a:ahLst/>
            <a:cxnLst/>
            <a:rect l="l" t="t" r="r" b="b"/>
            <a:pathLst>
              <a:path w="233679" h="2212975">
                <a:moveTo>
                  <a:pt x="0" y="0"/>
                </a:moveTo>
                <a:lnTo>
                  <a:pt x="45380" y="0"/>
                </a:lnTo>
                <a:lnTo>
                  <a:pt x="82438" y="0"/>
                </a:lnTo>
                <a:lnTo>
                  <a:pt x="107424" y="0"/>
                </a:lnTo>
                <a:lnTo>
                  <a:pt x="116586" y="0"/>
                </a:lnTo>
                <a:lnTo>
                  <a:pt x="116586" y="1106424"/>
                </a:lnTo>
                <a:lnTo>
                  <a:pt x="147768" y="1106424"/>
                </a:lnTo>
                <a:lnTo>
                  <a:pt x="170307" y="1106424"/>
                </a:lnTo>
                <a:lnTo>
                  <a:pt x="195131" y="1106424"/>
                </a:lnTo>
                <a:lnTo>
                  <a:pt x="233172" y="1106424"/>
                </a:lnTo>
                <a:lnTo>
                  <a:pt x="187791" y="1106424"/>
                </a:lnTo>
                <a:lnTo>
                  <a:pt x="150733" y="1106424"/>
                </a:lnTo>
                <a:lnTo>
                  <a:pt x="125747" y="1106424"/>
                </a:lnTo>
                <a:lnTo>
                  <a:pt x="116586" y="1106424"/>
                </a:lnTo>
                <a:lnTo>
                  <a:pt x="116586" y="2212848"/>
                </a:lnTo>
                <a:lnTo>
                  <a:pt x="85403" y="2212848"/>
                </a:lnTo>
                <a:lnTo>
                  <a:pt x="62865" y="2212848"/>
                </a:lnTo>
                <a:lnTo>
                  <a:pt x="38040" y="2212848"/>
                </a:lnTo>
                <a:lnTo>
                  <a:pt x="0" y="2212848"/>
                </a:lnTo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37269" y="4216147"/>
            <a:ext cx="219710" cy="1633855"/>
          </a:xfrm>
          <a:custGeom>
            <a:avLst/>
            <a:gdLst/>
            <a:ahLst/>
            <a:cxnLst/>
            <a:rect l="l" t="t" r="r" b="b"/>
            <a:pathLst>
              <a:path w="219709" h="1633854">
                <a:moveTo>
                  <a:pt x="0" y="0"/>
                </a:moveTo>
                <a:lnTo>
                  <a:pt x="42701" y="0"/>
                </a:lnTo>
                <a:lnTo>
                  <a:pt x="77581" y="0"/>
                </a:lnTo>
                <a:lnTo>
                  <a:pt x="101101" y="0"/>
                </a:lnTo>
                <a:lnTo>
                  <a:pt x="109727" y="0"/>
                </a:lnTo>
                <a:lnTo>
                  <a:pt x="109727" y="816863"/>
                </a:lnTo>
                <a:lnTo>
                  <a:pt x="139088" y="816863"/>
                </a:lnTo>
                <a:lnTo>
                  <a:pt x="160305" y="816863"/>
                </a:lnTo>
                <a:lnTo>
                  <a:pt x="183665" y="816863"/>
                </a:lnTo>
                <a:lnTo>
                  <a:pt x="219455" y="816863"/>
                </a:lnTo>
                <a:lnTo>
                  <a:pt x="176754" y="816863"/>
                </a:lnTo>
                <a:lnTo>
                  <a:pt x="141874" y="816863"/>
                </a:lnTo>
                <a:lnTo>
                  <a:pt x="118354" y="816863"/>
                </a:lnTo>
                <a:lnTo>
                  <a:pt x="109727" y="816863"/>
                </a:lnTo>
                <a:lnTo>
                  <a:pt x="109727" y="1633727"/>
                </a:lnTo>
                <a:lnTo>
                  <a:pt x="80367" y="1633727"/>
                </a:lnTo>
                <a:lnTo>
                  <a:pt x="59150" y="1633727"/>
                </a:lnTo>
                <a:lnTo>
                  <a:pt x="35790" y="1633727"/>
                </a:lnTo>
                <a:lnTo>
                  <a:pt x="0" y="1633727"/>
                </a:lnTo>
              </a:path>
            </a:pathLst>
          </a:custGeom>
          <a:ln w="1905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4262" y="1355978"/>
            <a:ext cx="861821" cy="998982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46081"/>
          </a:xfrm>
          <a:prstGeom prst="rect">
            <a:avLst/>
          </a:prstGeom>
        </p:spPr>
        <p:txBody>
          <a:bodyPr vert="horz" wrap="square" lIns="0" tIns="281747" rIns="0" bIns="0" rtlCol="0">
            <a:spAutoFit/>
          </a:bodyPr>
          <a:lstStyle/>
          <a:p>
            <a:pPr marL="2515235">
              <a:spcBef>
                <a:spcPts val="200"/>
              </a:spcBef>
            </a:pPr>
            <a:fld id="{81D60167-4931-47E6-BA6A-407CBD079E47}" type="slidenum">
              <a:rPr kern="0" spc="-25" dirty="0"/>
              <a:pPr marL="2515235">
                <a:spcBef>
                  <a:spcPts val="200"/>
                </a:spcBef>
              </a:pPr>
              <a:t>10</a:t>
            </a:fld>
            <a:endParaRPr kern="0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788" y="175260"/>
            <a:ext cx="2282952" cy="190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0" y="0"/>
            <a:ext cx="8986520" cy="6858000"/>
            <a:chOff x="0" y="0"/>
            <a:chExt cx="8986520" cy="6858000"/>
          </a:xfrm>
        </p:grpSpPr>
        <p:sp>
          <p:nvSpPr>
            <p:cNvPr id="4" name="object 4"/>
            <p:cNvSpPr/>
            <p:nvPr/>
          </p:nvSpPr>
          <p:spPr>
            <a:xfrm>
              <a:off x="321563" y="2072639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65219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3589020" cy="6858000"/>
            </a:xfrm>
            <a:custGeom>
              <a:avLst/>
              <a:gdLst/>
              <a:ahLst/>
              <a:cxnLst/>
              <a:rect l="l" t="t" r="r" b="b"/>
              <a:pathLst>
                <a:path w="3589020" h="6858000">
                  <a:moveTo>
                    <a:pt x="0" y="6858000"/>
                  </a:moveTo>
                  <a:lnTo>
                    <a:pt x="3589020" y="6858000"/>
                  </a:lnTo>
                  <a:lnTo>
                    <a:pt x="358902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44B35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" y="2081783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1544" y="6553200"/>
              <a:ext cx="8820150" cy="0"/>
            </a:xfrm>
            <a:custGeom>
              <a:avLst/>
              <a:gdLst/>
              <a:ahLst/>
              <a:cxnLst/>
              <a:rect l="l" t="t" r="r" b="b"/>
              <a:pathLst>
                <a:path w="8820150">
                  <a:moveTo>
                    <a:pt x="0" y="0"/>
                  </a:moveTo>
                  <a:lnTo>
                    <a:pt x="8820023" y="0"/>
                  </a:lnTo>
                </a:path>
              </a:pathLst>
            </a:custGeom>
            <a:ln w="9525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24000" y="1418590"/>
            <a:ext cx="1689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235" dirty="0">
                <a:solidFill>
                  <a:srgbClr val="FFFFFF"/>
                </a:solidFill>
              </a:rPr>
              <a:t> </a:t>
            </a:r>
            <a:r>
              <a:rPr sz="2800" spc="-50" dirty="0">
                <a:solidFill>
                  <a:srgbClr val="FFFFFF"/>
                </a:solidFill>
              </a:rPr>
              <a:t>2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923999" y="2272664"/>
            <a:ext cx="2973070" cy="749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kern="0" spc="170" dirty="0">
                <a:solidFill>
                  <a:srgbClr val="FFFFFF"/>
                </a:solidFill>
                <a:latin typeface="Century Gothic"/>
                <a:cs typeface="Century Gothic"/>
              </a:rPr>
              <a:t>UNDERSTANDING </a:t>
            </a:r>
            <a:r>
              <a:rPr sz="2500" kern="0" spc="260" dirty="0">
                <a:solidFill>
                  <a:srgbClr val="FFFFFF"/>
                </a:solidFill>
                <a:latin typeface="Century Gothic"/>
                <a:cs typeface="Century Gothic"/>
              </a:rPr>
              <a:t>KPIs</a:t>
            </a:r>
            <a:endParaRPr sz="25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9869" y="2307083"/>
            <a:ext cx="3432810" cy="1364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2000" kern="0" spc="-204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related</a:t>
            </a:r>
            <a:r>
              <a:rPr sz="2000" kern="0" spc="-2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terminology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 marR="5080">
              <a:lnSpc>
                <a:spcPts val="4340"/>
              </a:lnSpc>
              <a:spcBef>
                <a:spcPts val="225"/>
              </a:spcBef>
            </a:pPr>
            <a:r>
              <a:rPr sz="2000" kern="0" spc="60" dirty="0">
                <a:solidFill>
                  <a:srgbClr val="5F5F5F"/>
                </a:solidFill>
                <a:latin typeface="Tahoma"/>
                <a:cs typeface="Tahoma"/>
              </a:rPr>
              <a:t>SMART</a:t>
            </a:r>
            <a:r>
              <a:rPr sz="2000" kern="0" spc="-2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30" dirty="0">
                <a:solidFill>
                  <a:srgbClr val="5F5F5F"/>
                </a:solidFill>
                <a:latin typeface="Tahoma"/>
                <a:cs typeface="Tahoma"/>
              </a:rPr>
              <a:t>objectives</a:t>
            </a:r>
            <a:r>
              <a:rPr sz="2000" kern="0" spc="-19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5" dirty="0">
                <a:solidFill>
                  <a:srgbClr val="5F5F5F"/>
                </a:solidFill>
                <a:latin typeface="Tahoma"/>
                <a:cs typeface="Tahoma"/>
              </a:rPr>
              <a:t>decomposed </a:t>
            </a: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20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lifecycle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90389" y="230581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0" y="150113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5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3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7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3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6495" y="2332737"/>
            <a:ext cx="128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1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0389" y="284835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0" y="150114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6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4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8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4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6495" y="2876246"/>
            <a:ext cx="129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2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0389" y="339699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150113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5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3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7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3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6495" y="3425445"/>
            <a:ext cx="128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3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46081"/>
          </a:xfrm>
          <a:prstGeom prst="rect">
            <a:avLst/>
          </a:prstGeom>
        </p:spPr>
        <p:txBody>
          <a:bodyPr vert="horz" wrap="square" lIns="0" tIns="281747" rIns="0" bIns="0" rtlCol="0">
            <a:spAutoFit/>
          </a:bodyPr>
          <a:lstStyle/>
          <a:p>
            <a:pPr marL="2515235">
              <a:spcBef>
                <a:spcPts val="200"/>
              </a:spcBef>
            </a:pPr>
            <a:fld id="{81D60167-4931-47E6-BA6A-407CBD079E47}" type="slidenum">
              <a:rPr kern="0" spc="-25" dirty="0"/>
              <a:pPr marL="2515235">
                <a:spcBef>
                  <a:spcPts val="200"/>
                </a:spcBef>
              </a:pPr>
              <a:t>11</a:t>
            </a:fld>
            <a:endParaRPr kern="0"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5331968" y="1727149"/>
            <a:ext cx="1100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spc="-25" dirty="0">
                <a:solidFill>
                  <a:srgbClr val="087150"/>
                </a:solidFill>
                <a:latin typeface="Century Gothic"/>
                <a:cs typeface="Century Gothic"/>
              </a:rPr>
              <a:t>Agenda:</a:t>
            </a:r>
            <a:endParaRPr sz="2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1" y="-3"/>
            <a:ext cx="8982075" cy="6858000"/>
            <a:chOff x="0" y="-3"/>
            <a:chExt cx="8982075" cy="6858000"/>
          </a:xfrm>
        </p:grpSpPr>
        <p:sp>
          <p:nvSpPr>
            <p:cNvPr id="3" name="object 3"/>
            <p:cNvSpPr/>
            <p:nvPr/>
          </p:nvSpPr>
          <p:spPr>
            <a:xfrm>
              <a:off x="321563" y="2072639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65219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589020" cy="6858000"/>
            </a:xfrm>
            <a:custGeom>
              <a:avLst/>
              <a:gdLst/>
              <a:ahLst/>
              <a:cxnLst/>
              <a:rect l="l" t="t" r="r" b="b"/>
              <a:pathLst>
                <a:path w="3589020" h="6858000">
                  <a:moveTo>
                    <a:pt x="0" y="6858000"/>
                  </a:moveTo>
                  <a:lnTo>
                    <a:pt x="3589020" y="6858000"/>
                  </a:lnTo>
                  <a:lnTo>
                    <a:pt x="358902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7E6E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1563" y="2081783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087150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1544" y="6553200"/>
              <a:ext cx="8820150" cy="0"/>
            </a:xfrm>
            <a:custGeom>
              <a:avLst/>
              <a:gdLst/>
              <a:ahLst/>
              <a:cxnLst/>
              <a:rect l="l" t="t" r="r" b="b"/>
              <a:pathLst>
                <a:path w="8820150">
                  <a:moveTo>
                    <a:pt x="0" y="0"/>
                  </a:moveTo>
                  <a:lnTo>
                    <a:pt x="8820023" y="0"/>
                  </a:lnTo>
                </a:path>
              </a:pathLst>
            </a:custGeom>
            <a:ln w="9525">
              <a:solidFill>
                <a:srgbClr val="ADABAB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7" y="1727149"/>
            <a:ext cx="2588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spc="65" dirty="0">
                <a:solidFill>
                  <a:srgbClr val="087150"/>
                </a:solidFill>
                <a:latin typeface="Century Gothic"/>
                <a:cs typeface="Century Gothic"/>
              </a:rPr>
              <a:t>Key</a:t>
            </a:r>
            <a:r>
              <a:rPr sz="2000" kern="0" spc="-1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2000" kern="0" spc="70" dirty="0">
                <a:solidFill>
                  <a:srgbClr val="087150"/>
                </a:solidFill>
                <a:latin typeface="Century Gothic"/>
                <a:cs typeface="Century Gothic"/>
              </a:rPr>
              <a:t>learning</a:t>
            </a:r>
            <a:r>
              <a:rPr sz="2000" kern="0" spc="-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2000" kern="0" spc="60" dirty="0">
                <a:solidFill>
                  <a:srgbClr val="087150"/>
                </a:solidFill>
                <a:latin typeface="Century Gothic"/>
                <a:cs typeface="Century Gothic"/>
              </a:rPr>
              <a:t>points:</a:t>
            </a:r>
            <a:endParaRPr sz="2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9788" y="175260"/>
            <a:ext cx="2282952" cy="1905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24000" y="1418590"/>
            <a:ext cx="1617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087150"/>
                </a:solidFill>
              </a:rPr>
              <a:t>Module</a:t>
            </a:r>
            <a:r>
              <a:rPr sz="2800" spc="235" dirty="0">
                <a:solidFill>
                  <a:srgbClr val="087150"/>
                </a:solidFill>
              </a:rPr>
              <a:t> </a:t>
            </a:r>
            <a:r>
              <a:rPr sz="2800" spc="-590" dirty="0">
                <a:solidFill>
                  <a:srgbClr val="087150"/>
                </a:solidFill>
              </a:rPr>
              <a:t>1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46081"/>
          </a:xfrm>
          <a:prstGeom prst="rect">
            <a:avLst/>
          </a:prstGeom>
        </p:spPr>
        <p:txBody>
          <a:bodyPr vert="horz" wrap="square" lIns="0" tIns="281747" rIns="0" bIns="0" rtlCol="0">
            <a:spAutoFit/>
          </a:bodyPr>
          <a:lstStyle/>
          <a:p>
            <a:pPr marL="2515235">
              <a:spcBef>
                <a:spcPts val="200"/>
              </a:spcBef>
            </a:pPr>
            <a:fld id="{81D60167-4931-47E6-BA6A-407CBD079E47}" type="slidenum">
              <a:rPr kern="0" spc="-25" dirty="0"/>
              <a:pPr marL="2515235">
                <a:spcBef>
                  <a:spcPts val="200"/>
                </a:spcBef>
              </a:pPr>
              <a:t>12</a:t>
            </a:fld>
            <a:endParaRPr kern="0"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923999" y="2272664"/>
            <a:ext cx="2973070" cy="749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kern="0" spc="170" dirty="0">
                <a:solidFill>
                  <a:srgbClr val="087150"/>
                </a:solidFill>
                <a:latin typeface="Century Gothic"/>
                <a:cs typeface="Century Gothic"/>
              </a:rPr>
              <a:t>UNDERSTANDING </a:t>
            </a:r>
            <a:r>
              <a:rPr sz="2500" kern="0" spc="260" dirty="0">
                <a:solidFill>
                  <a:srgbClr val="087150"/>
                </a:solidFill>
                <a:latin typeface="Century Gothic"/>
                <a:cs typeface="Century Gothic"/>
              </a:rPr>
              <a:t>KPIs</a:t>
            </a:r>
            <a:endParaRPr sz="25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2194" y="2321433"/>
            <a:ext cx="4458970" cy="15474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62865" indent="-342900">
              <a:lnSpc>
                <a:spcPts val="2380"/>
              </a:lnSpc>
              <a:spcBef>
                <a:spcPts val="200"/>
              </a:spcBef>
              <a:buClr>
                <a:srgbClr val="087150"/>
              </a:buClr>
              <a:buSzPct val="80000"/>
              <a:buFont typeface="Segoe UI Symbol"/>
              <a:buChar char="⮚"/>
              <a:tabLst>
                <a:tab pos="355600" algn="l"/>
              </a:tabLst>
            </a:pP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Define</a:t>
            </a:r>
            <a:r>
              <a:rPr sz="20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50" dirty="0">
                <a:solidFill>
                  <a:srgbClr val="5F5F5F"/>
                </a:solidFill>
                <a:latin typeface="Tahoma"/>
                <a:cs typeface="Tahoma"/>
              </a:rPr>
              <a:t>objectives,</a:t>
            </a:r>
            <a:r>
              <a:rPr sz="20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KPIs</a:t>
            </a:r>
            <a:r>
              <a:rPr sz="20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5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20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initiatives </a:t>
            </a:r>
            <a:r>
              <a:rPr sz="2000" kern="0" spc="-30" dirty="0">
                <a:solidFill>
                  <a:srgbClr val="5F5F5F"/>
                </a:solidFill>
                <a:latin typeface="Tahoma"/>
                <a:cs typeface="Tahoma"/>
              </a:rPr>
              <a:t>according</a:t>
            </a:r>
            <a:r>
              <a:rPr sz="20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to</a:t>
            </a:r>
            <a:r>
              <a:rPr sz="20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5" dirty="0">
                <a:solidFill>
                  <a:srgbClr val="5F5F5F"/>
                </a:solidFill>
                <a:latin typeface="Tahoma"/>
                <a:cs typeface="Tahoma"/>
              </a:rPr>
              <a:t>terminology</a:t>
            </a:r>
            <a:r>
              <a:rPr sz="2000" kern="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standards;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354965" indent="-342265">
              <a:spcBef>
                <a:spcPts val="1120"/>
              </a:spcBef>
              <a:buClr>
                <a:srgbClr val="087150"/>
              </a:buClr>
              <a:buSzPct val="80000"/>
              <a:buFont typeface="Segoe UI Symbol"/>
              <a:buChar char="⮚"/>
              <a:tabLst>
                <a:tab pos="354965" algn="l"/>
              </a:tabLst>
            </a:pP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Develop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60" dirty="0">
                <a:solidFill>
                  <a:srgbClr val="5F5F5F"/>
                </a:solidFill>
                <a:latin typeface="Tahoma"/>
                <a:cs typeface="Tahoma"/>
              </a:rPr>
              <a:t>SMART</a:t>
            </a:r>
            <a:r>
              <a:rPr sz="2000" kern="0" spc="-2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objectives;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354965" indent="-342265">
              <a:spcBef>
                <a:spcPts val="1200"/>
              </a:spcBef>
              <a:buClr>
                <a:srgbClr val="087150"/>
              </a:buClr>
              <a:buSzPct val="80000"/>
              <a:buFont typeface="Segoe UI Symbol"/>
              <a:buChar char="⮚"/>
              <a:tabLst>
                <a:tab pos="354965" algn="l"/>
              </a:tabLst>
            </a:pPr>
            <a:r>
              <a:rPr sz="2000" kern="0" spc="-35" dirty="0">
                <a:solidFill>
                  <a:srgbClr val="5F5F5F"/>
                </a:solidFill>
                <a:latin typeface="Tahoma"/>
                <a:cs typeface="Tahoma"/>
              </a:rPr>
              <a:t>Identify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2000" kern="0" spc="-2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45" dirty="0">
                <a:solidFill>
                  <a:srgbClr val="5F5F5F"/>
                </a:solidFill>
                <a:latin typeface="Tahoma"/>
                <a:cs typeface="Tahoma"/>
              </a:rPr>
              <a:t>stages</a:t>
            </a:r>
            <a:r>
              <a:rPr sz="2000" kern="0" spc="-2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of</a:t>
            </a:r>
            <a:r>
              <a:rPr sz="2000" kern="0" spc="-2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2000" kern="0" spc="-2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lifecycle.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270" dirty="0"/>
              <a:t>KPI</a:t>
            </a:r>
            <a:r>
              <a:rPr spc="-10" dirty="0"/>
              <a:t> </a:t>
            </a:r>
            <a:r>
              <a:rPr spc="150" dirty="0"/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4210" y="1399019"/>
            <a:ext cx="7999730" cy="4676140"/>
            <a:chOff x="460210" y="1399019"/>
            <a:chExt cx="7999730" cy="4676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10" y="1417177"/>
              <a:ext cx="2892627" cy="8262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868" y="1424939"/>
              <a:ext cx="2827020" cy="751840"/>
            </a:xfrm>
            <a:custGeom>
              <a:avLst/>
              <a:gdLst/>
              <a:ahLst/>
              <a:cxnLst/>
              <a:rect l="l" t="t" r="r" b="b"/>
              <a:pathLst>
                <a:path w="2827020" h="751839">
                  <a:moveTo>
                    <a:pt x="2467864" y="0"/>
                  </a:moveTo>
                  <a:lnTo>
                    <a:pt x="62725" y="0"/>
                  </a:lnTo>
                  <a:lnTo>
                    <a:pt x="38672" y="4780"/>
                  </a:lnTo>
                  <a:lnTo>
                    <a:pt x="18694" y="17859"/>
                  </a:lnTo>
                  <a:lnTo>
                    <a:pt x="5050" y="37343"/>
                  </a:lnTo>
                  <a:lnTo>
                    <a:pt x="0" y="61340"/>
                  </a:lnTo>
                  <a:lnTo>
                    <a:pt x="0" y="689990"/>
                  </a:lnTo>
                  <a:lnTo>
                    <a:pt x="5050" y="713988"/>
                  </a:lnTo>
                  <a:lnTo>
                    <a:pt x="18694" y="733472"/>
                  </a:lnTo>
                  <a:lnTo>
                    <a:pt x="38672" y="746551"/>
                  </a:lnTo>
                  <a:lnTo>
                    <a:pt x="62725" y="751332"/>
                  </a:lnTo>
                  <a:lnTo>
                    <a:pt x="2460625" y="751332"/>
                  </a:lnTo>
                  <a:lnTo>
                    <a:pt x="2542232" y="691542"/>
                  </a:lnTo>
                  <a:lnTo>
                    <a:pt x="2656316" y="572293"/>
                  </a:lnTo>
                  <a:lnTo>
                    <a:pt x="2820035" y="399542"/>
                  </a:lnTo>
                  <a:lnTo>
                    <a:pt x="2826972" y="375666"/>
                  </a:lnTo>
                  <a:lnTo>
                    <a:pt x="2824446" y="363108"/>
                  </a:lnTo>
                  <a:lnTo>
                    <a:pt x="2630612" y="152340"/>
                  </a:lnTo>
                  <a:lnTo>
                    <a:pt x="2533602" y="49688"/>
                  </a:lnTo>
                  <a:lnTo>
                    <a:pt x="2495385" y="11283"/>
                  </a:lnTo>
                  <a:lnTo>
                    <a:pt x="2467864" y="0"/>
                  </a:lnTo>
                  <a:close/>
                </a:path>
              </a:pathLst>
            </a:custGeom>
            <a:solidFill>
              <a:srgbClr val="46B592">
                <a:alpha val="66665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6580" y="1399019"/>
              <a:ext cx="2805684" cy="853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42487" y="1424939"/>
              <a:ext cx="2703830" cy="751840"/>
            </a:xfrm>
            <a:custGeom>
              <a:avLst/>
              <a:gdLst/>
              <a:ahLst/>
              <a:cxnLst/>
              <a:rect l="l" t="t" r="r" b="b"/>
              <a:pathLst>
                <a:path w="2703829" h="751839">
                  <a:moveTo>
                    <a:pt x="2341969" y="71"/>
                  </a:moveTo>
                  <a:lnTo>
                    <a:pt x="0" y="0"/>
                  </a:lnTo>
                  <a:lnTo>
                    <a:pt x="6861" y="392"/>
                  </a:lnTo>
                  <a:lnTo>
                    <a:pt x="13271" y="1428"/>
                  </a:lnTo>
                  <a:lnTo>
                    <a:pt x="81607" y="59789"/>
                  </a:lnTo>
                  <a:lnTo>
                    <a:pt x="195691" y="179038"/>
                  </a:lnTo>
                  <a:lnTo>
                    <a:pt x="359410" y="351789"/>
                  </a:lnTo>
                  <a:lnTo>
                    <a:pt x="368458" y="375665"/>
                  </a:lnTo>
                  <a:lnTo>
                    <a:pt x="366196" y="388223"/>
                  </a:lnTo>
                  <a:lnTo>
                    <a:pt x="172400" y="598991"/>
                  </a:lnTo>
                  <a:lnTo>
                    <a:pt x="75390" y="701643"/>
                  </a:lnTo>
                  <a:lnTo>
                    <a:pt x="37173" y="740048"/>
                  </a:lnTo>
                  <a:lnTo>
                    <a:pt x="0" y="751332"/>
                  </a:lnTo>
                  <a:lnTo>
                    <a:pt x="2337181" y="751332"/>
                  </a:lnTo>
                  <a:lnTo>
                    <a:pt x="2418788" y="691542"/>
                  </a:lnTo>
                  <a:lnTo>
                    <a:pt x="2532872" y="572293"/>
                  </a:lnTo>
                  <a:lnTo>
                    <a:pt x="2696591" y="399542"/>
                  </a:lnTo>
                  <a:lnTo>
                    <a:pt x="2703528" y="375666"/>
                  </a:lnTo>
                  <a:lnTo>
                    <a:pt x="2701002" y="363108"/>
                  </a:lnTo>
                  <a:lnTo>
                    <a:pt x="2507168" y="152340"/>
                  </a:lnTo>
                  <a:lnTo>
                    <a:pt x="2410158" y="49688"/>
                  </a:lnTo>
                  <a:lnTo>
                    <a:pt x="2371941" y="11283"/>
                  </a:lnTo>
                  <a:lnTo>
                    <a:pt x="2348944" y="571"/>
                  </a:lnTo>
                  <a:lnTo>
                    <a:pt x="2341969" y="71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515" y="1399019"/>
              <a:ext cx="2807208" cy="8534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78424" y="1424939"/>
              <a:ext cx="2705100" cy="751840"/>
            </a:xfrm>
            <a:custGeom>
              <a:avLst/>
              <a:gdLst/>
              <a:ahLst/>
              <a:cxnLst/>
              <a:rect l="l" t="t" r="r" b="b"/>
              <a:pathLst>
                <a:path w="2705100" h="751839">
                  <a:moveTo>
                    <a:pt x="2343366" y="71"/>
                  </a:moveTo>
                  <a:lnTo>
                    <a:pt x="0" y="0"/>
                  </a:lnTo>
                  <a:lnTo>
                    <a:pt x="6861" y="392"/>
                  </a:lnTo>
                  <a:lnTo>
                    <a:pt x="13271" y="1428"/>
                  </a:lnTo>
                  <a:lnTo>
                    <a:pt x="81627" y="59789"/>
                  </a:lnTo>
                  <a:lnTo>
                    <a:pt x="195754" y="179038"/>
                  </a:lnTo>
                  <a:lnTo>
                    <a:pt x="359537" y="351789"/>
                  </a:lnTo>
                  <a:lnTo>
                    <a:pt x="368585" y="375665"/>
                  </a:lnTo>
                  <a:lnTo>
                    <a:pt x="366323" y="388223"/>
                  </a:lnTo>
                  <a:lnTo>
                    <a:pt x="172454" y="598991"/>
                  </a:lnTo>
                  <a:lnTo>
                    <a:pt x="75406" y="701643"/>
                  </a:lnTo>
                  <a:lnTo>
                    <a:pt x="37175" y="740048"/>
                  </a:lnTo>
                  <a:lnTo>
                    <a:pt x="0" y="751332"/>
                  </a:lnTo>
                  <a:lnTo>
                    <a:pt x="2338578" y="751332"/>
                  </a:lnTo>
                  <a:lnTo>
                    <a:pt x="2420205" y="691542"/>
                  </a:lnTo>
                  <a:lnTo>
                    <a:pt x="2534332" y="572293"/>
                  </a:lnTo>
                  <a:lnTo>
                    <a:pt x="2698115" y="399542"/>
                  </a:lnTo>
                  <a:lnTo>
                    <a:pt x="2705052" y="375666"/>
                  </a:lnTo>
                  <a:lnTo>
                    <a:pt x="2702526" y="363108"/>
                  </a:lnTo>
                  <a:lnTo>
                    <a:pt x="2508619" y="152340"/>
                  </a:lnTo>
                  <a:lnTo>
                    <a:pt x="2411571" y="49688"/>
                  </a:lnTo>
                  <a:lnTo>
                    <a:pt x="2373340" y="11283"/>
                  </a:lnTo>
                  <a:lnTo>
                    <a:pt x="2350341" y="571"/>
                  </a:lnTo>
                  <a:lnTo>
                    <a:pt x="2343366" y="71"/>
                  </a:lnTo>
                  <a:close/>
                </a:path>
              </a:pathLst>
            </a:custGeom>
            <a:solidFill>
              <a:srgbClr val="044B35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7251" y="2247963"/>
              <a:ext cx="301815" cy="301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56" y="2279903"/>
              <a:ext cx="187452" cy="1874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39256" y="2279903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5"/>
                  </a:moveTo>
                  <a:lnTo>
                    <a:pt x="7358" y="57221"/>
                  </a:lnTo>
                  <a:lnTo>
                    <a:pt x="27432" y="27432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2"/>
                  </a:lnTo>
                  <a:lnTo>
                    <a:pt x="180093" y="57221"/>
                  </a:lnTo>
                  <a:lnTo>
                    <a:pt x="187452" y="93725"/>
                  </a:lnTo>
                  <a:lnTo>
                    <a:pt x="180093" y="130230"/>
                  </a:lnTo>
                  <a:lnTo>
                    <a:pt x="160020" y="160020"/>
                  </a:lnTo>
                  <a:lnTo>
                    <a:pt x="130230" y="180093"/>
                  </a:lnTo>
                  <a:lnTo>
                    <a:pt x="93726" y="187451"/>
                  </a:lnTo>
                  <a:lnTo>
                    <a:pt x="57221" y="180093"/>
                  </a:lnTo>
                  <a:lnTo>
                    <a:pt x="27431" y="160020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5005" y="2659335"/>
              <a:ext cx="266307" cy="2728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39256" y="2673095"/>
              <a:ext cx="187452" cy="1859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39256" y="2673095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60" h="186055">
                  <a:moveTo>
                    <a:pt x="0" y="92963"/>
                  </a:moveTo>
                  <a:lnTo>
                    <a:pt x="7358" y="56792"/>
                  </a:lnTo>
                  <a:lnTo>
                    <a:pt x="27432" y="27241"/>
                  </a:lnTo>
                  <a:lnTo>
                    <a:pt x="57221" y="7310"/>
                  </a:lnTo>
                  <a:lnTo>
                    <a:pt x="93726" y="0"/>
                  </a:lnTo>
                  <a:lnTo>
                    <a:pt x="130230" y="7310"/>
                  </a:lnTo>
                  <a:lnTo>
                    <a:pt x="160020" y="27241"/>
                  </a:lnTo>
                  <a:lnTo>
                    <a:pt x="180093" y="56792"/>
                  </a:lnTo>
                  <a:lnTo>
                    <a:pt x="187452" y="92963"/>
                  </a:lnTo>
                  <a:lnTo>
                    <a:pt x="180093" y="129135"/>
                  </a:lnTo>
                  <a:lnTo>
                    <a:pt x="160020" y="158686"/>
                  </a:lnTo>
                  <a:lnTo>
                    <a:pt x="130230" y="178617"/>
                  </a:lnTo>
                  <a:lnTo>
                    <a:pt x="93726" y="185927"/>
                  </a:lnTo>
                  <a:lnTo>
                    <a:pt x="57221" y="178617"/>
                  </a:lnTo>
                  <a:lnTo>
                    <a:pt x="27431" y="158686"/>
                  </a:lnTo>
                  <a:lnTo>
                    <a:pt x="7358" y="129135"/>
                  </a:lnTo>
                  <a:lnTo>
                    <a:pt x="0" y="9296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3050577"/>
              <a:ext cx="266307" cy="2663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9256" y="3064763"/>
              <a:ext cx="187452" cy="1874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39256" y="3064763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5"/>
                  </a:moveTo>
                  <a:lnTo>
                    <a:pt x="7358" y="57221"/>
                  </a:lnTo>
                  <a:lnTo>
                    <a:pt x="27432" y="27432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2"/>
                  </a:lnTo>
                  <a:lnTo>
                    <a:pt x="180093" y="57221"/>
                  </a:lnTo>
                  <a:lnTo>
                    <a:pt x="187452" y="93725"/>
                  </a:lnTo>
                  <a:lnTo>
                    <a:pt x="180093" y="130230"/>
                  </a:lnTo>
                  <a:lnTo>
                    <a:pt x="160020" y="160019"/>
                  </a:lnTo>
                  <a:lnTo>
                    <a:pt x="130230" y="180093"/>
                  </a:lnTo>
                  <a:lnTo>
                    <a:pt x="93726" y="187451"/>
                  </a:lnTo>
                  <a:lnTo>
                    <a:pt x="57221" y="180093"/>
                  </a:lnTo>
                  <a:lnTo>
                    <a:pt x="27431" y="160019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3443769"/>
              <a:ext cx="266307" cy="2663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39256" y="3457955"/>
              <a:ext cx="187452" cy="1874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39256" y="3457955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6"/>
                  </a:moveTo>
                  <a:lnTo>
                    <a:pt x="7358" y="57221"/>
                  </a:lnTo>
                  <a:lnTo>
                    <a:pt x="27432" y="27431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2"/>
                  </a:lnTo>
                  <a:lnTo>
                    <a:pt x="180093" y="57221"/>
                  </a:lnTo>
                  <a:lnTo>
                    <a:pt x="187452" y="93726"/>
                  </a:lnTo>
                  <a:lnTo>
                    <a:pt x="180093" y="130230"/>
                  </a:lnTo>
                  <a:lnTo>
                    <a:pt x="160020" y="160020"/>
                  </a:lnTo>
                  <a:lnTo>
                    <a:pt x="130230" y="180093"/>
                  </a:lnTo>
                  <a:lnTo>
                    <a:pt x="93726" y="187452"/>
                  </a:lnTo>
                  <a:lnTo>
                    <a:pt x="57221" y="180093"/>
                  </a:lnTo>
                  <a:lnTo>
                    <a:pt x="27431" y="160020"/>
                  </a:lnTo>
                  <a:lnTo>
                    <a:pt x="7358" y="130230"/>
                  </a:lnTo>
                  <a:lnTo>
                    <a:pt x="0" y="93726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3836961"/>
              <a:ext cx="266307" cy="2663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9256" y="3851147"/>
              <a:ext cx="187452" cy="1874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39256" y="385114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5"/>
                  </a:moveTo>
                  <a:lnTo>
                    <a:pt x="7358" y="57221"/>
                  </a:lnTo>
                  <a:lnTo>
                    <a:pt x="27432" y="27431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1"/>
                  </a:lnTo>
                  <a:lnTo>
                    <a:pt x="180093" y="57221"/>
                  </a:lnTo>
                  <a:lnTo>
                    <a:pt x="187452" y="93725"/>
                  </a:lnTo>
                  <a:lnTo>
                    <a:pt x="180093" y="130230"/>
                  </a:lnTo>
                  <a:lnTo>
                    <a:pt x="160020" y="160019"/>
                  </a:lnTo>
                  <a:lnTo>
                    <a:pt x="130230" y="180093"/>
                  </a:lnTo>
                  <a:lnTo>
                    <a:pt x="93726" y="187451"/>
                  </a:lnTo>
                  <a:lnTo>
                    <a:pt x="57221" y="180093"/>
                  </a:lnTo>
                  <a:lnTo>
                    <a:pt x="27431" y="160019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5005" y="4230579"/>
              <a:ext cx="266307" cy="2728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256" y="4244339"/>
              <a:ext cx="187452" cy="1859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39256" y="4244339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60" h="186054">
                  <a:moveTo>
                    <a:pt x="0" y="92964"/>
                  </a:moveTo>
                  <a:lnTo>
                    <a:pt x="7358" y="56792"/>
                  </a:lnTo>
                  <a:lnTo>
                    <a:pt x="27432" y="27241"/>
                  </a:lnTo>
                  <a:lnTo>
                    <a:pt x="57221" y="7310"/>
                  </a:lnTo>
                  <a:lnTo>
                    <a:pt x="93726" y="0"/>
                  </a:lnTo>
                  <a:lnTo>
                    <a:pt x="130230" y="7310"/>
                  </a:lnTo>
                  <a:lnTo>
                    <a:pt x="160020" y="27241"/>
                  </a:lnTo>
                  <a:lnTo>
                    <a:pt x="180093" y="56792"/>
                  </a:lnTo>
                  <a:lnTo>
                    <a:pt x="187452" y="92964"/>
                  </a:lnTo>
                  <a:lnTo>
                    <a:pt x="180093" y="129135"/>
                  </a:lnTo>
                  <a:lnTo>
                    <a:pt x="160020" y="158686"/>
                  </a:lnTo>
                  <a:lnTo>
                    <a:pt x="130230" y="178617"/>
                  </a:lnTo>
                  <a:lnTo>
                    <a:pt x="93726" y="185928"/>
                  </a:lnTo>
                  <a:lnTo>
                    <a:pt x="57221" y="178617"/>
                  </a:lnTo>
                  <a:lnTo>
                    <a:pt x="27431" y="158686"/>
                  </a:lnTo>
                  <a:lnTo>
                    <a:pt x="7358" y="129135"/>
                  </a:lnTo>
                  <a:lnTo>
                    <a:pt x="0" y="92964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4621821"/>
              <a:ext cx="266307" cy="2663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9256" y="4636007"/>
              <a:ext cx="187452" cy="1874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39256" y="463600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6"/>
                  </a:moveTo>
                  <a:lnTo>
                    <a:pt x="7358" y="57221"/>
                  </a:lnTo>
                  <a:lnTo>
                    <a:pt x="27432" y="27432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2"/>
                  </a:lnTo>
                  <a:lnTo>
                    <a:pt x="180093" y="57221"/>
                  </a:lnTo>
                  <a:lnTo>
                    <a:pt x="187452" y="93726"/>
                  </a:lnTo>
                  <a:lnTo>
                    <a:pt x="180093" y="130230"/>
                  </a:lnTo>
                  <a:lnTo>
                    <a:pt x="160020" y="160020"/>
                  </a:lnTo>
                  <a:lnTo>
                    <a:pt x="130230" y="180093"/>
                  </a:lnTo>
                  <a:lnTo>
                    <a:pt x="93726" y="187452"/>
                  </a:lnTo>
                  <a:lnTo>
                    <a:pt x="57221" y="180093"/>
                  </a:lnTo>
                  <a:lnTo>
                    <a:pt x="27431" y="160020"/>
                  </a:lnTo>
                  <a:lnTo>
                    <a:pt x="7358" y="130230"/>
                  </a:lnTo>
                  <a:lnTo>
                    <a:pt x="0" y="93726"/>
                  </a:lnTo>
                  <a:close/>
                </a:path>
              </a:pathLst>
            </a:custGeom>
            <a:ln w="12700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5015013"/>
              <a:ext cx="266307" cy="2663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9256" y="5029200"/>
              <a:ext cx="187452" cy="18745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39256" y="5029200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5"/>
                  </a:moveTo>
                  <a:lnTo>
                    <a:pt x="7358" y="57221"/>
                  </a:lnTo>
                  <a:lnTo>
                    <a:pt x="27432" y="27431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1"/>
                  </a:lnTo>
                  <a:lnTo>
                    <a:pt x="180093" y="57221"/>
                  </a:lnTo>
                  <a:lnTo>
                    <a:pt x="187452" y="93725"/>
                  </a:lnTo>
                  <a:lnTo>
                    <a:pt x="180093" y="130230"/>
                  </a:lnTo>
                  <a:lnTo>
                    <a:pt x="160020" y="160019"/>
                  </a:lnTo>
                  <a:lnTo>
                    <a:pt x="130230" y="180093"/>
                  </a:lnTo>
                  <a:lnTo>
                    <a:pt x="93726" y="187451"/>
                  </a:lnTo>
                  <a:lnTo>
                    <a:pt x="57221" y="180093"/>
                  </a:lnTo>
                  <a:lnTo>
                    <a:pt x="27431" y="160019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5005" y="5408141"/>
              <a:ext cx="266307" cy="26630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39256" y="5422391"/>
              <a:ext cx="187452" cy="1874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39256" y="5422391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60" h="187960">
                  <a:moveTo>
                    <a:pt x="0" y="93726"/>
                  </a:moveTo>
                  <a:lnTo>
                    <a:pt x="7358" y="57221"/>
                  </a:lnTo>
                  <a:lnTo>
                    <a:pt x="27432" y="27432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130230" y="7358"/>
                  </a:lnTo>
                  <a:lnTo>
                    <a:pt x="160020" y="27432"/>
                  </a:lnTo>
                  <a:lnTo>
                    <a:pt x="180093" y="57221"/>
                  </a:lnTo>
                  <a:lnTo>
                    <a:pt x="187452" y="93726"/>
                  </a:lnTo>
                  <a:lnTo>
                    <a:pt x="180093" y="130230"/>
                  </a:lnTo>
                  <a:lnTo>
                    <a:pt x="160020" y="160020"/>
                  </a:lnTo>
                  <a:lnTo>
                    <a:pt x="130230" y="180093"/>
                  </a:lnTo>
                  <a:lnTo>
                    <a:pt x="93726" y="187452"/>
                  </a:lnTo>
                  <a:lnTo>
                    <a:pt x="57221" y="180093"/>
                  </a:lnTo>
                  <a:lnTo>
                    <a:pt x="27431" y="160020"/>
                  </a:lnTo>
                  <a:lnTo>
                    <a:pt x="7358" y="130230"/>
                  </a:lnTo>
                  <a:lnTo>
                    <a:pt x="0" y="93726"/>
                  </a:lnTo>
                  <a:close/>
                </a:path>
              </a:pathLst>
            </a:custGeom>
            <a:ln w="12700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5005" y="5801772"/>
              <a:ext cx="266307" cy="2728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39256" y="5815583"/>
              <a:ext cx="187452" cy="1859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239256" y="5815583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60" h="186054">
                  <a:moveTo>
                    <a:pt x="0" y="92963"/>
                  </a:moveTo>
                  <a:lnTo>
                    <a:pt x="7358" y="56776"/>
                  </a:lnTo>
                  <a:lnTo>
                    <a:pt x="27432" y="27227"/>
                  </a:lnTo>
                  <a:lnTo>
                    <a:pt x="57221" y="7305"/>
                  </a:lnTo>
                  <a:lnTo>
                    <a:pt x="93726" y="0"/>
                  </a:lnTo>
                  <a:lnTo>
                    <a:pt x="130230" y="7305"/>
                  </a:lnTo>
                  <a:lnTo>
                    <a:pt x="160020" y="27227"/>
                  </a:lnTo>
                  <a:lnTo>
                    <a:pt x="180093" y="56776"/>
                  </a:lnTo>
                  <a:lnTo>
                    <a:pt x="187452" y="92963"/>
                  </a:lnTo>
                  <a:lnTo>
                    <a:pt x="180093" y="129151"/>
                  </a:lnTo>
                  <a:lnTo>
                    <a:pt x="160020" y="158700"/>
                  </a:lnTo>
                  <a:lnTo>
                    <a:pt x="130230" y="178622"/>
                  </a:lnTo>
                  <a:lnTo>
                    <a:pt x="93726" y="185927"/>
                  </a:lnTo>
                  <a:lnTo>
                    <a:pt x="57221" y="178622"/>
                  </a:lnTo>
                  <a:lnTo>
                    <a:pt x="27431" y="158700"/>
                  </a:lnTo>
                  <a:lnTo>
                    <a:pt x="7358" y="129151"/>
                  </a:lnTo>
                  <a:lnTo>
                    <a:pt x="0" y="92963"/>
                  </a:lnTo>
                  <a:close/>
                </a:path>
              </a:pathLst>
            </a:custGeom>
            <a:ln w="12700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32219" y="2467355"/>
              <a:ext cx="0" cy="2168525"/>
            </a:xfrm>
            <a:custGeom>
              <a:avLst/>
              <a:gdLst/>
              <a:ahLst/>
              <a:cxnLst/>
              <a:rect l="l" t="t" r="r" b="b"/>
              <a:pathLst>
                <a:path h="2168525">
                  <a:moveTo>
                    <a:pt x="0" y="0"/>
                  </a:moveTo>
                  <a:lnTo>
                    <a:pt x="0" y="205613"/>
                  </a:lnTo>
                </a:path>
                <a:path h="2168525">
                  <a:moveTo>
                    <a:pt x="0" y="391668"/>
                  </a:moveTo>
                  <a:lnTo>
                    <a:pt x="0" y="597281"/>
                  </a:lnTo>
                </a:path>
                <a:path h="2168525">
                  <a:moveTo>
                    <a:pt x="0" y="784860"/>
                  </a:moveTo>
                  <a:lnTo>
                    <a:pt x="0" y="990473"/>
                  </a:lnTo>
                </a:path>
                <a:path h="2168525">
                  <a:moveTo>
                    <a:pt x="0" y="1178052"/>
                  </a:moveTo>
                  <a:lnTo>
                    <a:pt x="0" y="1383665"/>
                  </a:lnTo>
                </a:path>
                <a:path h="2168525">
                  <a:moveTo>
                    <a:pt x="0" y="1571244"/>
                  </a:moveTo>
                  <a:lnTo>
                    <a:pt x="0" y="1776857"/>
                  </a:lnTo>
                </a:path>
                <a:path h="2168525">
                  <a:moveTo>
                    <a:pt x="0" y="1962912"/>
                  </a:moveTo>
                  <a:lnTo>
                    <a:pt x="0" y="2168525"/>
                  </a:lnTo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294120" y="4823459"/>
              <a:ext cx="76200" cy="992505"/>
            </a:xfrm>
            <a:custGeom>
              <a:avLst/>
              <a:gdLst/>
              <a:ahLst/>
              <a:cxnLst/>
              <a:rect l="l" t="t" r="r" b="b"/>
              <a:pathLst>
                <a:path w="76200" h="992504">
                  <a:moveTo>
                    <a:pt x="76200" y="915784"/>
                  </a:moveTo>
                  <a:lnTo>
                    <a:pt x="44450" y="915784"/>
                  </a:lnTo>
                  <a:lnTo>
                    <a:pt x="44450" y="786384"/>
                  </a:lnTo>
                  <a:lnTo>
                    <a:pt x="31750" y="786384"/>
                  </a:lnTo>
                  <a:lnTo>
                    <a:pt x="31750" y="915784"/>
                  </a:lnTo>
                  <a:lnTo>
                    <a:pt x="0" y="915784"/>
                  </a:lnTo>
                  <a:lnTo>
                    <a:pt x="38100" y="991984"/>
                  </a:lnTo>
                  <a:lnTo>
                    <a:pt x="69850" y="928484"/>
                  </a:lnTo>
                  <a:lnTo>
                    <a:pt x="76200" y="915784"/>
                  </a:lnTo>
                  <a:close/>
                </a:path>
                <a:path w="76200" h="992504">
                  <a:moveTo>
                    <a:pt x="76200" y="522605"/>
                  </a:moveTo>
                  <a:lnTo>
                    <a:pt x="44450" y="522605"/>
                  </a:lnTo>
                  <a:lnTo>
                    <a:pt x="44450" y="393192"/>
                  </a:lnTo>
                  <a:lnTo>
                    <a:pt x="31750" y="393192"/>
                  </a:lnTo>
                  <a:lnTo>
                    <a:pt x="31750" y="522605"/>
                  </a:lnTo>
                  <a:lnTo>
                    <a:pt x="0" y="522605"/>
                  </a:lnTo>
                  <a:lnTo>
                    <a:pt x="38100" y="598805"/>
                  </a:lnTo>
                  <a:lnTo>
                    <a:pt x="69850" y="535305"/>
                  </a:lnTo>
                  <a:lnTo>
                    <a:pt x="76200" y="522605"/>
                  </a:lnTo>
                  <a:close/>
                </a:path>
                <a:path w="76200" h="992504">
                  <a:moveTo>
                    <a:pt x="76200" y="129413"/>
                  </a:moveTo>
                  <a:lnTo>
                    <a:pt x="44450" y="12941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29413"/>
                  </a:lnTo>
                  <a:lnTo>
                    <a:pt x="0" y="129413"/>
                  </a:lnTo>
                  <a:lnTo>
                    <a:pt x="38100" y="205613"/>
                  </a:lnTo>
                  <a:lnTo>
                    <a:pt x="69850" y="142113"/>
                  </a:lnTo>
                  <a:lnTo>
                    <a:pt x="76200" y="129413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085821" y="2308816"/>
            <a:ext cx="266700" cy="3800475"/>
            <a:chOff x="561821" y="2308815"/>
            <a:chExt cx="266700" cy="380047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821" y="2308815"/>
              <a:ext cx="266307" cy="27288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76072" y="2322575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5">
                  <a:moveTo>
                    <a:pt x="93726" y="0"/>
                  </a:moveTo>
                  <a:lnTo>
                    <a:pt x="57242" y="7310"/>
                  </a:lnTo>
                  <a:lnTo>
                    <a:pt x="27451" y="27241"/>
                  </a:lnTo>
                  <a:lnTo>
                    <a:pt x="7365" y="56792"/>
                  </a:lnTo>
                  <a:lnTo>
                    <a:pt x="0" y="92963"/>
                  </a:lnTo>
                  <a:lnTo>
                    <a:pt x="7365" y="129135"/>
                  </a:lnTo>
                  <a:lnTo>
                    <a:pt x="27451" y="158686"/>
                  </a:lnTo>
                  <a:lnTo>
                    <a:pt x="57242" y="178617"/>
                  </a:lnTo>
                  <a:lnTo>
                    <a:pt x="93726" y="185927"/>
                  </a:lnTo>
                  <a:lnTo>
                    <a:pt x="130209" y="178617"/>
                  </a:lnTo>
                  <a:lnTo>
                    <a:pt x="160000" y="158686"/>
                  </a:lnTo>
                  <a:lnTo>
                    <a:pt x="180086" y="129135"/>
                  </a:lnTo>
                  <a:lnTo>
                    <a:pt x="187451" y="92963"/>
                  </a:lnTo>
                  <a:lnTo>
                    <a:pt x="180086" y="56792"/>
                  </a:lnTo>
                  <a:lnTo>
                    <a:pt x="160000" y="27241"/>
                  </a:lnTo>
                  <a:lnTo>
                    <a:pt x="130209" y="7310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6072" y="2322575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5">
                  <a:moveTo>
                    <a:pt x="0" y="92963"/>
                  </a:moveTo>
                  <a:lnTo>
                    <a:pt x="7365" y="56792"/>
                  </a:lnTo>
                  <a:lnTo>
                    <a:pt x="27451" y="27241"/>
                  </a:lnTo>
                  <a:lnTo>
                    <a:pt x="57242" y="7310"/>
                  </a:lnTo>
                  <a:lnTo>
                    <a:pt x="93726" y="0"/>
                  </a:lnTo>
                  <a:lnTo>
                    <a:pt x="130209" y="7310"/>
                  </a:lnTo>
                  <a:lnTo>
                    <a:pt x="160000" y="27241"/>
                  </a:lnTo>
                  <a:lnTo>
                    <a:pt x="180086" y="56792"/>
                  </a:lnTo>
                  <a:lnTo>
                    <a:pt x="187451" y="92963"/>
                  </a:lnTo>
                  <a:lnTo>
                    <a:pt x="180086" y="129135"/>
                  </a:lnTo>
                  <a:lnTo>
                    <a:pt x="160000" y="158686"/>
                  </a:lnTo>
                  <a:lnTo>
                    <a:pt x="130209" y="178617"/>
                  </a:lnTo>
                  <a:lnTo>
                    <a:pt x="93726" y="185927"/>
                  </a:lnTo>
                  <a:lnTo>
                    <a:pt x="57242" y="178617"/>
                  </a:lnTo>
                  <a:lnTo>
                    <a:pt x="27451" y="158686"/>
                  </a:lnTo>
                  <a:lnTo>
                    <a:pt x="7365" y="129135"/>
                  </a:lnTo>
                  <a:lnTo>
                    <a:pt x="0" y="92963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2700057"/>
              <a:ext cx="266307" cy="26630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6072" y="2714243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1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7365" y="130230"/>
                  </a:lnTo>
                  <a:lnTo>
                    <a:pt x="27451" y="160019"/>
                  </a:lnTo>
                  <a:lnTo>
                    <a:pt x="57242" y="180093"/>
                  </a:lnTo>
                  <a:lnTo>
                    <a:pt x="93726" y="187451"/>
                  </a:lnTo>
                  <a:lnTo>
                    <a:pt x="130209" y="180093"/>
                  </a:lnTo>
                  <a:lnTo>
                    <a:pt x="160000" y="160019"/>
                  </a:lnTo>
                  <a:lnTo>
                    <a:pt x="180086" y="130230"/>
                  </a:lnTo>
                  <a:lnTo>
                    <a:pt x="187451" y="93725"/>
                  </a:lnTo>
                  <a:lnTo>
                    <a:pt x="180086" y="57221"/>
                  </a:lnTo>
                  <a:lnTo>
                    <a:pt x="160000" y="27431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76072" y="2714243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65" y="57221"/>
                  </a:lnTo>
                  <a:lnTo>
                    <a:pt x="27451" y="27431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1"/>
                  </a:lnTo>
                  <a:lnTo>
                    <a:pt x="180086" y="57221"/>
                  </a:lnTo>
                  <a:lnTo>
                    <a:pt x="187451" y="93725"/>
                  </a:lnTo>
                  <a:lnTo>
                    <a:pt x="180086" y="130230"/>
                  </a:lnTo>
                  <a:lnTo>
                    <a:pt x="160000" y="160019"/>
                  </a:lnTo>
                  <a:lnTo>
                    <a:pt x="130209" y="180093"/>
                  </a:lnTo>
                  <a:lnTo>
                    <a:pt x="93726" y="187451"/>
                  </a:lnTo>
                  <a:lnTo>
                    <a:pt x="57242" y="180093"/>
                  </a:lnTo>
                  <a:lnTo>
                    <a:pt x="27451" y="160019"/>
                  </a:lnTo>
                  <a:lnTo>
                    <a:pt x="7365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3093249"/>
              <a:ext cx="266307" cy="2663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76072" y="3107435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2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7365" y="130230"/>
                  </a:lnTo>
                  <a:lnTo>
                    <a:pt x="27451" y="160019"/>
                  </a:lnTo>
                  <a:lnTo>
                    <a:pt x="57242" y="180093"/>
                  </a:lnTo>
                  <a:lnTo>
                    <a:pt x="93726" y="187451"/>
                  </a:lnTo>
                  <a:lnTo>
                    <a:pt x="130209" y="180093"/>
                  </a:lnTo>
                  <a:lnTo>
                    <a:pt x="160000" y="160019"/>
                  </a:lnTo>
                  <a:lnTo>
                    <a:pt x="180086" y="130230"/>
                  </a:lnTo>
                  <a:lnTo>
                    <a:pt x="187451" y="93725"/>
                  </a:lnTo>
                  <a:lnTo>
                    <a:pt x="180086" y="57221"/>
                  </a:lnTo>
                  <a:lnTo>
                    <a:pt x="160000" y="27432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76072" y="3107435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65" y="57221"/>
                  </a:lnTo>
                  <a:lnTo>
                    <a:pt x="27451" y="27432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2"/>
                  </a:lnTo>
                  <a:lnTo>
                    <a:pt x="180086" y="57221"/>
                  </a:lnTo>
                  <a:lnTo>
                    <a:pt x="187451" y="93725"/>
                  </a:lnTo>
                  <a:lnTo>
                    <a:pt x="180086" y="130230"/>
                  </a:lnTo>
                  <a:lnTo>
                    <a:pt x="160000" y="160019"/>
                  </a:lnTo>
                  <a:lnTo>
                    <a:pt x="130209" y="180093"/>
                  </a:lnTo>
                  <a:lnTo>
                    <a:pt x="93726" y="187451"/>
                  </a:lnTo>
                  <a:lnTo>
                    <a:pt x="57242" y="180093"/>
                  </a:lnTo>
                  <a:lnTo>
                    <a:pt x="27451" y="160019"/>
                  </a:lnTo>
                  <a:lnTo>
                    <a:pt x="7365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3486441"/>
              <a:ext cx="266307" cy="26630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76072" y="350062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2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7365" y="130230"/>
                  </a:lnTo>
                  <a:lnTo>
                    <a:pt x="27451" y="160020"/>
                  </a:lnTo>
                  <a:lnTo>
                    <a:pt x="57242" y="180093"/>
                  </a:lnTo>
                  <a:lnTo>
                    <a:pt x="93726" y="187452"/>
                  </a:lnTo>
                  <a:lnTo>
                    <a:pt x="130209" y="180093"/>
                  </a:lnTo>
                  <a:lnTo>
                    <a:pt x="160000" y="160020"/>
                  </a:lnTo>
                  <a:lnTo>
                    <a:pt x="180086" y="130230"/>
                  </a:lnTo>
                  <a:lnTo>
                    <a:pt x="187451" y="93725"/>
                  </a:lnTo>
                  <a:lnTo>
                    <a:pt x="180086" y="57221"/>
                  </a:lnTo>
                  <a:lnTo>
                    <a:pt x="160000" y="27432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76072" y="350062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65" y="57221"/>
                  </a:lnTo>
                  <a:lnTo>
                    <a:pt x="27451" y="27432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2"/>
                  </a:lnTo>
                  <a:lnTo>
                    <a:pt x="180086" y="57221"/>
                  </a:lnTo>
                  <a:lnTo>
                    <a:pt x="187451" y="93725"/>
                  </a:lnTo>
                  <a:lnTo>
                    <a:pt x="180086" y="130230"/>
                  </a:lnTo>
                  <a:lnTo>
                    <a:pt x="160000" y="160020"/>
                  </a:lnTo>
                  <a:lnTo>
                    <a:pt x="130209" y="180093"/>
                  </a:lnTo>
                  <a:lnTo>
                    <a:pt x="93726" y="187452"/>
                  </a:lnTo>
                  <a:lnTo>
                    <a:pt x="57242" y="180093"/>
                  </a:lnTo>
                  <a:lnTo>
                    <a:pt x="27451" y="160020"/>
                  </a:lnTo>
                  <a:lnTo>
                    <a:pt x="7365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821" y="3880059"/>
              <a:ext cx="266307" cy="27288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76072" y="3893819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93726" y="0"/>
                  </a:moveTo>
                  <a:lnTo>
                    <a:pt x="57242" y="7310"/>
                  </a:lnTo>
                  <a:lnTo>
                    <a:pt x="27451" y="27241"/>
                  </a:lnTo>
                  <a:lnTo>
                    <a:pt x="7365" y="56792"/>
                  </a:lnTo>
                  <a:lnTo>
                    <a:pt x="0" y="92963"/>
                  </a:lnTo>
                  <a:lnTo>
                    <a:pt x="7365" y="129135"/>
                  </a:lnTo>
                  <a:lnTo>
                    <a:pt x="27451" y="158686"/>
                  </a:lnTo>
                  <a:lnTo>
                    <a:pt x="57242" y="178617"/>
                  </a:lnTo>
                  <a:lnTo>
                    <a:pt x="93726" y="185927"/>
                  </a:lnTo>
                  <a:lnTo>
                    <a:pt x="130209" y="178617"/>
                  </a:lnTo>
                  <a:lnTo>
                    <a:pt x="160000" y="158686"/>
                  </a:lnTo>
                  <a:lnTo>
                    <a:pt x="180086" y="129135"/>
                  </a:lnTo>
                  <a:lnTo>
                    <a:pt x="187451" y="92963"/>
                  </a:lnTo>
                  <a:lnTo>
                    <a:pt x="180086" y="56792"/>
                  </a:lnTo>
                  <a:lnTo>
                    <a:pt x="160000" y="27241"/>
                  </a:lnTo>
                  <a:lnTo>
                    <a:pt x="130209" y="7310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76072" y="3893819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0" y="92963"/>
                  </a:moveTo>
                  <a:lnTo>
                    <a:pt x="7365" y="56792"/>
                  </a:lnTo>
                  <a:lnTo>
                    <a:pt x="27451" y="27241"/>
                  </a:lnTo>
                  <a:lnTo>
                    <a:pt x="57242" y="7310"/>
                  </a:lnTo>
                  <a:lnTo>
                    <a:pt x="93726" y="0"/>
                  </a:lnTo>
                  <a:lnTo>
                    <a:pt x="130209" y="7310"/>
                  </a:lnTo>
                  <a:lnTo>
                    <a:pt x="160000" y="27241"/>
                  </a:lnTo>
                  <a:lnTo>
                    <a:pt x="180086" y="56792"/>
                  </a:lnTo>
                  <a:lnTo>
                    <a:pt x="187451" y="92963"/>
                  </a:lnTo>
                  <a:lnTo>
                    <a:pt x="180086" y="129135"/>
                  </a:lnTo>
                  <a:lnTo>
                    <a:pt x="160000" y="158686"/>
                  </a:lnTo>
                  <a:lnTo>
                    <a:pt x="130209" y="178617"/>
                  </a:lnTo>
                  <a:lnTo>
                    <a:pt x="93726" y="185927"/>
                  </a:lnTo>
                  <a:lnTo>
                    <a:pt x="57242" y="178617"/>
                  </a:lnTo>
                  <a:lnTo>
                    <a:pt x="27451" y="158686"/>
                  </a:lnTo>
                  <a:lnTo>
                    <a:pt x="7365" y="129135"/>
                  </a:lnTo>
                  <a:lnTo>
                    <a:pt x="0" y="92963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4271301"/>
              <a:ext cx="266307" cy="26630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76072" y="428548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1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7365" y="130230"/>
                  </a:lnTo>
                  <a:lnTo>
                    <a:pt x="27451" y="160019"/>
                  </a:lnTo>
                  <a:lnTo>
                    <a:pt x="57242" y="180093"/>
                  </a:lnTo>
                  <a:lnTo>
                    <a:pt x="93726" y="187451"/>
                  </a:lnTo>
                  <a:lnTo>
                    <a:pt x="130209" y="180093"/>
                  </a:lnTo>
                  <a:lnTo>
                    <a:pt x="160000" y="160019"/>
                  </a:lnTo>
                  <a:lnTo>
                    <a:pt x="180086" y="130230"/>
                  </a:lnTo>
                  <a:lnTo>
                    <a:pt x="187451" y="93725"/>
                  </a:lnTo>
                  <a:lnTo>
                    <a:pt x="180086" y="57221"/>
                  </a:lnTo>
                  <a:lnTo>
                    <a:pt x="160000" y="27431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76072" y="4285487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65" y="57221"/>
                  </a:lnTo>
                  <a:lnTo>
                    <a:pt x="27451" y="27431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1"/>
                  </a:lnTo>
                  <a:lnTo>
                    <a:pt x="180086" y="57221"/>
                  </a:lnTo>
                  <a:lnTo>
                    <a:pt x="187451" y="93725"/>
                  </a:lnTo>
                  <a:lnTo>
                    <a:pt x="180086" y="130230"/>
                  </a:lnTo>
                  <a:lnTo>
                    <a:pt x="160000" y="160019"/>
                  </a:lnTo>
                  <a:lnTo>
                    <a:pt x="130209" y="180093"/>
                  </a:lnTo>
                  <a:lnTo>
                    <a:pt x="93726" y="187451"/>
                  </a:lnTo>
                  <a:lnTo>
                    <a:pt x="57242" y="180093"/>
                  </a:lnTo>
                  <a:lnTo>
                    <a:pt x="27451" y="160019"/>
                  </a:lnTo>
                  <a:lnTo>
                    <a:pt x="7365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4664493"/>
              <a:ext cx="266307" cy="26630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76072" y="4678679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2"/>
                  </a:lnTo>
                  <a:lnTo>
                    <a:pt x="7365" y="57221"/>
                  </a:lnTo>
                  <a:lnTo>
                    <a:pt x="0" y="93726"/>
                  </a:lnTo>
                  <a:lnTo>
                    <a:pt x="7365" y="130230"/>
                  </a:lnTo>
                  <a:lnTo>
                    <a:pt x="27451" y="160020"/>
                  </a:lnTo>
                  <a:lnTo>
                    <a:pt x="57242" y="180093"/>
                  </a:lnTo>
                  <a:lnTo>
                    <a:pt x="93726" y="187452"/>
                  </a:lnTo>
                  <a:lnTo>
                    <a:pt x="130209" y="180093"/>
                  </a:lnTo>
                  <a:lnTo>
                    <a:pt x="160000" y="160020"/>
                  </a:lnTo>
                  <a:lnTo>
                    <a:pt x="180086" y="130230"/>
                  </a:lnTo>
                  <a:lnTo>
                    <a:pt x="187451" y="93726"/>
                  </a:lnTo>
                  <a:lnTo>
                    <a:pt x="180086" y="57221"/>
                  </a:lnTo>
                  <a:lnTo>
                    <a:pt x="160000" y="27432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76072" y="4678679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6"/>
                  </a:moveTo>
                  <a:lnTo>
                    <a:pt x="7365" y="57221"/>
                  </a:lnTo>
                  <a:lnTo>
                    <a:pt x="27451" y="27432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2"/>
                  </a:lnTo>
                  <a:lnTo>
                    <a:pt x="180086" y="57221"/>
                  </a:lnTo>
                  <a:lnTo>
                    <a:pt x="187451" y="93726"/>
                  </a:lnTo>
                  <a:lnTo>
                    <a:pt x="180086" y="130230"/>
                  </a:lnTo>
                  <a:lnTo>
                    <a:pt x="160000" y="160020"/>
                  </a:lnTo>
                  <a:lnTo>
                    <a:pt x="130209" y="180093"/>
                  </a:lnTo>
                  <a:lnTo>
                    <a:pt x="93726" y="187452"/>
                  </a:lnTo>
                  <a:lnTo>
                    <a:pt x="57242" y="180093"/>
                  </a:lnTo>
                  <a:lnTo>
                    <a:pt x="27451" y="160020"/>
                  </a:lnTo>
                  <a:lnTo>
                    <a:pt x="7365" y="130230"/>
                  </a:lnTo>
                  <a:lnTo>
                    <a:pt x="0" y="93726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5057685"/>
              <a:ext cx="266307" cy="26630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76072" y="5071872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58"/>
                  </a:lnTo>
                  <a:lnTo>
                    <a:pt x="27451" y="27431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7365" y="130230"/>
                  </a:lnTo>
                  <a:lnTo>
                    <a:pt x="27451" y="160019"/>
                  </a:lnTo>
                  <a:lnTo>
                    <a:pt x="57242" y="180093"/>
                  </a:lnTo>
                  <a:lnTo>
                    <a:pt x="93726" y="187451"/>
                  </a:lnTo>
                  <a:lnTo>
                    <a:pt x="130209" y="180093"/>
                  </a:lnTo>
                  <a:lnTo>
                    <a:pt x="160000" y="160019"/>
                  </a:lnTo>
                  <a:lnTo>
                    <a:pt x="180086" y="130230"/>
                  </a:lnTo>
                  <a:lnTo>
                    <a:pt x="187451" y="93725"/>
                  </a:lnTo>
                  <a:lnTo>
                    <a:pt x="180086" y="57221"/>
                  </a:lnTo>
                  <a:lnTo>
                    <a:pt x="160000" y="27431"/>
                  </a:lnTo>
                  <a:lnTo>
                    <a:pt x="130209" y="7358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76072" y="5071872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65" y="57221"/>
                  </a:lnTo>
                  <a:lnTo>
                    <a:pt x="27451" y="27431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130209" y="7358"/>
                  </a:lnTo>
                  <a:lnTo>
                    <a:pt x="160000" y="27431"/>
                  </a:lnTo>
                  <a:lnTo>
                    <a:pt x="180086" y="57221"/>
                  </a:lnTo>
                  <a:lnTo>
                    <a:pt x="187451" y="93725"/>
                  </a:lnTo>
                  <a:lnTo>
                    <a:pt x="180086" y="130230"/>
                  </a:lnTo>
                  <a:lnTo>
                    <a:pt x="160000" y="160019"/>
                  </a:lnTo>
                  <a:lnTo>
                    <a:pt x="130209" y="180093"/>
                  </a:lnTo>
                  <a:lnTo>
                    <a:pt x="93726" y="187451"/>
                  </a:lnTo>
                  <a:lnTo>
                    <a:pt x="57242" y="180093"/>
                  </a:lnTo>
                  <a:lnTo>
                    <a:pt x="27451" y="160019"/>
                  </a:lnTo>
                  <a:lnTo>
                    <a:pt x="7365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821" y="5451252"/>
              <a:ext cx="266307" cy="27288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76072" y="5465063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93726" y="0"/>
                  </a:moveTo>
                  <a:lnTo>
                    <a:pt x="57242" y="7310"/>
                  </a:lnTo>
                  <a:lnTo>
                    <a:pt x="27451" y="27241"/>
                  </a:lnTo>
                  <a:lnTo>
                    <a:pt x="7365" y="56792"/>
                  </a:lnTo>
                  <a:lnTo>
                    <a:pt x="0" y="92964"/>
                  </a:lnTo>
                  <a:lnTo>
                    <a:pt x="7365" y="129151"/>
                  </a:lnTo>
                  <a:lnTo>
                    <a:pt x="27451" y="158700"/>
                  </a:lnTo>
                  <a:lnTo>
                    <a:pt x="57242" y="178622"/>
                  </a:lnTo>
                  <a:lnTo>
                    <a:pt x="93726" y="185928"/>
                  </a:lnTo>
                  <a:lnTo>
                    <a:pt x="130209" y="178622"/>
                  </a:lnTo>
                  <a:lnTo>
                    <a:pt x="160000" y="158700"/>
                  </a:lnTo>
                  <a:lnTo>
                    <a:pt x="180086" y="129151"/>
                  </a:lnTo>
                  <a:lnTo>
                    <a:pt x="187451" y="92964"/>
                  </a:lnTo>
                  <a:lnTo>
                    <a:pt x="180086" y="56792"/>
                  </a:lnTo>
                  <a:lnTo>
                    <a:pt x="160000" y="27241"/>
                  </a:lnTo>
                  <a:lnTo>
                    <a:pt x="130209" y="7310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76072" y="5465063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0" y="92964"/>
                  </a:moveTo>
                  <a:lnTo>
                    <a:pt x="7365" y="56792"/>
                  </a:lnTo>
                  <a:lnTo>
                    <a:pt x="27451" y="27241"/>
                  </a:lnTo>
                  <a:lnTo>
                    <a:pt x="57242" y="7310"/>
                  </a:lnTo>
                  <a:lnTo>
                    <a:pt x="93726" y="0"/>
                  </a:lnTo>
                  <a:lnTo>
                    <a:pt x="130209" y="7310"/>
                  </a:lnTo>
                  <a:lnTo>
                    <a:pt x="160000" y="27241"/>
                  </a:lnTo>
                  <a:lnTo>
                    <a:pt x="180086" y="56792"/>
                  </a:lnTo>
                  <a:lnTo>
                    <a:pt x="187451" y="92964"/>
                  </a:lnTo>
                  <a:lnTo>
                    <a:pt x="180086" y="129151"/>
                  </a:lnTo>
                  <a:lnTo>
                    <a:pt x="160000" y="158700"/>
                  </a:lnTo>
                  <a:lnTo>
                    <a:pt x="130209" y="178622"/>
                  </a:lnTo>
                  <a:lnTo>
                    <a:pt x="93726" y="185928"/>
                  </a:lnTo>
                  <a:lnTo>
                    <a:pt x="57242" y="178622"/>
                  </a:lnTo>
                  <a:lnTo>
                    <a:pt x="27451" y="158700"/>
                  </a:lnTo>
                  <a:lnTo>
                    <a:pt x="7365" y="129151"/>
                  </a:lnTo>
                  <a:lnTo>
                    <a:pt x="0" y="92964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821" y="5842481"/>
              <a:ext cx="266307" cy="26630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76072" y="5856732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6" y="0"/>
                  </a:moveTo>
                  <a:lnTo>
                    <a:pt x="57242" y="7365"/>
                  </a:lnTo>
                  <a:lnTo>
                    <a:pt x="27451" y="27451"/>
                  </a:lnTo>
                  <a:lnTo>
                    <a:pt x="7365" y="57242"/>
                  </a:lnTo>
                  <a:lnTo>
                    <a:pt x="0" y="93726"/>
                  </a:lnTo>
                  <a:lnTo>
                    <a:pt x="7365" y="130209"/>
                  </a:lnTo>
                  <a:lnTo>
                    <a:pt x="27451" y="160000"/>
                  </a:lnTo>
                  <a:lnTo>
                    <a:pt x="57242" y="180086"/>
                  </a:lnTo>
                  <a:lnTo>
                    <a:pt x="93726" y="187452"/>
                  </a:lnTo>
                  <a:lnTo>
                    <a:pt x="130209" y="180086"/>
                  </a:lnTo>
                  <a:lnTo>
                    <a:pt x="160000" y="160000"/>
                  </a:lnTo>
                  <a:lnTo>
                    <a:pt x="180086" y="130209"/>
                  </a:lnTo>
                  <a:lnTo>
                    <a:pt x="187451" y="93726"/>
                  </a:lnTo>
                  <a:lnTo>
                    <a:pt x="180086" y="57242"/>
                  </a:lnTo>
                  <a:lnTo>
                    <a:pt x="160000" y="27451"/>
                  </a:lnTo>
                  <a:lnTo>
                    <a:pt x="130209" y="7365"/>
                  </a:lnTo>
                  <a:lnTo>
                    <a:pt x="93726" y="0"/>
                  </a:lnTo>
                  <a:close/>
                </a:path>
              </a:pathLst>
            </a:custGeom>
            <a:solidFill>
              <a:srgbClr val="46B5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76072" y="5856732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6"/>
                  </a:moveTo>
                  <a:lnTo>
                    <a:pt x="7365" y="57242"/>
                  </a:lnTo>
                  <a:lnTo>
                    <a:pt x="27451" y="27451"/>
                  </a:lnTo>
                  <a:lnTo>
                    <a:pt x="57242" y="7365"/>
                  </a:lnTo>
                  <a:lnTo>
                    <a:pt x="93726" y="0"/>
                  </a:lnTo>
                  <a:lnTo>
                    <a:pt x="130209" y="7365"/>
                  </a:lnTo>
                  <a:lnTo>
                    <a:pt x="160000" y="27451"/>
                  </a:lnTo>
                  <a:lnTo>
                    <a:pt x="180086" y="57242"/>
                  </a:lnTo>
                  <a:lnTo>
                    <a:pt x="187451" y="93726"/>
                  </a:lnTo>
                  <a:lnTo>
                    <a:pt x="180086" y="130209"/>
                  </a:lnTo>
                  <a:lnTo>
                    <a:pt x="160000" y="160000"/>
                  </a:lnTo>
                  <a:lnTo>
                    <a:pt x="130209" y="180086"/>
                  </a:lnTo>
                  <a:lnTo>
                    <a:pt x="93726" y="187452"/>
                  </a:lnTo>
                  <a:lnTo>
                    <a:pt x="57242" y="180086"/>
                  </a:lnTo>
                  <a:lnTo>
                    <a:pt x="27451" y="160000"/>
                  </a:lnTo>
                  <a:lnTo>
                    <a:pt x="7365" y="130209"/>
                  </a:lnTo>
                  <a:lnTo>
                    <a:pt x="0" y="93726"/>
                  </a:lnTo>
                  <a:close/>
                </a:path>
              </a:pathLst>
            </a:custGeom>
            <a:ln w="12700">
              <a:solidFill>
                <a:srgbClr val="46B592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32460" y="2508503"/>
              <a:ext cx="76200" cy="3348354"/>
            </a:xfrm>
            <a:custGeom>
              <a:avLst/>
              <a:gdLst/>
              <a:ahLst/>
              <a:cxnLst/>
              <a:rect l="l" t="t" r="r" b="b"/>
              <a:pathLst>
                <a:path w="76200" h="3348354">
                  <a:moveTo>
                    <a:pt x="76187" y="3271888"/>
                  </a:moveTo>
                  <a:lnTo>
                    <a:pt x="44450" y="3271888"/>
                  </a:lnTo>
                  <a:lnTo>
                    <a:pt x="44450" y="3142488"/>
                  </a:lnTo>
                  <a:lnTo>
                    <a:pt x="31750" y="3142488"/>
                  </a:lnTo>
                  <a:lnTo>
                    <a:pt x="31750" y="3271888"/>
                  </a:lnTo>
                  <a:lnTo>
                    <a:pt x="0" y="3271888"/>
                  </a:lnTo>
                  <a:lnTo>
                    <a:pt x="38100" y="3348088"/>
                  </a:lnTo>
                  <a:lnTo>
                    <a:pt x="69837" y="3284588"/>
                  </a:lnTo>
                  <a:lnTo>
                    <a:pt x="76187" y="3271888"/>
                  </a:lnTo>
                  <a:close/>
                </a:path>
                <a:path w="76200" h="3348354">
                  <a:moveTo>
                    <a:pt x="76200" y="2880233"/>
                  </a:moveTo>
                  <a:lnTo>
                    <a:pt x="44450" y="2880233"/>
                  </a:lnTo>
                  <a:lnTo>
                    <a:pt x="44450" y="2750820"/>
                  </a:lnTo>
                  <a:lnTo>
                    <a:pt x="31750" y="2750820"/>
                  </a:lnTo>
                  <a:lnTo>
                    <a:pt x="31750" y="2880233"/>
                  </a:lnTo>
                  <a:lnTo>
                    <a:pt x="0" y="2880233"/>
                  </a:lnTo>
                  <a:lnTo>
                    <a:pt x="38100" y="2956433"/>
                  </a:lnTo>
                  <a:lnTo>
                    <a:pt x="69850" y="2892933"/>
                  </a:lnTo>
                  <a:lnTo>
                    <a:pt x="76200" y="2880233"/>
                  </a:lnTo>
                  <a:close/>
                </a:path>
                <a:path w="76200" h="3348354">
                  <a:moveTo>
                    <a:pt x="76200" y="2487041"/>
                  </a:moveTo>
                  <a:lnTo>
                    <a:pt x="44450" y="2487041"/>
                  </a:lnTo>
                  <a:lnTo>
                    <a:pt x="44450" y="2357628"/>
                  </a:lnTo>
                  <a:lnTo>
                    <a:pt x="31750" y="2357628"/>
                  </a:lnTo>
                  <a:lnTo>
                    <a:pt x="31750" y="2487041"/>
                  </a:lnTo>
                  <a:lnTo>
                    <a:pt x="0" y="2487041"/>
                  </a:lnTo>
                  <a:lnTo>
                    <a:pt x="38100" y="2563241"/>
                  </a:lnTo>
                  <a:lnTo>
                    <a:pt x="69850" y="2499741"/>
                  </a:lnTo>
                  <a:lnTo>
                    <a:pt x="76200" y="2487041"/>
                  </a:lnTo>
                  <a:close/>
                </a:path>
                <a:path w="76200" h="3348354">
                  <a:moveTo>
                    <a:pt x="76200" y="2093849"/>
                  </a:moveTo>
                  <a:lnTo>
                    <a:pt x="44450" y="2093849"/>
                  </a:lnTo>
                  <a:lnTo>
                    <a:pt x="44450" y="1964436"/>
                  </a:lnTo>
                  <a:lnTo>
                    <a:pt x="31750" y="1964436"/>
                  </a:lnTo>
                  <a:lnTo>
                    <a:pt x="31750" y="2093849"/>
                  </a:lnTo>
                  <a:lnTo>
                    <a:pt x="0" y="2093849"/>
                  </a:lnTo>
                  <a:lnTo>
                    <a:pt x="38100" y="2170049"/>
                  </a:lnTo>
                  <a:lnTo>
                    <a:pt x="69850" y="2106549"/>
                  </a:lnTo>
                  <a:lnTo>
                    <a:pt x="76200" y="2093849"/>
                  </a:lnTo>
                  <a:close/>
                </a:path>
                <a:path w="76200" h="3348354">
                  <a:moveTo>
                    <a:pt x="76200" y="1700657"/>
                  </a:moveTo>
                  <a:lnTo>
                    <a:pt x="44450" y="1700657"/>
                  </a:lnTo>
                  <a:lnTo>
                    <a:pt x="44450" y="1571244"/>
                  </a:lnTo>
                  <a:lnTo>
                    <a:pt x="31750" y="1571244"/>
                  </a:lnTo>
                  <a:lnTo>
                    <a:pt x="31750" y="1700657"/>
                  </a:lnTo>
                  <a:lnTo>
                    <a:pt x="0" y="1700657"/>
                  </a:lnTo>
                  <a:lnTo>
                    <a:pt x="38100" y="1776857"/>
                  </a:lnTo>
                  <a:lnTo>
                    <a:pt x="69850" y="1713357"/>
                  </a:lnTo>
                  <a:lnTo>
                    <a:pt x="76200" y="1700657"/>
                  </a:lnTo>
                  <a:close/>
                </a:path>
                <a:path w="76200" h="3348354">
                  <a:moveTo>
                    <a:pt x="76200" y="1308989"/>
                  </a:moveTo>
                  <a:lnTo>
                    <a:pt x="44450" y="1308989"/>
                  </a:lnTo>
                  <a:lnTo>
                    <a:pt x="44450" y="1179576"/>
                  </a:lnTo>
                  <a:lnTo>
                    <a:pt x="31750" y="1179576"/>
                  </a:lnTo>
                  <a:lnTo>
                    <a:pt x="31750" y="1308989"/>
                  </a:lnTo>
                  <a:lnTo>
                    <a:pt x="0" y="1308989"/>
                  </a:lnTo>
                  <a:lnTo>
                    <a:pt x="38100" y="1385189"/>
                  </a:lnTo>
                  <a:lnTo>
                    <a:pt x="69850" y="1321689"/>
                  </a:lnTo>
                  <a:lnTo>
                    <a:pt x="76200" y="1308989"/>
                  </a:lnTo>
                  <a:close/>
                </a:path>
                <a:path w="76200" h="3348354">
                  <a:moveTo>
                    <a:pt x="76200" y="915797"/>
                  </a:moveTo>
                  <a:lnTo>
                    <a:pt x="44450" y="915797"/>
                  </a:lnTo>
                  <a:lnTo>
                    <a:pt x="44450" y="786384"/>
                  </a:lnTo>
                  <a:lnTo>
                    <a:pt x="31750" y="786384"/>
                  </a:lnTo>
                  <a:lnTo>
                    <a:pt x="31750" y="915797"/>
                  </a:lnTo>
                  <a:lnTo>
                    <a:pt x="0" y="915797"/>
                  </a:lnTo>
                  <a:lnTo>
                    <a:pt x="38100" y="991997"/>
                  </a:lnTo>
                  <a:lnTo>
                    <a:pt x="69850" y="928497"/>
                  </a:lnTo>
                  <a:lnTo>
                    <a:pt x="76200" y="915797"/>
                  </a:lnTo>
                  <a:close/>
                </a:path>
                <a:path w="76200" h="3348354">
                  <a:moveTo>
                    <a:pt x="76200" y="522605"/>
                  </a:moveTo>
                  <a:lnTo>
                    <a:pt x="44450" y="522605"/>
                  </a:lnTo>
                  <a:lnTo>
                    <a:pt x="44450" y="393192"/>
                  </a:lnTo>
                  <a:lnTo>
                    <a:pt x="31750" y="393192"/>
                  </a:lnTo>
                  <a:lnTo>
                    <a:pt x="31750" y="522605"/>
                  </a:lnTo>
                  <a:lnTo>
                    <a:pt x="0" y="522605"/>
                  </a:lnTo>
                  <a:lnTo>
                    <a:pt x="38100" y="598805"/>
                  </a:lnTo>
                  <a:lnTo>
                    <a:pt x="69850" y="535305"/>
                  </a:lnTo>
                  <a:lnTo>
                    <a:pt x="76200" y="522605"/>
                  </a:lnTo>
                  <a:close/>
                </a:path>
                <a:path w="76200" h="3348354">
                  <a:moveTo>
                    <a:pt x="76200" y="129413"/>
                  </a:moveTo>
                  <a:lnTo>
                    <a:pt x="44450" y="12941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29413"/>
                  </a:lnTo>
                  <a:lnTo>
                    <a:pt x="0" y="129413"/>
                  </a:lnTo>
                  <a:lnTo>
                    <a:pt x="38100" y="205613"/>
                  </a:lnTo>
                  <a:lnTo>
                    <a:pt x="69850" y="142113"/>
                  </a:lnTo>
                  <a:lnTo>
                    <a:pt x="76200" y="129413"/>
                  </a:lnTo>
                  <a:close/>
                </a:path>
              </a:pathLst>
            </a:custGeom>
            <a:solidFill>
              <a:srgbClr val="46B592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053831" y="4442968"/>
            <a:ext cx="187706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8694">
              <a:lnSpc>
                <a:spcPct val="143200"/>
              </a:lnSpc>
              <a:spcBef>
                <a:spcPts val="100"/>
              </a:spcBef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Maintain Refresh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43200"/>
              </a:lnSpc>
            </a:pPr>
            <a:r>
              <a:rPr kern="0" spc="-20" dirty="0">
                <a:solidFill>
                  <a:srgbClr val="5F5F5F"/>
                </a:solidFill>
                <a:latin typeface="Tahoma"/>
                <a:cs typeface="Tahoma"/>
              </a:rPr>
              <a:t>Conserve/Suspend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Supersede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44491" y="3696335"/>
            <a:ext cx="1632585" cy="26149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14604">
              <a:lnSpc>
                <a:spcPct val="141900"/>
              </a:lnSpc>
              <a:spcBef>
                <a:spcPts val="150"/>
              </a:spcBef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Data</a:t>
            </a:r>
            <a:r>
              <a:rPr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gathering Analysis Reporting </a:t>
            </a:r>
            <a:r>
              <a:rPr kern="0" dirty="0">
                <a:solidFill>
                  <a:srgbClr val="5F5F5F"/>
                </a:solidFill>
                <a:latin typeface="Tahoma"/>
                <a:cs typeface="Tahoma"/>
              </a:rPr>
              <a:t>Decision</a:t>
            </a:r>
            <a:r>
              <a:rPr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kern="0" spc="-35" dirty="0">
                <a:solidFill>
                  <a:srgbClr val="5F5F5F"/>
                </a:solidFill>
                <a:latin typeface="Tahoma"/>
                <a:cs typeface="Tahoma"/>
              </a:rPr>
              <a:t>making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Communication Documentation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>
              <a:lnSpc>
                <a:spcPts val="1945"/>
              </a:lnSpc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refresh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151070" y="2300770"/>
            <a:ext cx="273050" cy="3810635"/>
            <a:chOff x="3627070" y="2300769"/>
            <a:chExt cx="273050" cy="3810635"/>
          </a:xfrm>
        </p:grpSpPr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27070" y="3885914"/>
              <a:ext cx="272843" cy="26103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643884" y="3893820"/>
              <a:ext cx="189230" cy="186055"/>
            </a:xfrm>
            <a:custGeom>
              <a:avLst/>
              <a:gdLst/>
              <a:ahLst/>
              <a:cxnLst/>
              <a:rect l="l" t="t" r="r" b="b"/>
              <a:pathLst>
                <a:path w="189229" h="186054">
                  <a:moveTo>
                    <a:pt x="94487" y="0"/>
                  </a:moveTo>
                  <a:lnTo>
                    <a:pt x="57703" y="7310"/>
                  </a:lnTo>
                  <a:lnTo>
                    <a:pt x="27670" y="27241"/>
                  </a:lnTo>
                  <a:lnTo>
                    <a:pt x="7423" y="56792"/>
                  </a:lnTo>
                  <a:lnTo>
                    <a:pt x="0" y="92963"/>
                  </a:lnTo>
                  <a:lnTo>
                    <a:pt x="7423" y="129135"/>
                  </a:lnTo>
                  <a:lnTo>
                    <a:pt x="27670" y="158686"/>
                  </a:lnTo>
                  <a:lnTo>
                    <a:pt x="57703" y="178617"/>
                  </a:lnTo>
                  <a:lnTo>
                    <a:pt x="94487" y="185927"/>
                  </a:lnTo>
                  <a:lnTo>
                    <a:pt x="131272" y="178617"/>
                  </a:lnTo>
                  <a:lnTo>
                    <a:pt x="161305" y="158686"/>
                  </a:lnTo>
                  <a:lnTo>
                    <a:pt x="181552" y="129135"/>
                  </a:lnTo>
                  <a:lnTo>
                    <a:pt x="188975" y="92963"/>
                  </a:lnTo>
                  <a:lnTo>
                    <a:pt x="181552" y="56792"/>
                  </a:lnTo>
                  <a:lnTo>
                    <a:pt x="161305" y="27241"/>
                  </a:lnTo>
                  <a:lnTo>
                    <a:pt x="131272" y="7310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27070" y="4277701"/>
              <a:ext cx="272843" cy="26239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643884" y="4285488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94487" y="0"/>
                  </a:moveTo>
                  <a:lnTo>
                    <a:pt x="57703" y="7358"/>
                  </a:lnTo>
                  <a:lnTo>
                    <a:pt x="27670" y="27431"/>
                  </a:lnTo>
                  <a:lnTo>
                    <a:pt x="7423" y="57221"/>
                  </a:lnTo>
                  <a:lnTo>
                    <a:pt x="0" y="93725"/>
                  </a:lnTo>
                  <a:lnTo>
                    <a:pt x="7423" y="130230"/>
                  </a:lnTo>
                  <a:lnTo>
                    <a:pt x="27670" y="160019"/>
                  </a:lnTo>
                  <a:lnTo>
                    <a:pt x="57703" y="180093"/>
                  </a:lnTo>
                  <a:lnTo>
                    <a:pt x="94487" y="187451"/>
                  </a:lnTo>
                  <a:lnTo>
                    <a:pt x="131272" y="180093"/>
                  </a:lnTo>
                  <a:lnTo>
                    <a:pt x="161305" y="160019"/>
                  </a:lnTo>
                  <a:lnTo>
                    <a:pt x="181552" y="130230"/>
                  </a:lnTo>
                  <a:lnTo>
                    <a:pt x="188975" y="93725"/>
                  </a:lnTo>
                  <a:lnTo>
                    <a:pt x="181552" y="57221"/>
                  </a:lnTo>
                  <a:lnTo>
                    <a:pt x="161305" y="27431"/>
                  </a:lnTo>
                  <a:lnTo>
                    <a:pt x="131272" y="735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27070" y="4670893"/>
              <a:ext cx="272843" cy="26239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643884" y="4678680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94487" y="0"/>
                  </a:moveTo>
                  <a:lnTo>
                    <a:pt x="57703" y="7358"/>
                  </a:lnTo>
                  <a:lnTo>
                    <a:pt x="27670" y="27432"/>
                  </a:lnTo>
                  <a:lnTo>
                    <a:pt x="7423" y="57221"/>
                  </a:lnTo>
                  <a:lnTo>
                    <a:pt x="0" y="93726"/>
                  </a:lnTo>
                  <a:lnTo>
                    <a:pt x="7423" y="130230"/>
                  </a:lnTo>
                  <a:lnTo>
                    <a:pt x="27670" y="160020"/>
                  </a:lnTo>
                  <a:lnTo>
                    <a:pt x="57703" y="180093"/>
                  </a:lnTo>
                  <a:lnTo>
                    <a:pt x="94487" y="187452"/>
                  </a:lnTo>
                  <a:lnTo>
                    <a:pt x="131272" y="180093"/>
                  </a:lnTo>
                  <a:lnTo>
                    <a:pt x="161305" y="160020"/>
                  </a:lnTo>
                  <a:lnTo>
                    <a:pt x="181552" y="130230"/>
                  </a:lnTo>
                  <a:lnTo>
                    <a:pt x="188975" y="93726"/>
                  </a:lnTo>
                  <a:lnTo>
                    <a:pt x="181552" y="57221"/>
                  </a:lnTo>
                  <a:lnTo>
                    <a:pt x="161305" y="27432"/>
                  </a:lnTo>
                  <a:lnTo>
                    <a:pt x="131272" y="735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27070" y="5064085"/>
              <a:ext cx="272843" cy="26239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643884" y="5071872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94487" y="0"/>
                  </a:moveTo>
                  <a:lnTo>
                    <a:pt x="57703" y="7358"/>
                  </a:lnTo>
                  <a:lnTo>
                    <a:pt x="27670" y="27431"/>
                  </a:lnTo>
                  <a:lnTo>
                    <a:pt x="7423" y="57221"/>
                  </a:lnTo>
                  <a:lnTo>
                    <a:pt x="0" y="93725"/>
                  </a:lnTo>
                  <a:lnTo>
                    <a:pt x="7423" y="130230"/>
                  </a:lnTo>
                  <a:lnTo>
                    <a:pt x="27670" y="160019"/>
                  </a:lnTo>
                  <a:lnTo>
                    <a:pt x="57703" y="180093"/>
                  </a:lnTo>
                  <a:lnTo>
                    <a:pt x="94487" y="187451"/>
                  </a:lnTo>
                  <a:lnTo>
                    <a:pt x="131272" y="180093"/>
                  </a:lnTo>
                  <a:lnTo>
                    <a:pt x="161305" y="160019"/>
                  </a:lnTo>
                  <a:lnTo>
                    <a:pt x="181552" y="130230"/>
                  </a:lnTo>
                  <a:lnTo>
                    <a:pt x="188975" y="93725"/>
                  </a:lnTo>
                  <a:lnTo>
                    <a:pt x="181552" y="57221"/>
                  </a:lnTo>
                  <a:lnTo>
                    <a:pt x="161305" y="27431"/>
                  </a:lnTo>
                  <a:lnTo>
                    <a:pt x="131272" y="7358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27070" y="5457158"/>
              <a:ext cx="272843" cy="26103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643884" y="5465064"/>
              <a:ext cx="189230" cy="186055"/>
            </a:xfrm>
            <a:custGeom>
              <a:avLst/>
              <a:gdLst/>
              <a:ahLst/>
              <a:cxnLst/>
              <a:rect l="l" t="t" r="r" b="b"/>
              <a:pathLst>
                <a:path w="189229" h="186054">
                  <a:moveTo>
                    <a:pt x="94487" y="0"/>
                  </a:moveTo>
                  <a:lnTo>
                    <a:pt x="57703" y="7310"/>
                  </a:lnTo>
                  <a:lnTo>
                    <a:pt x="27670" y="27241"/>
                  </a:lnTo>
                  <a:lnTo>
                    <a:pt x="7423" y="56792"/>
                  </a:lnTo>
                  <a:lnTo>
                    <a:pt x="0" y="92964"/>
                  </a:lnTo>
                  <a:lnTo>
                    <a:pt x="7423" y="129151"/>
                  </a:lnTo>
                  <a:lnTo>
                    <a:pt x="27670" y="158700"/>
                  </a:lnTo>
                  <a:lnTo>
                    <a:pt x="57703" y="178622"/>
                  </a:lnTo>
                  <a:lnTo>
                    <a:pt x="94487" y="185928"/>
                  </a:lnTo>
                  <a:lnTo>
                    <a:pt x="131272" y="178622"/>
                  </a:lnTo>
                  <a:lnTo>
                    <a:pt x="161305" y="158700"/>
                  </a:lnTo>
                  <a:lnTo>
                    <a:pt x="181552" y="129151"/>
                  </a:lnTo>
                  <a:lnTo>
                    <a:pt x="188975" y="92964"/>
                  </a:lnTo>
                  <a:lnTo>
                    <a:pt x="181552" y="56792"/>
                  </a:lnTo>
                  <a:lnTo>
                    <a:pt x="161305" y="27241"/>
                  </a:lnTo>
                  <a:lnTo>
                    <a:pt x="131272" y="7310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7" name="object 8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27070" y="5848919"/>
              <a:ext cx="272843" cy="26239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43884" y="5856732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94487" y="0"/>
                  </a:moveTo>
                  <a:lnTo>
                    <a:pt x="57703" y="7365"/>
                  </a:lnTo>
                  <a:lnTo>
                    <a:pt x="27670" y="27451"/>
                  </a:lnTo>
                  <a:lnTo>
                    <a:pt x="7423" y="57242"/>
                  </a:lnTo>
                  <a:lnTo>
                    <a:pt x="0" y="93726"/>
                  </a:lnTo>
                  <a:lnTo>
                    <a:pt x="7423" y="130209"/>
                  </a:lnTo>
                  <a:lnTo>
                    <a:pt x="27670" y="160000"/>
                  </a:lnTo>
                  <a:lnTo>
                    <a:pt x="57703" y="180086"/>
                  </a:lnTo>
                  <a:lnTo>
                    <a:pt x="94487" y="187452"/>
                  </a:lnTo>
                  <a:lnTo>
                    <a:pt x="131272" y="180086"/>
                  </a:lnTo>
                  <a:lnTo>
                    <a:pt x="161305" y="160000"/>
                  </a:lnTo>
                  <a:lnTo>
                    <a:pt x="181552" y="130209"/>
                  </a:lnTo>
                  <a:lnTo>
                    <a:pt x="188975" y="93726"/>
                  </a:lnTo>
                  <a:lnTo>
                    <a:pt x="181552" y="57242"/>
                  </a:lnTo>
                  <a:lnTo>
                    <a:pt x="161305" y="27451"/>
                  </a:lnTo>
                  <a:lnTo>
                    <a:pt x="131272" y="7365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700272" y="4079747"/>
              <a:ext cx="76200" cy="1777364"/>
            </a:xfrm>
            <a:custGeom>
              <a:avLst/>
              <a:gdLst/>
              <a:ahLst/>
              <a:cxnLst/>
              <a:rect l="l" t="t" r="r" b="b"/>
              <a:pathLst>
                <a:path w="76200" h="1777364">
                  <a:moveTo>
                    <a:pt x="76187" y="1700644"/>
                  </a:moveTo>
                  <a:lnTo>
                    <a:pt x="44450" y="1700644"/>
                  </a:lnTo>
                  <a:lnTo>
                    <a:pt x="44450" y="1571244"/>
                  </a:lnTo>
                  <a:lnTo>
                    <a:pt x="31750" y="1571244"/>
                  </a:lnTo>
                  <a:lnTo>
                    <a:pt x="31750" y="1700644"/>
                  </a:lnTo>
                  <a:lnTo>
                    <a:pt x="0" y="1700644"/>
                  </a:lnTo>
                  <a:lnTo>
                    <a:pt x="38100" y="1776844"/>
                  </a:lnTo>
                  <a:lnTo>
                    <a:pt x="69837" y="1713344"/>
                  </a:lnTo>
                  <a:lnTo>
                    <a:pt x="76187" y="1700644"/>
                  </a:lnTo>
                  <a:close/>
                </a:path>
                <a:path w="76200" h="1777364">
                  <a:moveTo>
                    <a:pt x="76200" y="1308989"/>
                  </a:moveTo>
                  <a:lnTo>
                    <a:pt x="44450" y="1308989"/>
                  </a:lnTo>
                  <a:lnTo>
                    <a:pt x="44450" y="1179576"/>
                  </a:lnTo>
                  <a:lnTo>
                    <a:pt x="31750" y="1179576"/>
                  </a:lnTo>
                  <a:lnTo>
                    <a:pt x="31750" y="1308989"/>
                  </a:lnTo>
                  <a:lnTo>
                    <a:pt x="0" y="1308989"/>
                  </a:lnTo>
                  <a:lnTo>
                    <a:pt x="38100" y="1385189"/>
                  </a:lnTo>
                  <a:lnTo>
                    <a:pt x="69850" y="1321689"/>
                  </a:lnTo>
                  <a:lnTo>
                    <a:pt x="76200" y="1308989"/>
                  </a:lnTo>
                  <a:close/>
                </a:path>
                <a:path w="76200" h="1777364">
                  <a:moveTo>
                    <a:pt x="76200" y="915797"/>
                  </a:moveTo>
                  <a:lnTo>
                    <a:pt x="44450" y="915797"/>
                  </a:lnTo>
                  <a:lnTo>
                    <a:pt x="44450" y="786384"/>
                  </a:lnTo>
                  <a:lnTo>
                    <a:pt x="31750" y="786384"/>
                  </a:lnTo>
                  <a:lnTo>
                    <a:pt x="31750" y="915797"/>
                  </a:lnTo>
                  <a:lnTo>
                    <a:pt x="0" y="915797"/>
                  </a:lnTo>
                  <a:lnTo>
                    <a:pt x="38100" y="991997"/>
                  </a:lnTo>
                  <a:lnTo>
                    <a:pt x="69850" y="928497"/>
                  </a:lnTo>
                  <a:lnTo>
                    <a:pt x="76200" y="915797"/>
                  </a:lnTo>
                  <a:close/>
                </a:path>
                <a:path w="76200" h="1777364">
                  <a:moveTo>
                    <a:pt x="76200" y="522605"/>
                  </a:moveTo>
                  <a:lnTo>
                    <a:pt x="44450" y="522605"/>
                  </a:lnTo>
                  <a:lnTo>
                    <a:pt x="44450" y="393192"/>
                  </a:lnTo>
                  <a:lnTo>
                    <a:pt x="31750" y="393192"/>
                  </a:lnTo>
                  <a:lnTo>
                    <a:pt x="31750" y="522605"/>
                  </a:lnTo>
                  <a:lnTo>
                    <a:pt x="0" y="522605"/>
                  </a:lnTo>
                  <a:lnTo>
                    <a:pt x="38100" y="598805"/>
                  </a:lnTo>
                  <a:lnTo>
                    <a:pt x="69850" y="535305"/>
                  </a:lnTo>
                  <a:lnTo>
                    <a:pt x="76200" y="522605"/>
                  </a:lnTo>
                  <a:close/>
                </a:path>
                <a:path w="76200" h="1777364">
                  <a:moveTo>
                    <a:pt x="76200" y="129413"/>
                  </a:moveTo>
                  <a:lnTo>
                    <a:pt x="44450" y="12941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29413"/>
                  </a:lnTo>
                  <a:lnTo>
                    <a:pt x="0" y="129413"/>
                  </a:lnTo>
                  <a:lnTo>
                    <a:pt x="38100" y="205613"/>
                  </a:lnTo>
                  <a:lnTo>
                    <a:pt x="69850" y="142113"/>
                  </a:lnTo>
                  <a:lnTo>
                    <a:pt x="76200" y="129413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29722" y="2300769"/>
              <a:ext cx="267641" cy="26630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3884" y="2314956"/>
              <a:ext cx="188975" cy="18745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643884" y="2314956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0" y="93726"/>
                  </a:moveTo>
                  <a:lnTo>
                    <a:pt x="7423" y="57221"/>
                  </a:lnTo>
                  <a:lnTo>
                    <a:pt x="27670" y="27431"/>
                  </a:lnTo>
                  <a:lnTo>
                    <a:pt x="57703" y="7358"/>
                  </a:lnTo>
                  <a:lnTo>
                    <a:pt x="94487" y="0"/>
                  </a:lnTo>
                  <a:lnTo>
                    <a:pt x="131272" y="7358"/>
                  </a:lnTo>
                  <a:lnTo>
                    <a:pt x="161305" y="27432"/>
                  </a:lnTo>
                  <a:lnTo>
                    <a:pt x="181552" y="57221"/>
                  </a:lnTo>
                  <a:lnTo>
                    <a:pt x="188975" y="93726"/>
                  </a:lnTo>
                  <a:lnTo>
                    <a:pt x="181552" y="130230"/>
                  </a:lnTo>
                  <a:lnTo>
                    <a:pt x="161305" y="160020"/>
                  </a:lnTo>
                  <a:lnTo>
                    <a:pt x="131272" y="180093"/>
                  </a:lnTo>
                  <a:lnTo>
                    <a:pt x="94487" y="187452"/>
                  </a:lnTo>
                  <a:lnTo>
                    <a:pt x="57703" y="180093"/>
                  </a:lnTo>
                  <a:lnTo>
                    <a:pt x="27670" y="160020"/>
                  </a:lnTo>
                  <a:lnTo>
                    <a:pt x="7423" y="130230"/>
                  </a:lnTo>
                  <a:lnTo>
                    <a:pt x="0" y="93726"/>
                  </a:lnTo>
                  <a:close/>
                </a:path>
              </a:pathLst>
            </a:custGeom>
            <a:ln w="1269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3" name="object 9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29722" y="2693961"/>
              <a:ext cx="267641" cy="26630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43884" y="2708148"/>
              <a:ext cx="188975" cy="18745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643884" y="2708148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0" y="93725"/>
                  </a:moveTo>
                  <a:lnTo>
                    <a:pt x="7423" y="57221"/>
                  </a:lnTo>
                  <a:lnTo>
                    <a:pt x="27670" y="27432"/>
                  </a:lnTo>
                  <a:lnTo>
                    <a:pt x="57703" y="7358"/>
                  </a:lnTo>
                  <a:lnTo>
                    <a:pt x="94487" y="0"/>
                  </a:lnTo>
                  <a:lnTo>
                    <a:pt x="131272" y="7358"/>
                  </a:lnTo>
                  <a:lnTo>
                    <a:pt x="161305" y="27432"/>
                  </a:lnTo>
                  <a:lnTo>
                    <a:pt x="181552" y="57221"/>
                  </a:lnTo>
                  <a:lnTo>
                    <a:pt x="188975" y="93725"/>
                  </a:lnTo>
                  <a:lnTo>
                    <a:pt x="181552" y="130230"/>
                  </a:lnTo>
                  <a:lnTo>
                    <a:pt x="161305" y="160019"/>
                  </a:lnTo>
                  <a:lnTo>
                    <a:pt x="131272" y="180093"/>
                  </a:lnTo>
                  <a:lnTo>
                    <a:pt x="94487" y="187451"/>
                  </a:lnTo>
                  <a:lnTo>
                    <a:pt x="57703" y="180093"/>
                  </a:lnTo>
                  <a:lnTo>
                    <a:pt x="27670" y="160019"/>
                  </a:lnTo>
                  <a:lnTo>
                    <a:pt x="7423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6" name="object 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29722" y="3087153"/>
              <a:ext cx="267641" cy="26630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43884" y="3101340"/>
              <a:ext cx="188975" cy="187451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643884" y="3101340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0" y="93725"/>
                  </a:moveTo>
                  <a:lnTo>
                    <a:pt x="7423" y="57221"/>
                  </a:lnTo>
                  <a:lnTo>
                    <a:pt x="27670" y="27432"/>
                  </a:lnTo>
                  <a:lnTo>
                    <a:pt x="57703" y="7358"/>
                  </a:lnTo>
                  <a:lnTo>
                    <a:pt x="94487" y="0"/>
                  </a:lnTo>
                  <a:lnTo>
                    <a:pt x="131272" y="7358"/>
                  </a:lnTo>
                  <a:lnTo>
                    <a:pt x="161305" y="27432"/>
                  </a:lnTo>
                  <a:lnTo>
                    <a:pt x="181552" y="57221"/>
                  </a:lnTo>
                  <a:lnTo>
                    <a:pt x="188975" y="93725"/>
                  </a:lnTo>
                  <a:lnTo>
                    <a:pt x="181552" y="130230"/>
                  </a:lnTo>
                  <a:lnTo>
                    <a:pt x="161305" y="160020"/>
                  </a:lnTo>
                  <a:lnTo>
                    <a:pt x="131272" y="180093"/>
                  </a:lnTo>
                  <a:lnTo>
                    <a:pt x="94487" y="187451"/>
                  </a:lnTo>
                  <a:lnTo>
                    <a:pt x="57703" y="180093"/>
                  </a:lnTo>
                  <a:lnTo>
                    <a:pt x="27670" y="160020"/>
                  </a:lnTo>
                  <a:lnTo>
                    <a:pt x="7423" y="1302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9" name="object 9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29722" y="3480771"/>
              <a:ext cx="267641" cy="27288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43884" y="3494532"/>
              <a:ext cx="188975" cy="18592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3643884" y="2502408"/>
              <a:ext cx="189230" cy="1383665"/>
            </a:xfrm>
            <a:custGeom>
              <a:avLst/>
              <a:gdLst/>
              <a:ahLst/>
              <a:cxnLst/>
              <a:rect l="l" t="t" r="r" b="b"/>
              <a:pathLst>
                <a:path w="189229" h="1383664">
                  <a:moveTo>
                    <a:pt x="0" y="1085088"/>
                  </a:moveTo>
                  <a:lnTo>
                    <a:pt x="7423" y="1048916"/>
                  </a:lnTo>
                  <a:lnTo>
                    <a:pt x="27670" y="1019365"/>
                  </a:lnTo>
                  <a:lnTo>
                    <a:pt x="57703" y="999434"/>
                  </a:lnTo>
                  <a:lnTo>
                    <a:pt x="94487" y="992124"/>
                  </a:lnTo>
                  <a:lnTo>
                    <a:pt x="131272" y="999434"/>
                  </a:lnTo>
                  <a:lnTo>
                    <a:pt x="161305" y="1019365"/>
                  </a:lnTo>
                  <a:lnTo>
                    <a:pt x="181552" y="1048916"/>
                  </a:lnTo>
                  <a:lnTo>
                    <a:pt x="188975" y="1085088"/>
                  </a:lnTo>
                  <a:lnTo>
                    <a:pt x="181552" y="1121259"/>
                  </a:lnTo>
                  <a:lnTo>
                    <a:pt x="161305" y="1150810"/>
                  </a:lnTo>
                  <a:lnTo>
                    <a:pt x="131272" y="1170741"/>
                  </a:lnTo>
                  <a:lnTo>
                    <a:pt x="94487" y="1178052"/>
                  </a:lnTo>
                  <a:lnTo>
                    <a:pt x="57703" y="1170741"/>
                  </a:lnTo>
                  <a:lnTo>
                    <a:pt x="27670" y="1150810"/>
                  </a:lnTo>
                  <a:lnTo>
                    <a:pt x="7423" y="1121259"/>
                  </a:lnTo>
                  <a:lnTo>
                    <a:pt x="0" y="1085088"/>
                  </a:lnTo>
                  <a:close/>
                </a:path>
                <a:path w="189229" h="1383664">
                  <a:moveTo>
                    <a:pt x="94487" y="0"/>
                  </a:moveTo>
                  <a:lnTo>
                    <a:pt x="94487" y="205612"/>
                  </a:lnTo>
                </a:path>
                <a:path w="189229" h="1383664">
                  <a:moveTo>
                    <a:pt x="94487" y="393191"/>
                  </a:moveTo>
                  <a:lnTo>
                    <a:pt x="94487" y="598804"/>
                  </a:lnTo>
                </a:path>
                <a:path w="189229" h="1383664">
                  <a:moveTo>
                    <a:pt x="94487" y="786383"/>
                  </a:moveTo>
                  <a:lnTo>
                    <a:pt x="94487" y="991996"/>
                  </a:lnTo>
                </a:path>
                <a:path w="189229" h="1383664">
                  <a:moveTo>
                    <a:pt x="94487" y="1178052"/>
                  </a:moveTo>
                  <a:lnTo>
                    <a:pt x="94487" y="1383664"/>
                  </a:lnTo>
                </a:path>
              </a:pathLst>
            </a:custGeom>
            <a:ln w="127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01796" y="4102607"/>
              <a:ext cx="76200" cy="598805"/>
            </a:xfrm>
            <a:custGeom>
              <a:avLst/>
              <a:gdLst/>
              <a:ahLst/>
              <a:cxnLst/>
              <a:rect l="l" t="t" r="r" b="b"/>
              <a:pathLst>
                <a:path w="76200" h="598804">
                  <a:moveTo>
                    <a:pt x="76200" y="522605"/>
                  </a:moveTo>
                  <a:lnTo>
                    <a:pt x="44450" y="522605"/>
                  </a:lnTo>
                  <a:lnTo>
                    <a:pt x="44450" y="393192"/>
                  </a:lnTo>
                  <a:lnTo>
                    <a:pt x="31750" y="393192"/>
                  </a:lnTo>
                  <a:lnTo>
                    <a:pt x="31750" y="522605"/>
                  </a:lnTo>
                  <a:lnTo>
                    <a:pt x="0" y="522605"/>
                  </a:lnTo>
                  <a:lnTo>
                    <a:pt x="38100" y="598805"/>
                  </a:lnTo>
                  <a:lnTo>
                    <a:pt x="69850" y="535305"/>
                  </a:lnTo>
                  <a:lnTo>
                    <a:pt x="76200" y="522605"/>
                  </a:lnTo>
                  <a:close/>
                </a:path>
                <a:path w="76200" h="598804">
                  <a:moveTo>
                    <a:pt x="76200" y="129413"/>
                  </a:moveTo>
                  <a:lnTo>
                    <a:pt x="44450" y="129413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129413"/>
                  </a:lnTo>
                  <a:lnTo>
                    <a:pt x="0" y="129413"/>
                  </a:lnTo>
                  <a:lnTo>
                    <a:pt x="38100" y="205613"/>
                  </a:lnTo>
                  <a:lnTo>
                    <a:pt x="69850" y="142113"/>
                  </a:lnTo>
                  <a:lnTo>
                    <a:pt x="76200" y="129413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151685" y="1475109"/>
            <a:ext cx="2221865" cy="49149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spcBef>
                <a:spcPts val="345"/>
              </a:spcBef>
            </a:pP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Stage</a:t>
            </a:r>
            <a:r>
              <a:rPr sz="1600" kern="0" spc="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35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6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280"/>
              </a:spcBef>
            </a:pPr>
            <a:r>
              <a:rPr kern="0" spc="185" dirty="0">
                <a:solidFill>
                  <a:srgbClr val="FFFFFF"/>
                </a:solidFill>
                <a:latin typeface="Century Gothic"/>
                <a:cs typeface="Century Gothic"/>
              </a:rPr>
              <a:t>ESTABLISHMENT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50825" marR="5080">
              <a:lnSpc>
                <a:spcPct val="143200"/>
              </a:lnSpc>
              <a:spcBef>
                <a:spcPts val="560"/>
              </a:spcBef>
            </a:pPr>
            <a:r>
              <a:rPr kern="0" dirty="0">
                <a:solidFill>
                  <a:srgbClr val="5F5F5F"/>
                </a:solidFill>
                <a:latin typeface="Tahoma"/>
                <a:cs typeface="Tahoma"/>
              </a:rPr>
              <a:t>Needs</a:t>
            </a:r>
            <a:r>
              <a:rPr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identification Selection Documentation Visualization Activation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50825" marR="370205">
              <a:lnSpc>
                <a:spcPct val="143200"/>
              </a:lnSpc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Analysis Reporting </a:t>
            </a:r>
            <a:r>
              <a:rPr kern="0" dirty="0">
                <a:solidFill>
                  <a:srgbClr val="5F5F5F"/>
                </a:solidFill>
                <a:latin typeface="Tahoma"/>
                <a:cs typeface="Tahoma"/>
              </a:rPr>
              <a:t>Decision</a:t>
            </a:r>
            <a:r>
              <a:rPr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kern="0" spc="-55" dirty="0">
                <a:solidFill>
                  <a:srgbClr val="5F5F5F"/>
                </a:solidFill>
                <a:latin typeface="Tahoma"/>
                <a:cs typeface="Tahoma"/>
              </a:rPr>
              <a:t>making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Communication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50825">
              <a:lnSpc>
                <a:spcPts val="2050"/>
              </a:lnSpc>
              <a:spcBef>
                <a:spcPts val="955"/>
              </a:spcBef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Documentation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50825">
              <a:lnSpc>
                <a:spcPts val="2050"/>
              </a:lnSpc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refresh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46081"/>
          </a:xfrm>
          <a:prstGeom prst="rect">
            <a:avLst/>
          </a:prstGeom>
        </p:spPr>
        <p:txBody>
          <a:bodyPr vert="horz" wrap="square" lIns="0" tIns="281747" rIns="0" bIns="0" rtlCol="0">
            <a:spAutoFit/>
          </a:bodyPr>
          <a:lstStyle/>
          <a:p>
            <a:pPr marL="2515235">
              <a:spcBef>
                <a:spcPts val="200"/>
              </a:spcBef>
            </a:pPr>
            <a:fld id="{81D60167-4931-47E6-BA6A-407CBD079E47}" type="slidenum">
              <a:rPr kern="0" spc="-25" dirty="0"/>
              <a:pPr marL="2515235">
                <a:spcBef>
                  <a:spcPts val="200"/>
                </a:spcBef>
              </a:pPr>
              <a:t>13</a:t>
            </a:fld>
            <a:endParaRPr kern="0" spc="-25" dirty="0"/>
          </a:p>
        </p:txBody>
      </p:sp>
      <p:sp>
        <p:nvSpPr>
          <p:cNvPr id="104" name="object 104"/>
          <p:cNvSpPr txBox="1"/>
          <p:nvPr/>
        </p:nvSpPr>
        <p:spPr>
          <a:xfrm>
            <a:off x="5200904" y="1475109"/>
            <a:ext cx="791845" cy="6102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spcBef>
                <a:spcPts val="345"/>
              </a:spcBef>
            </a:pP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Stage</a:t>
            </a:r>
            <a:r>
              <a:rPr sz="1600" kern="0" spc="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6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280"/>
              </a:spcBef>
            </a:pPr>
            <a:r>
              <a:rPr kern="0" spc="204" dirty="0">
                <a:solidFill>
                  <a:srgbClr val="FFFFFF"/>
                </a:solidFill>
                <a:latin typeface="Century Gothic"/>
                <a:cs typeface="Century Gothic"/>
              </a:rPr>
              <a:t>USE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720966" y="1475109"/>
            <a:ext cx="1434465" cy="6102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spcBef>
                <a:spcPts val="345"/>
              </a:spcBef>
            </a:pPr>
            <a:r>
              <a:rPr sz="1600" kern="0" dirty="0">
                <a:solidFill>
                  <a:srgbClr val="FFFFFF"/>
                </a:solidFill>
                <a:latin typeface="Century Gothic"/>
                <a:cs typeface="Century Gothic"/>
              </a:rPr>
              <a:t>Stage</a:t>
            </a:r>
            <a:r>
              <a:rPr sz="1600" kern="0" spc="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6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280"/>
              </a:spcBef>
            </a:pPr>
            <a:r>
              <a:rPr kern="0" spc="120" dirty="0">
                <a:solidFill>
                  <a:srgbClr val="FFFFFF"/>
                </a:solidFill>
                <a:latin typeface="Century Gothic"/>
                <a:cs typeface="Century Gothic"/>
              </a:rPr>
              <a:t>EVOLUTION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02437-7DE9-D704-E6EF-79C031B0A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D77E4F-FAD8-E2AB-42E5-76263747B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Activate performance management</a:t>
            </a:r>
          </a:p>
        </p:txBody>
      </p:sp>
      <p:pic>
        <p:nvPicPr>
          <p:cNvPr id="7" name="Graphic 5" descr="نقطة الهدف">
            <a:extLst>
              <a:ext uri="{FF2B5EF4-FFF2-40B4-BE49-F238E27FC236}">
                <a16:creationId xmlns:a16="http://schemas.microsoft.com/office/drawing/2014/main" id="{6D931461-0CFD-BB93-4006-366FB854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84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3701"/>
            <a:ext cx="10515600" cy="888410"/>
          </a:xfrm>
          <a:prstGeom prst="rect">
            <a:avLst/>
          </a:prstGeom>
        </p:spPr>
        <p:txBody>
          <a:bodyPr vert="horz" wrap="square" lIns="0" tIns="209258" rIns="0" bIns="0" rtlCol="0" anchor="ctr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SYSTEM</a:t>
            </a:r>
            <a:r>
              <a:rPr spc="-10" dirty="0"/>
              <a:t> </a:t>
            </a:r>
            <a:r>
              <a:rPr spc="145" dirty="0"/>
              <a:t>INTEGRATION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909" y="1539239"/>
            <a:ext cx="2326385" cy="4654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2543" y="1755395"/>
            <a:ext cx="2190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5" dirty="0">
                <a:solidFill>
                  <a:srgbClr val="087150"/>
                </a:solidFill>
                <a:latin typeface="Century Gothic"/>
                <a:cs typeface="Century Gothic"/>
              </a:rPr>
              <a:t>ORGANIZATIONAL</a:t>
            </a:r>
            <a:endParaRPr>
              <a:latin typeface="Century Gothic"/>
              <a:cs typeface="Century Gothic"/>
            </a:endParaRPr>
          </a:p>
          <a:p>
            <a:pPr marL="12700"/>
            <a:r>
              <a:rPr spc="125" dirty="0">
                <a:solidFill>
                  <a:srgbClr val="087150"/>
                </a:solidFill>
                <a:latin typeface="Century Gothic"/>
                <a:cs typeface="Century Gothic"/>
              </a:rPr>
              <a:t>STRATEGY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8064" y="4232909"/>
            <a:ext cx="1903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135" dirty="0">
                <a:solidFill>
                  <a:srgbClr val="087150"/>
                </a:solidFill>
                <a:latin typeface="Century Gothic"/>
                <a:cs typeface="Century Gothic"/>
              </a:rPr>
              <a:t>INTEGRATED </a:t>
            </a:r>
            <a:r>
              <a:rPr spc="110" dirty="0">
                <a:solidFill>
                  <a:srgbClr val="087150"/>
                </a:solidFill>
                <a:latin typeface="Century Gothic"/>
                <a:cs typeface="Century Gothic"/>
              </a:rPr>
              <a:t>PERFORMANCE </a:t>
            </a:r>
            <a:r>
              <a:rPr spc="75" dirty="0">
                <a:solidFill>
                  <a:srgbClr val="087150"/>
                </a:solidFill>
                <a:latin typeface="Century Gothic"/>
                <a:cs typeface="Century Gothic"/>
              </a:rPr>
              <a:t>MANAGEMENT </a:t>
            </a:r>
            <a:r>
              <a:rPr spc="175" dirty="0">
                <a:solidFill>
                  <a:srgbClr val="087150"/>
                </a:solidFill>
                <a:latin typeface="Century Gothic"/>
                <a:cs typeface="Century Gothic"/>
              </a:rPr>
              <a:t>SYSTEM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5" y="4746752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90" dirty="0">
                <a:solidFill>
                  <a:srgbClr val="087150"/>
                </a:solidFill>
                <a:latin typeface="Century Gothic"/>
                <a:cs typeface="Century Gothic"/>
              </a:rPr>
              <a:t>OUTCOMES</a:t>
            </a:r>
            <a:endParaRPr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10356" y="1842517"/>
            <a:ext cx="4391025" cy="2853055"/>
            <a:chOff x="2086355" y="1842516"/>
            <a:chExt cx="4391025" cy="28530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842516"/>
              <a:ext cx="829055" cy="829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7944" y="3866388"/>
              <a:ext cx="829055" cy="8290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86355" y="3674364"/>
              <a:ext cx="2828290" cy="539750"/>
            </a:xfrm>
            <a:custGeom>
              <a:avLst/>
              <a:gdLst/>
              <a:ahLst/>
              <a:cxnLst/>
              <a:rect l="l" t="t" r="r" b="b"/>
              <a:pathLst>
                <a:path w="2828290" h="539750">
                  <a:moveTo>
                    <a:pt x="76200" y="348742"/>
                  </a:moveTo>
                  <a:lnTo>
                    <a:pt x="0" y="348742"/>
                  </a:lnTo>
                  <a:lnTo>
                    <a:pt x="95250" y="539242"/>
                  </a:lnTo>
                  <a:lnTo>
                    <a:pt x="180975" y="367792"/>
                  </a:lnTo>
                  <a:lnTo>
                    <a:pt x="76200" y="367792"/>
                  </a:lnTo>
                  <a:lnTo>
                    <a:pt x="76200" y="348742"/>
                  </a:lnTo>
                  <a:close/>
                </a:path>
                <a:path w="2828290" h="539750">
                  <a:moveTo>
                    <a:pt x="2828290" y="0"/>
                  </a:moveTo>
                  <a:lnTo>
                    <a:pt x="76200" y="0"/>
                  </a:lnTo>
                  <a:lnTo>
                    <a:pt x="76200" y="367792"/>
                  </a:lnTo>
                  <a:lnTo>
                    <a:pt x="114300" y="367792"/>
                  </a:lnTo>
                  <a:lnTo>
                    <a:pt x="114300" y="38100"/>
                  </a:lnTo>
                  <a:lnTo>
                    <a:pt x="95250" y="38100"/>
                  </a:lnTo>
                  <a:lnTo>
                    <a:pt x="114300" y="19050"/>
                  </a:lnTo>
                  <a:lnTo>
                    <a:pt x="2828290" y="19050"/>
                  </a:lnTo>
                  <a:lnTo>
                    <a:pt x="2828290" y="0"/>
                  </a:lnTo>
                  <a:close/>
                </a:path>
                <a:path w="2828290" h="539750">
                  <a:moveTo>
                    <a:pt x="190500" y="348742"/>
                  </a:moveTo>
                  <a:lnTo>
                    <a:pt x="114300" y="348742"/>
                  </a:lnTo>
                  <a:lnTo>
                    <a:pt x="114300" y="367792"/>
                  </a:lnTo>
                  <a:lnTo>
                    <a:pt x="180975" y="367792"/>
                  </a:lnTo>
                  <a:lnTo>
                    <a:pt x="190500" y="348742"/>
                  </a:lnTo>
                  <a:close/>
                </a:path>
                <a:path w="2828290" h="539750">
                  <a:moveTo>
                    <a:pt x="114300" y="19050"/>
                  </a:moveTo>
                  <a:lnTo>
                    <a:pt x="95250" y="38100"/>
                  </a:lnTo>
                  <a:lnTo>
                    <a:pt x="114300" y="38100"/>
                  </a:lnTo>
                  <a:lnTo>
                    <a:pt x="114300" y="19050"/>
                  </a:lnTo>
                  <a:close/>
                </a:path>
                <a:path w="2828290" h="539750">
                  <a:moveTo>
                    <a:pt x="2828290" y="19050"/>
                  </a:moveTo>
                  <a:lnTo>
                    <a:pt x="114300" y="19050"/>
                  </a:lnTo>
                  <a:lnTo>
                    <a:pt x="114300" y="38100"/>
                  </a:lnTo>
                  <a:lnTo>
                    <a:pt x="2828290" y="38100"/>
                  </a:lnTo>
                  <a:lnTo>
                    <a:pt x="2828290" y="1905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37765">
              <a:spcBef>
                <a:spcPts val="90"/>
              </a:spcBef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15</a:t>
            </a:fld>
            <a:endParaRPr spc="-25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03405"/>
            <a:ext cx="10515600" cy="1049005"/>
          </a:xfrm>
          <a:prstGeom prst="rect">
            <a:avLst/>
          </a:prstGeom>
        </p:spPr>
        <p:txBody>
          <a:bodyPr vert="horz" wrap="square" lIns="0" tIns="5588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pc="195" dirty="0">
                <a:solidFill>
                  <a:srgbClr val="087150"/>
                </a:solidFill>
              </a:rPr>
              <a:t>EXERCISE</a:t>
            </a:r>
          </a:p>
          <a:p>
            <a:pPr marL="16510">
              <a:lnSpc>
                <a:spcPct val="100000"/>
              </a:lnSpc>
              <a:spcBef>
                <a:spcPts val="254"/>
              </a:spcBef>
            </a:pPr>
            <a:r>
              <a:rPr sz="1800" spc="70" dirty="0"/>
              <a:t>Identify</a:t>
            </a:r>
            <a:r>
              <a:rPr sz="1800" spc="155" dirty="0"/>
              <a:t> </a:t>
            </a:r>
            <a:r>
              <a:rPr sz="1800" spc="10" dirty="0"/>
              <a:t>Performance</a:t>
            </a:r>
            <a:r>
              <a:rPr sz="1800" spc="120" dirty="0"/>
              <a:t> </a:t>
            </a:r>
            <a:r>
              <a:rPr sz="1800" spc="10" dirty="0"/>
              <a:t>Management</a:t>
            </a:r>
            <a:r>
              <a:rPr sz="1800" spc="130" dirty="0"/>
              <a:t> </a:t>
            </a:r>
            <a:r>
              <a:rPr sz="1800" spc="-10" dirty="0"/>
              <a:t>Concepts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37765">
              <a:spcBef>
                <a:spcPts val="90"/>
              </a:spcBef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16</a:t>
            </a:fld>
            <a:endParaRPr spc="-25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81391" y="1521523"/>
          <a:ext cx="8422639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5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316230" marR="120014" indent="-7048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Match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here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087150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Examples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087150"/>
                    </a:solidFill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08715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Concepts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13664" marB="0">
                    <a:lnB w="9525">
                      <a:solidFill>
                        <a:srgbClr val="9F9F9F"/>
                      </a:solidFill>
                      <a:prstDash val="solid"/>
                    </a:lnB>
                    <a:solidFill>
                      <a:srgbClr val="0871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80%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Mission</a:t>
                      </a:r>
                      <a:r>
                        <a:rPr sz="1400" spc="-4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Statement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#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Employees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Vision</a:t>
                      </a:r>
                      <a:r>
                        <a:rPr sz="1400" spc="-1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Statement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9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%</a:t>
                      </a:r>
                      <a:r>
                        <a:rPr sz="1400" spc="-114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satisfaction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Corporate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Staff</a:t>
                      </a:r>
                      <a:r>
                        <a:rPr sz="1400" spc="-19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Skills</a:t>
                      </a:r>
                      <a:r>
                        <a:rPr sz="1400" spc="-19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Academy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Driver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R="3263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Complete</a:t>
                      </a:r>
                      <a:r>
                        <a:rPr sz="1400" spc="-17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50%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400" spc="-1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5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training</a:t>
                      </a:r>
                      <a:r>
                        <a:rPr sz="1400" spc="-18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courses</a:t>
                      </a:r>
                      <a:r>
                        <a:rPr sz="1400" spc="-17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400" spc="-14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30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June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Goal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205">
                <a:tc gridSpan="2">
                  <a:txBody>
                    <a:bodyPr/>
                    <a:lstStyle/>
                    <a:p>
                      <a:pPr marL="964565" marR="5308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Identify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key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competencies</a:t>
                      </a:r>
                      <a:r>
                        <a:rPr sz="1400" spc="-1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improve</a:t>
                      </a:r>
                      <a:r>
                        <a:rPr sz="1400" spc="-15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400" spc="-1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spc="-14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Service Specialists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478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Objective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478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Integrity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KPI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Improve</a:t>
                      </a:r>
                      <a:r>
                        <a:rPr sz="1400" spc="-17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spc="-17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experience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Target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565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Growth</a:t>
                      </a:r>
                      <a:r>
                        <a:rPr sz="1400" spc="-1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400" spc="-9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9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business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Metric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50">
                <a:tc gridSpan="2">
                  <a:txBody>
                    <a:bodyPr/>
                    <a:lstStyle/>
                    <a:p>
                      <a:pPr marL="964565">
                        <a:lnSpc>
                          <a:spcPts val="1595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Quality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595"/>
                        </a:lnSpc>
                        <a:spcBef>
                          <a:spcPts val="60"/>
                        </a:spcBef>
                      </a:pPr>
                      <a:r>
                        <a:rPr sz="1400" spc="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595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Program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205">
                <a:tc gridSpan="2">
                  <a:txBody>
                    <a:bodyPr/>
                    <a:lstStyle/>
                    <a:p>
                      <a:pPr marL="964565" marR="298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5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world’s</a:t>
                      </a:r>
                      <a:r>
                        <a:rPr sz="1400" spc="-19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leading</a:t>
                      </a:r>
                      <a:r>
                        <a:rPr sz="1400" spc="-18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company</a:t>
                      </a:r>
                      <a:r>
                        <a:rPr sz="1400" spc="-18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transform</a:t>
                      </a:r>
                      <a:r>
                        <a:rPr sz="1400" spc="-18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traveling experience!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4780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Initiative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478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L="9645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sz="1400" spc="-1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Service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Training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Milestone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2330">
                <a:tc gridSpan="2">
                  <a:txBody>
                    <a:bodyPr/>
                    <a:lstStyle/>
                    <a:p>
                      <a:pPr marL="964565" marR="8318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We</a:t>
                      </a:r>
                      <a:r>
                        <a:rPr sz="1400" spc="-1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offer</a:t>
                      </a:r>
                      <a:r>
                        <a:rPr sz="1400" spc="-15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high-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quality</a:t>
                      </a:r>
                      <a:r>
                        <a:rPr sz="1400" spc="-15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transportation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services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through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our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customized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travel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3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experiences.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We</a:t>
                      </a:r>
                      <a:r>
                        <a:rPr sz="1400" spc="-14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committed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minimizing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our</a:t>
                      </a:r>
                      <a:r>
                        <a:rPr sz="1400" spc="-14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environmental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footprint</a:t>
                      </a:r>
                      <a:r>
                        <a:rPr sz="1400" spc="-17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400" spc="-15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contributing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400" spc="-14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6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development of</a:t>
                      </a:r>
                      <a:r>
                        <a:rPr sz="1400" spc="-1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communities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around</a:t>
                      </a:r>
                      <a:r>
                        <a:rPr sz="1400" spc="-16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25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us.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 spc="3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9F9F9F"/>
                      </a:solidFill>
                      <a:prstDash val="solid"/>
                    </a:lnL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5F5F5F"/>
                          </a:solidFill>
                          <a:latin typeface="Tahoma"/>
                          <a:cs typeface="Tahoma"/>
                        </a:rPr>
                        <a:t>Task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3701"/>
            <a:ext cx="10515600" cy="888410"/>
          </a:xfrm>
          <a:prstGeom prst="rect">
            <a:avLst/>
          </a:prstGeom>
        </p:spPr>
        <p:txBody>
          <a:bodyPr vert="horz" wrap="square" lIns="0" tIns="209258" rIns="0" bIns="0" rtlCol="0" anchor="ctr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ORGANIZATIONAL</a:t>
            </a:r>
            <a:r>
              <a:rPr spc="55" dirty="0"/>
              <a:t> </a:t>
            </a:r>
            <a:r>
              <a:rPr spc="245" dirty="0"/>
              <a:t>LEVELS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5928" y="1473638"/>
            <a:ext cx="7198359" cy="3272154"/>
            <a:chOff x="281927" y="1473638"/>
            <a:chExt cx="7198359" cy="32721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27" y="1473638"/>
              <a:ext cx="5497093" cy="15759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8704" y="1481328"/>
              <a:ext cx="5413375" cy="1501140"/>
            </a:xfrm>
            <a:custGeom>
              <a:avLst/>
              <a:gdLst/>
              <a:ahLst/>
              <a:cxnLst/>
              <a:rect l="l" t="t" r="r" b="b"/>
              <a:pathLst>
                <a:path w="5413375" h="1501139">
                  <a:moveTo>
                    <a:pt x="5233797" y="0"/>
                  </a:moveTo>
                  <a:lnTo>
                    <a:pt x="179463" y="0"/>
                  </a:lnTo>
                  <a:lnTo>
                    <a:pt x="131752" y="6413"/>
                  </a:lnTo>
                  <a:lnTo>
                    <a:pt x="88881" y="24511"/>
                  </a:lnTo>
                  <a:lnTo>
                    <a:pt x="52560" y="52577"/>
                  </a:lnTo>
                  <a:lnTo>
                    <a:pt x="24500" y="88900"/>
                  </a:lnTo>
                  <a:lnTo>
                    <a:pt x="6410" y="131762"/>
                  </a:lnTo>
                  <a:lnTo>
                    <a:pt x="0" y="179450"/>
                  </a:lnTo>
                  <a:lnTo>
                    <a:pt x="0" y="1321689"/>
                  </a:lnTo>
                  <a:lnTo>
                    <a:pt x="6410" y="1369377"/>
                  </a:lnTo>
                  <a:lnTo>
                    <a:pt x="24500" y="1412239"/>
                  </a:lnTo>
                  <a:lnTo>
                    <a:pt x="52560" y="1448562"/>
                  </a:lnTo>
                  <a:lnTo>
                    <a:pt x="88881" y="1476628"/>
                  </a:lnTo>
                  <a:lnTo>
                    <a:pt x="131752" y="1494726"/>
                  </a:lnTo>
                  <a:lnTo>
                    <a:pt x="179463" y="1501139"/>
                  </a:lnTo>
                  <a:lnTo>
                    <a:pt x="5233797" y="1501139"/>
                  </a:lnTo>
                  <a:lnTo>
                    <a:pt x="5281485" y="1494726"/>
                  </a:lnTo>
                  <a:lnTo>
                    <a:pt x="5324348" y="1476628"/>
                  </a:lnTo>
                  <a:lnTo>
                    <a:pt x="5360670" y="1448562"/>
                  </a:lnTo>
                  <a:lnTo>
                    <a:pt x="5388737" y="1412239"/>
                  </a:lnTo>
                  <a:lnTo>
                    <a:pt x="5406834" y="1369377"/>
                  </a:lnTo>
                  <a:lnTo>
                    <a:pt x="5413248" y="1321689"/>
                  </a:lnTo>
                  <a:lnTo>
                    <a:pt x="5413248" y="179450"/>
                  </a:lnTo>
                  <a:lnTo>
                    <a:pt x="5406834" y="131762"/>
                  </a:lnTo>
                  <a:lnTo>
                    <a:pt x="5388737" y="88900"/>
                  </a:lnTo>
                  <a:lnTo>
                    <a:pt x="5360670" y="52577"/>
                  </a:lnTo>
                  <a:lnTo>
                    <a:pt x="5324348" y="24511"/>
                  </a:lnTo>
                  <a:lnTo>
                    <a:pt x="5281485" y="6413"/>
                  </a:lnTo>
                  <a:lnTo>
                    <a:pt x="5233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" y="1542249"/>
              <a:ext cx="1940052" cy="4938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64" y="1577301"/>
              <a:ext cx="1636776" cy="4755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" y="1568196"/>
              <a:ext cx="1838325" cy="391795"/>
            </a:xfrm>
            <a:custGeom>
              <a:avLst/>
              <a:gdLst/>
              <a:ahLst/>
              <a:cxnLst/>
              <a:rect l="l" t="t" r="r" b="b"/>
              <a:pathLst>
                <a:path w="1838325" h="391794">
                  <a:moveTo>
                    <a:pt x="1642110" y="0"/>
                  </a:moveTo>
                  <a:lnTo>
                    <a:pt x="195834" y="0"/>
                  </a:lnTo>
                  <a:lnTo>
                    <a:pt x="150931" y="5169"/>
                  </a:lnTo>
                  <a:lnTo>
                    <a:pt x="109712" y="19896"/>
                  </a:lnTo>
                  <a:lnTo>
                    <a:pt x="73351" y="43007"/>
                  </a:lnTo>
                  <a:lnTo>
                    <a:pt x="43023" y="73329"/>
                  </a:lnTo>
                  <a:lnTo>
                    <a:pt x="19905" y="109690"/>
                  </a:lnTo>
                  <a:lnTo>
                    <a:pt x="5172" y="150915"/>
                  </a:lnTo>
                  <a:lnTo>
                    <a:pt x="0" y="195833"/>
                  </a:lnTo>
                  <a:lnTo>
                    <a:pt x="5172" y="240752"/>
                  </a:lnTo>
                  <a:lnTo>
                    <a:pt x="19905" y="281977"/>
                  </a:lnTo>
                  <a:lnTo>
                    <a:pt x="43023" y="318338"/>
                  </a:lnTo>
                  <a:lnTo>
                    <a:pt x="73351" y="348660"/>
                  </a:lnTo>
                  <a:lnTo>
                    <a:pt x="109712" y="371771"/>
                  </a:lnTo>
                  <a:lnTo>
                    <a:pt x="150931" y="386498"/>
                  </a:lnTo>
                  <a:lnTo>
                    <a:pt x="195834" y="391667"/>
                  </a:lnTo>
                  <a:lnTo>
                    <a:pt x="1642110" y="391667"/>
                  </a:lnTo>
                  <a:lnTo>
                    <a:pt x="1687028" y="386498"/>
                  </a:lnTo>
                  <a:lnTo>
                    <a:pt x="1728253" y="371771"/>
                  </a:lnTo>
                  <a:lnTo>
                    <a:pt x="1764614" y="348660"/>
                  </a:lnTo>
                  <a:lnTo>
                    <a:pt x="1794936" y="318338"/>
                  </a:lnTo>
                  <a:lnTo>
                    <a:pt x="1818047" y="281977"/>
                  </a:lnTo>
                  <a:lnTo>
                    <a:pt x="1832774" y="240752"/>
                  </a:lnTo>
                  <a:lnTo>
                    <a:pt x="1837944" y="195833"/>
                  </a:lnTo>
                  <a:lnTo>
                    <a:pt x="1832774" y="150915"/>
                  </a:lnTo>
                  <a:lnTo>
                    <a:pt x="1818047" y="109690"/>
                  </a:lnTo>
                  <a:lnTo>
                    <a:pt x="1794936" y="73329"/>
                  </a:lnTo>
                  <a:lnTo>
                    <a:pt x="1764614" y="43007"/>
                  </a:lnTo>
                  <a:lnTo>
                    <a:pt x="1728253" y="19896"/>
                  </a:lnTo>
                  <a:lnTo>
                    <a:pt x="1687028" y="5169"/>
                  </a:lnTo>
                  <a:lnTo>
                    <a:pt x="1642110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30" y="3110467"/>
              <a:ext cx="7197871" cy="16352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704" y="3118104"/>
              <a:ext cx="7114540" cy="1560830"/>
            </a:xfrm>
            <a:custGeom>
              <a:avLst/>
              <a:gdLst/>
              <a:ahLst/>
              <a:cxnLst/>
              <a:rect l="l" t="t" r="r" b="b"/>
              <a:pathLst>
                <a:path w="7114540" h="1560829">
                  <a:moveTo>
                    <a:pt x="6927469" y="0"/>
                  </a:moveTo>
                  <a:lnTo>
                    <a:pt x="186563" y="0"/>
                  </a:lnTo>
                  <a:lnTo>
                    <a:pt x="136967" y="6666"/>
                  </a:lnTo>
                  <a:lnTo>
                    <a:pt x="92401" y="25479"/>
                  </a:lnTo>
                  <a:lnTo>
                    <a:pt x="54643" y="54657"/>
                  </a:lnTo>
                  <a:lnTo>
                    <a:pt x="25471" y="92418"/>
                  </a:lnTo>
                  <a:lnTo>
                    <a:pt x="6664" y="136980"/>
                  </a:lnTo>
                  <a:lnTo>
                    <a:pt x="0" y="186562"/>
                  </a:lnTo>
                  <a:lnTo>
                    <a:pt x="0" y="1374013"/>
                  </a:lnTo>
                  <a:lnTo>
                    <a:pt x="6664" y="1423595"/>
                  </a:lnTo>
                  <a:lnTo>
                    <a:pt x="25471" y="1468157"/>
                  </a:lnTo>
                  <a:lnTo>
                    <a:pt x="54643" y="1505918"/>
                  </a:lnTo>
                  <a:lnTo>
                    <a:pt x="92401" y="1535096"/>
                  </a:lnTo>
                  <a:lnTo>
                    <a:pt x="136967" y="1553909"/>
                  </a:lnTo>
                  <a:lnTo>
                    <a:pt x="186563" y="1560576"/>
                  </a:lnTo>
                  <a:lnTo>
                    <a:pt x="6927469" y="1560576"/>
                  </a:lnTo>
                  <a:lnTo>
                    <a:pt x="6977051" y="1553909"/>
                  </a:lnTo>
                  <a:lnTo>
                    <a:pt x="7021613" y="1535096"/>
                  </a:lnTo>
                  <a:lnTo>
                    <a:pt x="7059374" y="1505918"/>
                  </a:lnTo>
                  <a:lnTo>
                    <a:pt x="7088552" y="1468157"/>
                  </a:lnTo>
                  <a:lnTo>
                    <a:pt x="7107365" y="1423595"/>
                  </a:lnTo>
                  <a:lnTo>
                    <a:pt x="7114032" y="1374013"/>
                  </a:lnTo>
                  <a:lnTo>
                    <a:pt x="7114032" y="186562"/>
                  </a:lnTo>
                  <a:lnTo>
                    <a:pt x="7107365" y="136980"/>
                  </a:lnTo>
                  <a:lnTo>
                    <a:pt x="7088552" y="92418"/>
                  </a:lnTo>
                  <a:lnTo>
                    <a:pt x="7059374" y="54657"/>
                  </a:lnTo>
                  <a:lnTo>
                    <a:pt x="7021613" y="25479"/>
                  </a:lnTo>
                  <a:lnTo>
                    <a:pt x="6977051" y="6666"/>
                  </a:lnTo>
                  <a:lnTo>
                    <a:pt x="6927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015" y="3183648"/>
              <a:ext cx="1961388" cy="509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452" y="3226269"/>
              <a:ext cx="1880616" cy="4755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4924" y="3209544"/>
              <a:ext cx="1859280" cy="407034"/>
            </a:xfrm>
            <a:custGeom>
              <a:avLst/>
              <a:gdLst/>
              <a:ahLst/>
              <a:cxnLst/>
              <a:rect l="l" t="t" r="r" b="b"/>
              <a:pathLst>
                <a:path w="1859280" h="407035">
                  <a:moveTo>
                    <a:pt x="1655826" y="0"/>
                  </a:moveTo>
                  <a:lnTo>
                    <a:pt x="203454" y="0"/>
                  </a:lnTo>
                  <a:lnTo>
                    <a:pt x="156802" y="5371"/>
                  </a:lnTo>
                  <a:lnTo>
                    <a:pt x="113977" y="20673"/>
                  </a:lnTo>
                  <a:lnTo>
                    <a:pt x="76201" y="44686"/>
                  </a:lnTo>
                  <a:lnTo>
                    <a:pt x="44694" y="76191"/>
                  </a:lnTo>
                  <a:lnTo>
                    <a:pt x="20678" y="113966"/>
                  </a:lnTo>
                  <a:lnTo>
                    <a:pt x="5373" y="156794"/>
                  </a:lnTo>
                  <a:lnTo>
                    <a:pt x="0" y="203453"/>
                  </a:lnTo>
                  <a:lnTo>
                    <a:pt x="5373" y="250113"/>
                  </a:lnTo>
                  <a:lnTo>
                    <a:pt x="20678" y="292941"/>
                  </a:lnTo>
                  <a:lnTo>
                    <a:pt x="44694" y="330716"/>
                  </a:lnTo>
                  <a:lnTo>
                    <a:pt x="76201" y="362221"/>
                  </a:lnTo>
                  <a:lnTo>
                    <a:pt x="113977" y="386234"/>
                  </a:lnTo>
                  <a:lnTo>
                    <a:pt x="156802" y="401536"/>
                  </a:lnTo>
                  <a:lnTo>
                    <a:pt x="203454" y="406907"/>
                  </a:lnTo>
                  <a:lnTo>
                    <a:pt x="1655826" y="406907"/>
                  </a:lnTo>
                  <a:lnTo>
                    <a:pt x="1702485" y="401536"/>
                  </a:lnTo>
                  <a:lnTo>
                    <a:pt x="1745313" y="386234"/>
                  </a:lnTo>
                  <a:lnTo>
                    <a:pt x="1783088" y="362221"/>
                  </a:lnTo>
                  <a:lnTo>
                    <a:pt x="1814593" y="330716"/>
                  </a:lnTo>
                  <a:lnTo>
                    <a:pt x="1838606" y="292941"/>
                  </a:lnTo>
                  <a:lnTo>
                    <a:pt x="1853908" y="250113"/>
                  </a:lnTo>
                  <a:lnTo>
                    <a:pt x="1859280" y="203453"/>
                  </a:lnTo>
                  <a:lnTo>
                    <a:pt x="1853908" y="156794"/>
                  </a:lnTo>
                  <a:lnTo>
                    <a:pt x="1838606" y="113966"/>
                  </a:lnTo>
                  <a:lnTo>
                    <a:pt x="1814593" y="76191"/>
                  </a:lnTo>
                  <a:lnTo>
                    <a:pt x="1783088" y="44686"/>
                  </a:lnTo>
                  <a:lnTo>
                    <a:pt x="1745313" y="20673"/>
                  </a:lnTo>
                  <a:lnTo>
                    <a:pt x="1702485" y="5371"/>
                  </a:lnTo>
                  <a:lnTo>
                    <a:pt x="1655826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2949" y="1635379"/>
            <a:ext cx="4179570" cy="2900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97150" algn="ctr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Strategic</a:t>
            </a:r>
            <a:r>
              <a:rPr sz="1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endParaRPr sz="1400">
              <a:latin typeface="Century Gothic"/>
              <a:cs typeface="Century Gothic"/>
            </a:endParaRPr>
          </a:p>
          <a:p>
            <a:pPr>
              <a:spcBef>
                <a:spcPts val="390"/>
              </a:spcBef>
            </a:pPr>
            <a:endParaRPr sz="1400">
              <a:latin typeface="Century Gothic"/>
              <a:cs typeface="Century Gothic"/>
            </a:endParaRPr>
          </a:p>
          <a:p>
            <a:pPr marL="334010" indent="-286385">
              <a:buClr>
                <a:srgbClr val="0A976C"/>
              </a:buClr>
              <a:buFont typeface="Arial"/>
              <a:buChar char="•"/>
              <a:tabLst>
                <a:tab pos="334010" algn="l"/>
              </a:tabLst>
            </a:pP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5F5F5F"/>
                </a:solidFill>
                <a:latin typeface="Tahoma"/>
                <a:cs typeface="Tahoma"/>
              </a:rPr>
              <a:t>management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implemented</a:t>
            </a:r>
            <a:endParaRPr sz="1600">
              <a:latin typeface="Tahoma"/>
              <a:cs typeface="Tahoma"/>
            </a:endParaRPr>
          </a:p>
          <a:p>
            <a:pPr marL="334010" indent="-286385">
              <a:buClr>
                <a:srgbClr val="0A976C"/>
              </a:buClr>
              <a:buFont typeface="Arial"/>
              <a:buChar char="•"/>
              <a:tabLst>
                <a:tab pos="334010" algn="l"/>
              </a:tabLst>
            </a:pP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Cascading</a:t>
            </a:r>
            <a:r>
              <a:rPr sz="160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objectives,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KPIs,</a:t>
            </a:r>
            <a:r>
              <a:rPr sz="160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targets</a:t>
            </a:r>
            <a:endParaRPr sz="1600">
              <a:latin typeface="Tahoma"/>
              <a:cs typeface="Tahoma"/>
            </a:endParaRPr>
          </a:p>
          <a:p>
            <a:pPr marL="334010" indent="-286385">
              <a:buClr>
                <a:srgbClr val="0A976C"/>
              </a:buClr>
              <a:buFont typeface="Arial"/>
              <a:buChar char="•"/>
              <a:tabLst>
                <a:tab pos="334010" algn="l"/>
              </a:tabLst>
            </a:pP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Executive</a:t>
            </a:r>
            <a:r>
              <a:rPr sz="160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5F5F5F"/>
                </a:solidFill>
                <a:latin typeface="Tahoma"/>
                <a:cs typeface="Tahoma"/>
              </a:rPr>
              <a:t>engagement</a:t>
            </a:r>
            <a:r>
              <a:rPr sz="1600" spc="-1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F5F5F"/>
                </a:solidFill>
                <a:latin typeface="Tahoma"/>
                <a:cs typeface="Tahoma"/>
              </a:rPr>
              <a:t>buy-</a:t>
            </a:r>
            <a:r>
              <a:rPr sz="1600" spc="-25" dirty="0">
                <a:solidFill>
                  <a:srgbClr val="5F5F5F"/>
                </a:solidFill>
                <a:latin typeface="Tahoma"/>
                <a:cs typeface="Tahoma"/>
              </a:rPr>
              <a:t>in</a:t>
            </a:r>
            <a:endParaRPr sz="1600">
              <a:latin typeface="Tahoma"/>
              <a:cs typeface="Tahoma"/>
            </a:endParaRPr>
          </a:p>
          <a:p>
            <a:pPr>
              <a:spcBef>
                <a:spcPts val="1505"/>
              </a:spcBef>
              <a:buClr>
                <a:srgbClr val="0A976C"/>
              </a:buClr>
              <a:buFont typeface="Arial"/>
              <a:buChar char="•"/>
            </a:pPr>
            <a:endParaRPr sz="1600">
              <a:latin typeface="Tahoma"/>
              <a:cs typeface="Tahoma"/>
            </a:endParaRPr>
          </a:p>
          <a:p>
            <a:pPr marR="2619375" algn="ctr"/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Operational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endParaRPr sz="1400">
              <a:latin typeface="Century Gothic"/>
              <a:cs typeface="Century Gothic"/>
            </a:endParaRPr>
          </a:p>
          <a:p>
            <a:pPr>
              <a:spcBef>
                <a:spcPts val="490"/>
              </a:spcBef>
            </a:pPr>
            <a:endParaRPr sz="1400">
              <a:latin typeface="Century Gothic"/>
              <a:cs typeface="Century Gothic"/>
            </a:endParaRPr>
          </a:p>
          <a:p>
            <a:pPr marL="305435" indent="-286385">
              <a:buClr>
                <a:srgbClr val="0A976C"/>
              </a:buClr>
              <a:buFont typeface="Arial"/>
              <a:buChar char="•"/>
              <a:tabLst>
                <a:tab pos="305435" algn="l"/>
              </a:tabLst>
            </a:pP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5F5F5F"/>
                </a:solidFill>
                <a:latin typeface="Tahoma"/>
                <a:cs typeface="Tahoma"/>
              </a:rPr>
              <a:t>management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implemented</a:t>
            </a:r>
            <a:endParaRPr sz="1600">
              <a:latin typeface="Tahoma"/>
              <a:cs typeface="Tahoma"/>
            </a:endParaRPr>
          </a:p>
          <a:p>
            <a:pPr marL="305435" indent="-286385">
              <a:buClr>
                <a:srgbClr val="0A976C"/>
              </a:buClr>
              <a:buFont typeface="Arial"/>
              <a:buChar char="•"/>
              <a:tabLst>
                <a:tab pos="305435" algn="l"/>
              </a:tabLst>
            </a:pP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Aligning</a:t>
            </a:r>
            <a:r>
              <a:rPr sz="160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to</a:t>
            </a:r>
            <a:r>
              <a:rPr sz="1600" spc="-1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objectives,</a:t>
            </a:r>
            <a:r>
              <a:rPr sz="160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KPIs,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targets</a:t>
            </a:r>
            <a:endParaRPr sz="1600">
              <a:latin typeface="Tahoma"/>
              <a:cs typeface="Tahoma"/>
            </a:endParaRPr>
          </a:p>
          <a:p>
            <a:pPr marL="305435" indent="-286385">
              <a:buClr>
                <a:srgbClr val="0A976C"/>
              </a:buClr>
              <a:buFont typeface="Arial"/>
              <a:buChar char="•"/>
              <a:tabLst>
                <a:tab pos="305435" algn="l"/>
              </a:tabLst>
            </a:pPr>
            <a:r>
              <a:rPr sz="1600" dirty="0">
                <a:solidFill>
                  <a:srgbClr val="5F5F5F"/>
                </a:solidFill>
                <a:latin typeface="Tahoma"/>
                <a:cs typeface="Tahoma"/>
              </a:rPr>
              <a:t>Constant</a:t>
            </a:r>
            <a:r>
              <a:rPr sz="160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F5F5F"/>
                </a:solidFill>
                <a:latin typeface="Tahoma"/>
                <a:cs typeface="Tahoma"/>
              </a:rPr>
              <a:t>feedback</a:t>
            </a:r>
            <a:r>
              <a:rPr sz="160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to</a:t>
            </a:r>
            <a:r>
              <a:rPr sz="160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higher</a:t>
            </a:r>
            <a:r>
              <a:rPr sz="160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F5F5F"/>
                </a:solidFill>
                <a:latin typeface="Tahoma"/>
                <a:cs typeface="Tahoma"/>
              </a:rPr>
              <a:t>lower</a:t>
            </a:r>
            <a:r>
              <a:rPr sz="160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levels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05932" y="4899608"/>
            <a:ext cx="8651875" cy="1550035"/>
            <a:chOff x="281931" y="4899607"/>
            <a:chExt cx="8651875" cy="155003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931" y="4899607"/>
              <a:ext cx="8651764" cy="15499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8703" y="4907279"/>
              <a:ext cx="8568055" cy="1475740"/>
            </a:xfrm>
            <a:custGeom>
              <a:avLst/>
              <a:gdLst/>
              <a:ahLst/>
              <a:cxnLst/>
              <a:rect l="l" t="t" r="r" b="b"/>
              <a:pathLst>
                <a:path w="8568055" h="1475739">
                  <a:moveTo>
                    <a:pt x="8391525" y="0"/>
                  </a:moveTo>
                  <a:lnTo>
                    <a:pt x="176364" y="0"/>
                  </a:lnTo>
                  <a:lnTo>
                    <a:pt x="129478" y="6302"/>
                  </a:lnTo>
                  <a:lnTo>
                    <a:pt x="87347" y="24087"/>
                  </a:lnTo>
                  <a:lnTo>
                    <a:pt x="51654" y="51673"/>
                  </a:lnTo>
                  <a:lnTo>
                    <a:pt x="24077" y="87376"/>
                  </a:lnTo>
                  <a:lnTo>
                    <a:pt x="6299" y="129513"/>
                  </a:lnTo>
                  <a:lnTo>
                    <a:pt x="0" y="176403"/>
                  </a:lnTo>
                  <a:lnTo>
                    <a:pt x="0" y="1298867"/>
                  </a:lnTo>
                  <a:lnTo>
                    <a:pt x="6299" y="1345753"/>
                  </a:lnTo>
                  <a:lnTo>
                    <a:pt x="24077" y="1387884"/>
                  </a:lnTo>
                  <a:lnTo>
                    <a:pt x="51654" y="1423577"/>
                  </a:lnTo>
                  <a:lnTo>
                    <a:pt x="87347" y="1451154"/>
                  </a:lnTo>
                  <a:lnTo>
                    <a:pt x="129478" y="1468932"/>
                  </a:lnTo>
                  <a:lnTo>
                    <a:pt x="176364" y="1475232"/>
                  </a:lnTo>
                  <a:lnTo>
                    <a:pt x="8391525" y="1475232"/>
                  </a:lnTo>
                  <a:lnTo>
                    <a:pt x="8438414" y="1468932"/>
                  </a:lnTo>
                  <a:lnTo>
                    <a:pt x="8480552" y="1451154"/>
                  </a:lnTo>
                  <a:lnTo>
                    <a:pt x="8516254" y="1423577"/>
                  </a:lnTo>
                  <a:lnTo>
                    <a:pt x="8543840" y="1387884"/>
                  </a:lnTo>
                  <a:lnTo>
                    <a:pt x="8561625" y="1345753"/>
                  </a:lnTo>
                  <a:lnTo>
                    <a:pt x="8567928" y="1298867"/>
                  </a:lnTo>
                  <a:lnTo>
                    <a:pt x="8567928" y="176403"/>
                  </a:lnTo>
                  <a:lnTo>
                    <a:pt x="8561625" y="129513"/>
                  </a:lnTo>
                  <a:lnTo>
                    <a:pt x="8543840" y="87376"/>
                  </a:lnTo>
                  <a:lnTo>
                    <a:pt x="8516254" y="51673"/>
                  </a:lnTo>
                  <a:lnTo>
                    <a:pt x="8480552" y="24087"/>
                  </a:lnTo>
                  <a:lnTo>
                    <a:pt x="8438414" y="6302"/>
                  </a:lnTo>
                  <a:lnTo>
                    <a:pt x="8391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784" y="4966703"/>
              <a:ext cx="2001012" cy="4876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900" y="4998681"/>
              <a:ext cx="1705356" cy="475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3691" y="4992623"/>
              <a:ext cx="1899285" cy="386080"/>
            </a:xfrm>
            <a:custGeom>
              <a:avLst/>
              <a:gdLst/>
              <a:ahLst/>
              <a:cxnLst/>
              <a:rect l="l" t="t" r="r" b="b"/>
              <a:pathLst>
                <a:path w="1899285" h="386079">
                  <a:moveTo>
                    <a:pt x="1706118" y="0"/>
                  </a:moveTo>
                  <a:lnTo>
                    <a:pt x="192786" y="0"/>
                  </a:lnTo>
                  <a:lnTo>
                    <a:pt x="148580" y="5094"/>
                  </a:lnTo>
                  <a:lnTo>
                    <a:pt x="108001" y="19603"/>
                  </a:lnTo>
                  <a:lnTo>
                    <a:pt x="72206" y="42367"/>
                  </a:lnTo>
                  <a:lnTo>
                    <a:pt x="42351" y="72227"/>
                  </a:lnTo>
                  <a:lnTo>
                    <a:pt x="19594" y="108024"/>
                  </a:lnTo>
                  <a:lnTo>
                    <a:pt x="5091" y="148596"/>
                  </a:lnTo>
                  <a:lnTo>
                    <a:pt x="0" y="192786"/>
                  </a:lnTo>
                  <a:lnTo>
                    <a:pt x="5091" y="236975"/>
                  </a:lnTo>
                  <a:lnTo>
                    <a:pt x="19594" y="277547"/>
                  </a:lnTo>
                  <a:lnTo>
                    <a:pt x="42351" y="313344"/>
                  </a:lnTo>
                  <a:lnTo>
                    <a:pt x="72206" y="343204"/>
                  </a:lnTo>
                  <a:lnTo>
                    <a:pt x="108001" y="365968"/>
                  </a:lnTo>
                  <a:lnTo>
                    <a:pt x="148580" y="380477"/>
                  </a:lnTo>
                  <a:lnTo>
                    <a:pt x="192786" y="385572"/>
                  </a:lnTo>
                  <a:lnTo>
                    <a:pt x="1706118" y="385572"/>
                  </a:lnTo>
                  <a:lnTo>
                    <a:pt x="1750307" y="380477"/>
                  </a:lnTo>
                  <a:lnTo>
                    <a:pt x="1790879" y="365968"/>
                  </a:lnTo>
                  <a:lnTo>
                    <a:pt x="1826676" y="343204"/>
                  </a:lnTo>
                  <a:lnTo>
                    <a:pt x="1856536" y="313344"/>
                  </a:lnTo>
                  <a:lnTo>
                    <a:pt x="1879300" y="277547"/>
                  </a:lnTo>
                  <a:lnTo>
                    <a:pt x="1893809" y="236975"/>
                  </a:lnTo>
                  <a:lnTo>
                    <a:pt x="1898903" y="192786"/>
                  </a:lnTo>
                  <a:lnTo>
                    <a:pt x="1893809" y="148596"/>
                  </a:lnTo>
                  <a:lnTo>
                    <a:pt x="1879300" y="108024"/>
                  </a:lnTo>
                  <a:lnTo>
                    <a:pt x="1856536" y="72227"/>
                  </a:lnTo>
                  <a:lnTo>
                    <a:pt x="1826676" y="42367"/>
                  </a:lnTo>
                  <a:lnTo>
                    <a:pt x="1790879" y="19603"/>
                  </a:lnTo>
                  <a:lnTo>
                    <a:pt x="1750307" y="5094"/>
                  </a:lnTo>
                  <a:lnTo>
                    <a:pt x="1706118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84273" y="5057903"/>
            <a:ext cx="491172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Individual</a:t>
            </a:r>
            <a:r>
              <a:rPr sz="14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endParaRPr sz="1400">
              <a:latin typeface="Century Gothic"/>
              <a:cs typeface="Century Gothic"/>
            </a:endParaRPr>
          </a:p>
          <a:p>
            <a:pPr>
              <a:spcBef>
                <a:spcPts val="345"/>
              </a:spcBef>
            </a:pPr>
            <a:endParaRPr sz="1400">
              <a:latin typeface="Century Gothic"/>
              <a:cs typeface="Century Gothic"/>
            </a:endParaRPr>
          </a:p>
          <a:p>
            <a:pPr marL="299085" indent="-286385">
              <a:buClr>
                <a:srgbClr val="0A976C"/>
              </a:buClr>
              <a:buFont typeface="Arial"/>
              <a:buChar char="•"/>
              <a:tabLst>
                <a:tab pos="299085" algn="l"/>
              </a:tabLst>
            </a:pP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5F5F5F"/>
                </a:solidFill>
                <a:latin typeface="Tahoma"/>
                <a:cs typeface="Tahoma"/>
              </a:rPr>
              <a:t>management</a:t>
            </a:r>
            <a:r>
              <a:rPr sz="160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implemented</a:t>
            </a:r>
            <a:endParaRPr sz="1600">
              <a:latin typeface="Tahoma"/>
              <a:cs typeface="Tahoma"/>
            </a:endParaRPr>
          </a:p>
          <a:p>
            <a:pPr marL="299085" marR="5080" indent="-287020">
              <a:lnSpc>
                <a:spcPts val="1900"/>
              </a:lnSpc>
              <a:spcBef>
                <a:spcPts val="105"/>
              </a:spcBef>
              <a:buClr>
                <a:srgbClr val="0A976C"/>
              </a:buClr>
              <a:buFont typeface="Arial"/>
              <a:buChar char="•"/>
              <a:tabLst>
                <a:tab pos="299085" algn="l"/>
              </a:tabLst>
            </a:pP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Understanding</a:t>
            </a:r>
            <a:r>
              <a:rPr sz="160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1600" spc="-1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F5F5F"/>
                </a:solidFill>
                <a:latin typeface="Tahoma"/>
                <a:cs typeface="Tahoma"/>
              </a:rPr>
              <a:t>impact</a:t>
            </a:r>
            <a:r>
              <a:rPr sz="160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of</a:t>
            </a:r>
            <a:r>
              <a:rPr sz="160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5F5F5F"/>
                </a:solidFill>
                <a:latin typeface="Tahoma"/>
                <a:cs typeface="Tahoma"/>
              </a:rPr>
              <a:t>individual</a:t>
            </a:r>
            <a:r>
              <a:rPr sz="160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5F5F5F"/>
                </a:solidFill>
                <a:latin typeface="Tahoma"/>
                <a:cs typeface="Tahoma"/>
              </a:rPr>
              <a:t>work</a:t>
            </a:r>
            <a:r>
              <a:rPr sz="1600" spc="-14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5F5F5F"/>
                </a:solidFill>
                <a:latin typeface="Tahoma"/>
                <a:cs typeface="Tahoma"/>
              </a:rPr>
              <a:t>upon</a:t>
            </a:r>
            <a:r>
              <a:rPr sz="160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5F5F5F"/>
                </a:solidFill>
                <a:latin typeface="Tahoma"/>
                <a:cs typeface="Tahoma"/>
              </a:rPr>
              <a:t>the organizational</a:t>
            </a:r>
            <a:r>
              <a:rPr sz="1600" spc="-1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strategy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37960" y="2785872"/>
            <a:ext cx="2452370" cy="2479675"/>
          </a:xfrm>
          <a:custGeom>
            <a:avLst/>
            <a:gdLst/>
            <a:ahLst/>
            <a:cxnLst/>
            <a:rect l="l" t="t" r="r" b="b"/>
            <a:pathLst>
              <a:path w="2452370" h="2479675">
                <a:moveTo>
                  <a:pt x="696468" y="424434"/>
                </a:moveTo>
                <a:lnTo>
                  <a:pt x="522351" y="424434"/>
                </a:lnTo>
                <a:lnTo>
                  <a:pt x="522351" y="0"/>
                </a:lnTo>
                <a:lnTo>
                  <a:pt x="174117" y="0"/>
                </a:lnTo>
                <a:lnTo>
                  <a:pt x="174117" y="424434"/>
                </a:lnTo>
                <a:lnTo>
                  <a:pt x="0" y="424434"/>
                </a:lnTo>
                <a:lnTo>
                  <a:pt x="348234" y="772668"/>
                </a:lnTo>
                <a:lnTo>
                  <a:pt x="696468" y="424434"/>
                </a:lnTo>
                <a:close/>
              </a:path>
              <a:path w="2452370" h="2479675">
                <a:moveTo>
                  <a:pt x="2452116" y="2130552"/>
                </a:moveTo>
                <a:lnTo>
                  <a:pt x="2277618" y="2130552"/>
                </a:lnTo>
                <a:lnTo>
                  <a:pt x="2277618" y="1705356"/>
                </a:lnTo>
                <a:lnTo>
                  <a:pt x="1928622" y="1705356"/>
                </a:lnTo>
                <a:lnTo>
                  <a:pt x="1928622" y="2130552"/>
                </a:lnTo>
                <a:lnTo>
                  <a:pt x="1754124" y="2130552"/>
                </a:lnTo>
                <a:lnTo>
                  <a:pt x="2103120" y="2479548"/>
                </a:lnTo>
                <a:lnTo>
                  <a:pt x="2452116" y="2130552"/>
                </a:lnTo>
                <a:close/>
              </a:path>
            </a:pathLst>
          </a:custGeom>
          <a:solidFill>
            <a:srgbClr val="0A976C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37765">
              <a:spcBef>
                <a:spcPts val="90"/>
              </a:spcBef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17</a:t>
            </a:fld>
            <a:endParaRPr spc="-25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8326" y="2165583"/>
            <a:ext cx="6607175" cy="4285615"/>
            <a:chOff x="1894325" y="2165582"/>
            <a:chExt cx="6607175" cy="428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325" y="2165582"/>
              <a:ext cx="6606552" cy="7940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1095" y="2173223"/>
              <a:ext cx="6522720" cy="719455"/>
            </a:xfrm>
            <a:custGeom>
              <a:avLst/>
              <a:gdLst/>
              <a:ahLst/>
              <a:cxnLst/>
              <a:rect l="l" t="t" r="r" b="b"/>
              <a:pathLst>
                <a:path w="6522720" h="719455">
                  <a:moveTo>
                    <a:pt x="6478905" y="0"/>
                  </a:moveTo>
                  <a:lnTo>
                    <a:pt x="43815" y="0"/>
                  </a:lnTo>
                  <a:lnTo>
                    <a:pt x="26735" y="3434"/>
                  </a:lnTo>
                  <a:lnTo>
                    <a:pt x="12811" y="12811"/>
                  </a:lnTo>
                  <a:lnTo>
                    <a:pt x="3434" y="26735"/>
                  </a:lnTo>
                  <a:lnTo>
                    <a:pt x="0" y="43814"/>
                  </a:lnTo>
                  <a:lnTo>
                    <a:pt x="0" y="675513"/>
                  </a:lnTo>
                  <a:lnTo>
                    <a:pt x="3434" y="692592"/>
                  </a:lnTo>
                  <a:lnTo>
                    <a:pt x="12811" y="706516"/>
                  </a:lnTo>
                  <a:lnTo>
                    <a:pt x="26735" y="715893"/>
                  </a:lnTo>
                  <a:lnTo>
                    <a:pt x="43815" y="719327"/>
                  </a:lnTo>
                  <a:lnTo>
                    <a:pt x="6478905" y="719327"/>
                  </a:lnTo>
                  <a:lnTo>
                    <a:pt x="6495984" y="715893"/>
                  </a:lnTo>
                  <a:lnTo>
                    <a:pt x="6509908" y="706516"/>
                  </a:lnTo>
                  <a:lnTo>
                    <a:pt x="6519285" y="692592"/>
                  </a:lnTo>
                  <a:lnTo>
                    <a:pt x="6522720" y="675513"/>
                  </a:lnTo>
                  <a:lnTo>
                    <a:pt x="6522720" y="43814"/>
                  </a:lnTo>
                  <a:lnTo>
                    <a:pt x="6519285" y="26735"/>
                  </a:lnTo>
                  <a:lnTo>
                    <a:pt x="6509908" y="12811"/>
                  </a:lnTo>
                  <a:lnTo>
                    <a:pt x="6495984" y="3434"/>
                  </a:lnTo>
                  <a:lnTo>
                    <a:pt x="647890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3463" y="4407386"/>
              <a:ext cx="6588277" cy="7849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11095" y="4415027"/>
              <a:ext cx="6522720" cy="719455"/>
            </a:xfrm>
            <a:custGeom>
              <a:avLst/>
              <a:gdLst/>
              <a:ahLst/>
              <a:cxnLst/>
              <a:rect l="l" t="t" r="r" b="b"/>
              <a:pathLst>
                <a:path w="6522720" h="719454">
                  <a:moveTo>
                    <a:pt x="6478905" y="0"/>
                  </a:moveTo>
                  <a:lnTo>
                    <a:pt x="43815" y="0"/>
                  </a:lnTo>
                  <a:lnTo>
                    <a:pt x="26735" y="3434"/>
                  </a:lnTo>
                  <a:lnTo>
                    <a:pt x="12811" y="12811"/>
                  </a:lnTo>
                  <a:lnTo>
                    <a:pt x="3434" y="26735"/>
                  </a:lnTo>
                  <a:lnTo>
                    <a:pt x="0" y="43815"/>
                  </a:lnTo>
                  <a:lnTo>
                    <a:pt x="0" y="675513"/>
                  </a:lnTo>
                  <a:lnTo>
                    <a:pt x="3434" y="692592"/>
                  </a:lnTo>
                  <a:lnTo>
                    <a:pt x="12811" y="706516"/>
                  </a:lnTo>
                  <a:lnTo>
                    <a:pt x="26735" y="715893"/>
                  </a:lnTo>
                  <a:lnTo>
                    <a:pt x="43815" y="719328"/>
                  </a:lnTo>
                  <a:lnTo>
                    <a:pt x="6478905" y="719328"/>
                  </a:lnTo>
                  <a:lnTo>
                    <a:pt x="6495984" y="715893"/>
                  </a:lnTo>
                  <a:lnTo>
                    <a:pt x="6509908" y="706516"/>
                  </a:lnTo>
                  <a:lnTo>
                    <a:pt x="6519285" y="692592"/>
                  </a:lnTo>
                  <a:lnTo>
                    <a:pt x="6522720" y="675513"/>
                  </a:lnTo>
                  <a:lnTo>
                    <a:pt x="6522720" y="43815"/>
                  </a:lnTo>
                  <a:lnTo>
                    <a:pt x="6519285" y="26735"/>
                  </a:lnTo>
                  <a:lnTo>
                    <a:pt x="6509908" y="12811"/>
                  </a:lnTo>
                  <a:lnTo>
                    <a:pt x="6495984" y="3434"/>
                  </a:lnTo>
                  <a:lnTo>
                    <a:pt x="6478905" y="0"/>
                  </a:lnTo>
                  <a:close/>
                </a:path>
              </a:pathLst>
            </a:custGeom>
            <a:solidFill>
              <a:srgbClr val="0A976C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463" y="5657053"/>
              <a:ext cx="6588277" cy="7940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1095" y="5664708"/>
              <a:ext cx="6522720" cy="719455"/>
            </a:xfrm>
            <a:custGeom>
              <a:avLst/>
              <a:gdLst/>
              <a:ahLst/>
              <a:cxnLst/>
              <a:rect l="l" t="t" r="r" b="b"/>
              <a:pathLst>
                <a:path w="6522720" h="719454">
                  <a:moveTo>
                    <a:pt x="6466205" y="0"/>
                  </a:moveTo>
                  <a:lnTo>
                    <a:pt x="56515" y="0"/>
                  </a:lnTo>
                  <a:lnTo>
                    <a:pt x="34504" y="4436"/>
                  </a:lnTo>
                  <a:lnTo>
                    <a:pt x="16541" y="16533"/>
                  </a:lnTo>
                  <a:lnTo>
                    <a:pt x="4437" y="34477"/>
                  </a:lnTo>
                  <a:lnTo>
                    <a:pt x="0" y="56451"/>
                  </a:lnTo>
                  <a:lnTo>
                    <a:pt x="0" y="662876"/>
                  </a:lnTo>
                  <a:lnTo>
                    <a:pt x="4437" y="684850"/>
                  </a:lnTo>
                  <a:lnTo>
                    <a:pt x="16541" y="702794"/>
                  </a:lnTo>
                  <a:lnTo>
                    <a:pt x="34504" y="714891"/>
                  </a:lnTo>
                  <a:lnTo>
                    <a:pt x="56515" y="719327"/>
                  </a:lnTo>
                  <a:lnTo>
                    <a:pt x="6466205" y="719327"/>
                  </a:lnTo>
                  <a:lnTo>
                    <a:pt x="6488215" y="714891"/>
                  </a:lnTo>
                  <a:lnTo>
                    <a:pt x="6506178" y="702794"/>
                  </a:lnTo>
                  <a:lnTo>
                    <a:pt x="6518282" y="684850"/>
                  </a:lnTo>
                  <a:lnTo>
                    <a:pt x="6522720" y="662876"/>
                  </a:lnTo>
                  <a:lnTo>
                    <a:pt x="6522720" y="56451"/>
                  </a:lnTo>
                  <a:lnTo>
                    <a:pt x="6518282" y="34477"/>
                  </a:lnTo>
                  <a:lnTo>
                    <a:pt x="6506178" y="16533"/>
                  </a:lnTo>
                  <a:lnTo>
                    <a:pt x="6488215" y="4436"/>
                  </a:lnTo>
                  <a:lnTo>
                    <a:pt x="6466205" y="0"/>
                  </a:lnTo>
                  <a:close/>
                </a:path>
              </a:pathLst>
            </a:custGeom>
            <a:solidFill>
              <a:srgbClr val="086647">
                <a:alpha val="635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3463" y="3268958"/>
              <a:ext cx="6588277" cy="7849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1095" y="3276600"/>
              <a:ext cx="6522720" cy="719455"/>
            </a:xfrm>
            <a:custGeom>
              <a:avLst/>
              <a:gdLst/>
              <a:ahLst/>
              <a:cxnLst/>
              <a:rect l="l" t="t" r="r" b="b"/>
              <a:pathLst>
                <a:path w="6522720" h="719454">
                  <a:moveTo>
                    <a:pt x="6478905" y="0"/>
                  </a:moveTo>
                  <a:lnTo>
                    <a:pt x="43815" y="0"/>
                  </a:lnTo>
                  <a:lnTo>
                    <a:pt x="26735" y="3434"/>
                  </a:lnTo>
                  <a:lnTo>
                    <a:pt x="12811" y="12811"/>
                  </a:lnTo>
                  <a:lnTo>
                    <a:pt x="3434" y="26735"/>
                  </a:lnTo>
                  <a:lnTo>
                    <a:pt x="0" y="43814"/>
                  </a:lnTo>
                  <a:lnTo>
                    <a:pt x="0" y="675513"/>
                  </a:lnTo>
                  <a:lnTo>
                    <a:pt x="3434" y="692592"/>
                  </a:lnTo>
                  <a:lnTo>
                    <a:pt x="12811" y="706516"/>
                  </a:lnTo>
                  <a:lnTo>
                    <a:pt x="26735" y="715893"/>
                  </a:lnTo>
                  <a:lnTo>
                    <a:pt x="43815" y="719327"/>
                  </a:lnTo>
                  <a:lnTo>
                    <a:pt x="6478905" y="719327"/>
                  </a:lnTo>
                  <a:lnTo>
                    <a:pt x="6495984" y="715893"/>
                  </a:lnTo>
                  <a:lnTo>
                    <a:pt x="6509908" y="706516"/>
                  </a:lnTo>
                  <a:lnTo>
                    <a:pt x="6519285" y="692592"/>
                  </a:lnTo>
                  <a:lnTo>
                    <a:pt x="6522720" y="675513"/>
                  </a:lnTo>
                  <a:lnTo>
                    <a:pt x="6522720" y="43814"/>
                  </a:lnTo>
                  <a:lnTo>
                    <a:pt x="6519285" y="26735"/>
                  </a:lnTo>
                  <a:lnTo>
                    <a:pt x="6509908" y="12811"/>
                  </a:lnTo>
                  <a:lnTo>
                    <a:pt x="6495984" y="3434"/>
                  </a:lnTo>
                  <a:lnTo>
                    <a:pt x="6478905" y="0"/>
                  </a:lnTo>
                  <a:close/>
                </a:path>
              </a:pathLst>
            </a:custGeom>
            <a:solidFill>
              <a:srgbClr val="8FF8D7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3132" y="3468624"/>
              <a:ext cx="1188720" cy="335280"/>
            </a:xfrm>
            <a:custGeom>
              <a:avLst/>
              <a:gdLst/>
              <a:ahLst/>
              <a:cxnLst/>
              <a:rect l="l" t="t" r="r" b="b"/>
              <a:pathLst>
                <a:path w="1188720" h="335279">
                  <a:moveTo>
                    <a:pt x="1145539" y="0"/>
                  </a:moveTo>
                  <a:lnTo>
                    <a:pt x="43179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92100"/>
                  </a:lnTo>
                  <a:lnTo>
                    <a:pt x="3389" y="308919"/>
                  </a:lnTo>
                  <a:lnTo>
                    <a:pt x="12636" y="322643"/>
                  </a:lnTo>
                  <a:lnTo>
                    <a:pt x="26360" y="331890"/>
                  </a:lnTo>
                  <a:lnTo>
                    <a:pt x="43179" y="335280"/>
                  </a:lnTo>
                  <a:lnTo>
                    <a:pt x="1145539" y="335280"/>
                  </a:lnTo>
                  <a:lnTo>
                    <a:pt x="1162359" y="331890"/>
                  </a:lnTo>
                  <a:lnTo>
                    <a:pt x="1176083" y="322643"/>
                  </a:lnTo>
                  <a:lnTo>
                    <a:pt x="1185330" y="308919"/>
                  </a:lnTo>
                  <a:lnTo>
                    <a:pt x="1188719" y="292100"/>
                  </a:lnTo>
                  <a:lnTo>
                    <a:pt x="1188719" y="43179"/>
                  </a:lnTo>
                  <a:lnTo>
                    <a:pt x="1185330" y="26360"/>
                  </a:lnTo>
                  <a:lnTo>
                    <a:pt x="1176083" y="12636"/>
                  </a:lnTo>
                  <a:lnTo>
                    <a:pt x="1162359" y="3389"/>
                  </a:lnTo>
                  <a:lnTo>
                    <a:pt x="11455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93795" y="1742059"/>
            <a:ext cx="16071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10" dirty="0">
                <a:solidFill>
                  <a:srgbClr val="5F5F5F"/>
                </a:solidFill>
                <a:latin typeface="Century Gothic"/>
                <a:cs typeface="Century Gothic"/>
              </a:rPr>
              <a:t>Strategic</a:t>
            </a:r>
            <a:r>
              <a:rPr sz="1400" spc="10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Century Gothic"/>
                <a:cs typeface="Century Gothic"/>
              </a:rPr>
              <a:t>theme</a:t>
            </a:r>
            <a:r>
              <a:rPr sz="1400" spc="13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spc="-310" dirty="0">
                <a:solidFill>
                  <a:srgbClr val="5F5F5F"/>
                </a:solidFill>
                <a:latin typeface="Century Gothic"/>
                <a:cs typeface="Century Gothic"/>
              </a:rPr>
              <a:t>1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213" y="2573783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A4A4A4"/>
                </a:solidFill>
                <a:latin typeface="Century Gothic"/>
                <a:cs typeface="Century Gothic"/>
              </a:rPr>
              <a:t>Financial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3621" y="1755395"/>
            <a:ext cx="16433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10" dirty="0">
                <a:solidFill>
                  <a:srgbClr val="5F5F5F"/>
                </a:solidFill>
                <a:latin typeface="Century Gothic"/>
                <a:cs typeface="Century Gothic"/>
              </a:rPr>
              <a:t>Strategic</a:t>
            </a:r>
            <a:r>
              <a:rPr sz="1400" spc="10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Century Gothic"/>
                <a:cs typeface="Century Gothic"/>
              </a:rPr>
              <a:t>theme</a:t>
            </a:r>
            <a:r>
              <a:rPr sz="1400" spc="13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spc="-50" dirty="0">
                <a:solidFill>
                  <a:srgbClr val="5F5F5F"/>
                </a:solidFill>
                <a:latin typeface="Century Gothic"/>
                <a:cs typeface="Century Gothic"/>
              </a:rPr>
              <a:t>2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1392" y="3561335"/>
            <a:ext cx="10121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55" dirty="0">
                <a:solidFill>
                  <a:srgbClr val="0A976C"/>
                </a:solidFill>
                <a:latin typeface="Century Gothic"/>
                <a:cs typeface="Century Gothic"/>
              </a:rPr>
              <a:t>Customers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2929" y="3502915"/>
            <a:ext cx="8985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1588" y="3468623"/>
            <a:ext cx="1187450" cy="335280"/>
          </a:xfrm>
          <a:custGeom>
            <a:avLst/>
            <a:gdLst/>
            <a:ahLst/>
            <a:cxnLst/>
            <a:rect l="l" t="t" r="r" b="b"/>
            <a:pathLst>
              <a:path w="1187450" h="335279">
                <a:moveTo>
                  <a:pt x="1161669" y="0"/>
                </a:moveTo>
                <a:lnTo>
                  <a:pt x="25526" y="0"/>
                </a:lnTo>
                <a:lnTo>
                  <a:pt x="15591" y="2006"/>
                </a:lnTo>
                <a:lnTo>
                  <a:pt x="7477" y="7477"/>
                </a:lnTo>
                <a:lnTo>
                  <a:pt x="2006" y="15591"/>
                </a:lnTo>
                <a:lnTo>
                  <a:pt x="0" y="25526"/>
                </a:lnTo>
                <a:lnTo>
                  <a:pt x="0" y="309752"/>
                </a:lnTo>
                <a:lnTo>
                  <a:pt x="2006" y="319688"/>
                </a:lnTo>
                <a:lnTo>
                  <a:pt x="7477" y="327802"/>
                </a:lnTo>
                <a:lnTo>
                  <a:pt x="15591" y="333273"/>
                </a:lnTo>
                <a:lnTo>
                  <a:pt x="25526" y="335280"/>
                </a:lnTo>
                <a:lnTo>
                  <a:pt x="1161669" y="335280"/>
                </a:lnTo>
                <a:lnTo>
                  <a:pt x="1171604" y="333273"/>
                </a:lnTo>
                <a:lnTo>
                  <a:pt x="1179718" y="327802"/>
                </a:lnTo>
                <a:lnTo>
                  <a:pt x="1185189" y="319688"/>
                </a:lnTo>
                <a:lnTo>
                  <a:pt x="1187195" y="309752"/>
                </a:lnTo>
                <a:lnTo>
                  <a:pt x="1187195" y="25526"/>
                </a:lnTo>
                <a:lnTo>
                  <a:pt x="1185189" y="15591"/>
                </a:lnTo>
                <a:lnTo>
                  <a:pt x="1179718" y="7477"/>
                </a:lnTo>
                <a:lnTo>
                  <a:pt x="1171604" y="2006"/>
                </a:lnTo>
                <a:lnTo>
                  <a:pt x="116166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6115" y="3502915"/>
            <a:ext cx="8985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44128" y="3468623"/>
            <a:ext cx="1187450" cy="335280"/>
          </a:xfrm>
          <a:custGeom>
            <a:avLst/>
            <a:gdLst/>
            <a:ahLst/>
            <a:cxnLst/>
            <a:rect l="l" t="t" r="r" b="b"/>
            <a:pathLst>
              <a:path w="1187450" h="335279">
                <a:moveTo>
                  <a:pt x="1156589" y="0"/>
                </a:moveTo>
                <a:lnTo>
                  <a:pt x="30606" y="0"/>
                </a:lnTo>
                <a:lnTo>
                  <a:pt x="18698" y="2407"/>
                </a:lnTo>
                <a:lnTo>
                  <a:pt x="8969" y="8969"/>
                </a:lnTo>
                <a:lnTo>
                  <a:pt x="2407" y="18698"/>
                </a:lnTo>
                <a:lnTo>
                  <a:pt x="0" y="30606"/>
                </a:lnTo>
                <a:lnTo>
                  <a:pt x="0" y="304673"/>
                </a:lnTo>
                <a:lnTo>
                  <a:pt x="2407" y="316581"/>
                </a:lnTo>
                <a:lnTo>
                  <a:pt x="8969" y="326310"/>
                </a:lnTo>
                <a:lnTo>
                  <a:pt x="18698" y="332872"/>
                </a:lnTo>
                <a:lnTo>
                  <a:pt x="30606" y="335280"/>
                </a:lnTo>
                <a:lnTo>
                  <a:pt x="1156589" y="335280"/>
                </a:lnTo>
                <a:lnTo>
                  <a:pt x="1168497" y="332872"/>
                </a:lnTo>
                <a:lnTo>
                  <a:pt x="1178226" y="326310"/>
                </a:lnTo>
                <a:lnTo>
                  <a:pt x="1184788" y="316581"/>
                </a:lnTo>
                <a:lnTo>
                  <a:pt x="1187196" y="304673"/>
                </a:lnTo>
                <a:lnTo>
                  <a:pt x="1187196" y="30606"/>
                </a:lnTo>
                <a:lnTo>
                  <a:pt x="1184788" y="18698"/>
                </a:lnTo>
                <a:lnTo>
                  <a:pt x="1178226" y="8969"/>
                </a:lnTo>
                <a:lnTo>
                  <a:pt x="1168497" y="2407"/>
                </a:lnTo>
                <a:lnTo>
                  <a:pt x="115658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89670" y="3502915"/>
            <a:ext cx="8985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3759" y="4471592"/>
            <a:ext cx="929640" cy="4826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8585">
              <a:spcBef>
                <a:spcPts val="215"/>
              </a:spcBef>
            </a:pPr>
            <a:r>
              <a:rPr sz="1400" spc="50" dirty="0">
                <a:solidFill>
                  <a:srgbClr val="0A976C"/>
                </a:solidFill>
                <a:latin typeface="Century Gothic"/>
                <a:cs typeface="Century Gothic"/>
              </a:rPr>
              <a:t>Internal</a:t>
            </a:r>
            <a:endParaRPr sz="1400">
              <a:latin typeface="Century Gothic"/>
              <a:cs typeface="Century Gothic"/>
            </a:endParaRPr>
          </a:p>
          <a:p>
            <a:pPr marL="12700">
              <a:spcBef>
                <a:spcPts val="120"/>
              </a:spcBef>
            </a:pPr>
            <a:r>
              <a:rPr sz="1400" spc="50" dirty="0">
                <a:solidFill>
                  <a:srgbClr val="0A976C"/>
                </a:solidFill>
                <a:latin typeface="Century Gothic"/>
                <a:cs typeface="Century Gothic"/>
              </a:rPr>
              <a:t>Processes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2884" y="5637377"/>
            <a:ext cx="12299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7100"/>
              </a:lnSpc>
              <a:spcBef>
                <a:spcPts val="100"/>
              </a:spcBef>
            </a:pPr>
            <a:r>
              <a:rPr sz="1400" spc="-10" dirty="0">
                <a:solidFill>
                  <a:srgbClr val="076447"/>
                </a:solidFill>
                <a:latin typeface="Century Gothic"/>
                <a:cs typeface="Century Gothic"/>
              </a:rPr>
              <a:t>People, </a:t>
            </a:r>
            <a:r>
              <a:rPr sz="1400" spc="60" dirty="0">
                <a:solidFill>
                  <a:srgbClr val="076447"/>
                </a:solidFill>
                <a:latin typeface="Century Gothic"/>
                <a:cs typeface="Century Gothic"/>
              </a:rPr>
              <a:t>Learning</a:t>
            </a:r>
            <a:r>
              <a:rPr sz="1400" spc="-65" dirty="0">
                <a:solidFill>
                  <a:srgbClr val="076447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076447"/>
                </a:solidFill>
                <a:latin typeface="Century Gothic"/>
                <a:cs typeface="Century Gothic"/>
              </a:rPr>
              <a:t>and </a:t>
            </a:r>
            <a:r>
              <a:rPr sz="1400" spc="-10" dirty="0">
                <a:solidFill>
                  <a:srgbClr val="076447"/>
                </a:solidFill>
                <a:latin typeface="Century Gothic"/>
                <a:cs typeface="Century Gothic"/>
              </a:rPr>
              <a:t>Growth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44867" y="4607052"/>
            <a:ext cx="1188720" cy="335280"/>
          </a:xfrm>
          <a:custGeom>
            <a:avLst/>
            <a:gdLst/>
            <a:ahLst/>
            <a:cxnLst/>
            <a:rect l="l" t="t" r="r" b="b"/>
            <a:pathLst>
              <a:path w="1188720" h="335279">
                <a:moveTo>
                  <a:pt x="1145539" y="0"/>
                </a:moveTo>
                <a:lnTo>
                  <a:pt x="43180" y="0"/>
                </a:lnTo>
                <a:lnTo>
                  <a:pt x="26360" y="3389"/>
                </a:lnTo>
                <a:lnTo>
                  <a:pt x="12636" y="12636"/>
                </a:lnTo>
                <a:lnTo>
                  <a:pt x="3389" y="26360"/>
                </a:lnTo>
                <a:lnTo>
                  <a:pt x="0" y="43180"/>
                </a:lnTo>
                <a:lnTo>
                  <a:pt x="0" y="292100"/>
                </a:lnTo>
                <a:lnTo>
                  <a:pt x="3389" y="308919"/>
                </a:lnTo>
                <a:lnTo>
                  <a:pt x="12636" y="322643"/>
                </a:lnTo>
                <a:lnTo>
                  <a:pt x="26360" y="331890"/>
                </a:lnTo>
                <a:lnTo>
                  <a:pt x="43180" y="335280"/>
                </a:lnTo>
                <a:lnTo>
                  <a:pt x="1145539" y="335280"/>
                </a:lnTo>
                <a:lnTo>
                  <a:pt x="1162359" y="331890"/>
                </a:lnTo>
                <a:lnTo>
                  <a:pt x="1176083" y="322643"/>
                </a:lnTo>
                <a:lnTo>
                  <a:pt x="1185330" y="308919"/>
                </a:lnTo>
                <a:lnTo>
                  <a:pt x="1188720" y="292100"/>
                </a:lnTo>
                <a:lnTo>
                  <a:pt x="1188720" y="43180"/>
                </a:lnTo>
                <a:lnTo>
                  <a:pt x="1185330" y="26360"/>
                </a:lnTo>
                <a:lnTo>
                  <a:pt x="1176083" y="12636"/>
                </a:lnTo>
                <a:lnTo>
                  <a:pt x="1162359" y="3389"/>
                </a:lnTo>
                <a:lnTo>
                  <a:pt x="114553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91298" y="4641341"/>
            <a:ext cx="8991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1588" y="4607052"/>
            <a:ext cx="1187450" cy="335280"/>
          </a:xfrm>
          <a:custGeom>
            <a:avLst/>
            <a:gdLst/>
            <a:ahLst/>
            <a:cxnLst/>
            <a:rect l="l" t="t" r="r" b="b"/>
            <a:pathLst>
              <a:path w="1187450" h="335279">
                <a:moveTo>
                  <a:pt x="1161669" y="0"/>
                </a:moveTo>
                <a:lnTo>
                  <a:pt x="25526" y="0"/>
                </a:lnTo>
                <a:lnTo>
                  <a:pt x="15591" y="2006"/>
                </a:lnTo>
                <a:lnTo>
                  <a:pt x="7477" y="7477"/>
                </a:lnTo>
                <a:lnTo>
                  <a:pt x="2006" y="15591"/>
                </a:lnTo>
                <a:lnTo>
                  <a:pt x="0" y="25527"/>
                </a:lnTo>
                <a:lnTo>
                  <a:pt x="0" y="309753"/>
                </a:lnTo>
                <a:lnTo>
                  <a:pt x="2006" y="319688"/>
                </a:lnTo>
                <a:lnTo>
                  <a:pt x="7477" y="327802"/>
                </a:lnTo>
                <a:lnTo>
                  <a:pt x="15591" y="333273"/>
                </a:lnTo>
                <a:lnTo>
                  <a:pt x="25526" y="335280"/>
                </a:lnTo>
                <a:lnTo>
                  <a:pt x="1161669" y="335280"/>
                </a:lnTo>
                <a:lnTo>
                  <a:pt x="1171604" y="333273"/>
                </a:lnTo>
                <a:lnTo>
                  <a:pt x="1179718" y="327802"/>
                </a:lnTo>
                <a:lnTo>
                  <a:pt x="1185189" y="319688"/>
                </a:lnTo>
                <a:lnTo>
                  <a:pt x="1187195" y="309753"/>
                </a:lnTo>
                <a:lnTo>
                  <a:pt x="1187195" y="25527"/>
                </a:lnTo>
                <a:lnTo>
                  <a:pt x="1185189" y="15591"/>
                </a:lnTo>
                <a:lnTo>
                  <a:pt x="1179718" y="7477"/>
                </a:lnTo>
                <a:lnTo>
                  <a:pt x="1171604" y="2006"/>
                </a:lnTo>
                <a:lnTo>
                  <a:pt x="116166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06115" y="4641341"/>
            <a:ext cx="898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47132" y="4607052"/>
            <a:ext cx="1188720" cy="335280"/>
          </a:xfrm>
          <a:custGeom>
            <a:avLst/>
            <a:gdLst/>
            <a:ahLst/>
            <a:cxnLst/>
            <a:rect l="l" t="t" r="r" b="b"/>
            <a:pathLst>
              <a:path w="1188720" h="335279">
                <a:moveTo>
                  <a:pt x="1158113" y="0"/>
                </a:moveTo>
                <a:lnTo>
                  <a:pt x="30479" y="0"/>
                </a:lnTo>
                <a:lnTo>
                  <a:pt x="18645" y="2405"/>
                </a:lnTo>
                <a:lnTo>
                  <a:pt x="8953" y="8953"/>
                </a:lnTo>
                <a:lnTo>
                  <a:pt x="2405" y="18645"/>
                </a:lnTo>
                <a:lnTo>
                  <a:pt x="0" y="30480"/>
                </a:lnTo>
                <a:lnTo>
                  <a:pt x="0" y="304673"/>
                </a:lnTo>
                <a:lnTo>
                  <a:pt x="2405" y="316581"/>
                </a:lnTo>
                <a:lnTo>
                  <a:pt x="8953" y="326310"/>
                </a:lnTo>
                <a:lnTo>
                  <a:pt x="18645" y="332872"/>
                </a:lnTo>
                <a:lnTo>
                  <a:pt x="30479" y="335280"/>
                </a:lnTo>
                <a:lnTo>
                  <a:pt x="1158113" y="335280"/>
                </a:lnTo>
                <a:lnTo>
                  <a:pt x="1170021" y="332872"/>
                </a:lnTo>
                <a:lnTo>
                  <a:pt x="1179750" y="326310"/>
                </a:lnTo>
                <a:lnTo>
                  <a:pt x="1186312" y="316581"/>
                </a:lnTo>
                <a:lnTo>
                  <a:pt x="1188719" y="304673"/>
                </a:lnTo>
                <a:lnTo>
                  <a:pt x="1188719" y="30480"/>
                </a:lnTo>
                <a:lnTo>
                  <a:pt x="1186312" y="18645"/>
                </a:lnTo>
                <a:lnTo>
                  <a:pt x="1179750" y="8953"/>
                </a:lnTo>
                <a:lnTo>
                  <a:pt x="1170021" y="2405"/>
                </a:lnTo>
                <a:lnTo>
                  <a:pt x="115811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92929" y="4641341"/>
            <a:ext cx="898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44128" y="4607052"/>
            <a:ext cx="1187450" cy="335280"/>
          </a:xfrm>
          <a:custGeom>
            <a:avLst/>
            <a:gdLst/>
            <a:ahLst/>
            <a:cxnLst/>
            <a:rect l="l" t="t" r="r" b="b"/>
            <a:pathLst>
              <a:path w="1187450" h="335279">
                <a:moveTo>
                  <a:pt x="1179195" y="0"/>
                </a:moveTo>
                <a:lnTo>
                  <a:pt x="8000" y="0"/>
                </a:lnTo>
                <a:lnTo>
                  <a:pt x="0" y="8000"/>
                </a:lnTo>
                <a:lnTo>
                  <a:pt x="0" y="17906"/>
                </a:lnTo>
                <a:lnTo>
                  <a:pt x="0" y="327279"/>
                </a:lnTo>
                <a:lnTo>
                  <a:pt x="8000" y="335280"/>
                </a:lnTo>
                <a:lnTo>
                  <a:pt x="1179195" y="335280"/>
                </a:lnTo>
                <a:lnTo>
                  <a:pt x="1187196" y="327279"/>
                </a:lnTo>
                <a:lnTo>
                  <a:pt x="1187196" y="8000"/>
                </a:lnTo>
                <a:lnTo>
                  <a:pt x="117919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88655" y="4641341"/>
            <a:ext cx="898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19901" y="5856732"/>
            <a:ext cx="1313815" cy="335280"/>
          </a:xfrm>
          <a:custGeom>
            <a:avLst/>
            <a:gdLst/>
            <a:ahLst/>
            <a:cxnLst/>
            <a:rect l="l" t="t" r="r" b="b"/>
            <a:pathLst>
              <a:path w="1313815" h="335279">
                <a:moveTo>
                  <a:pt x="1283080" y="0"/>
                </a:moveTo>
                <a:lnTo>
                  <a:pt x="30479" y="0"/>
                </a:lnTo>
                <a:lnTo>
                  <a:pt x="18645" y="2400"/>
                </a:lnTo>
                <a:lnTo>
                  <a:pt x="8953" y="8947"/>
                </a:lnTo>
                <a:lnTo>
                  <a:pt x="2405" y="18655"/>
                </a:lnTo>
                <a:lnTo>
                  <a:pt x="0" y="30543"/>
                </a:lnTo>
                <a:lnTo>
                  <a:pt x="0" y="304736"/>
                </a:lnTo>
                <a:lnTo>
                  <a:pt x="2405" y="316624"/>
                </a:lnTo>
                <a:lnTo>
                  <a:pt x="8953" y="326332"/>
                </a:lnTo>
                <a:lnTo>
                  <a:pt x="18645" y="332879"/>
                </a:lnTo>
                <a:lnTo>
                  <a:pt x="30479" y="335280"/>
                </a:lnTo>
                <a:lnTo>
                  <a:pt x="1283080" y="335280"/>
                </a:lnTo>
                <a:lnTo>
                  <a:pt x="1294989" y="332879"/>
                </a:lnTo>
                <a:lnTo>
                  <a:pt x="1304718" y="326332"/>
                </a:lnTo>
                <a:lnTo>
                  <a:pt x="1311280" y="316624"/>
                </a:lnTo>
                <a:lnTo>
                  <a:pt x="1313688" y="304736"/>
                </a:lnTo>
                <a:lnTo>
                  <a:pt x="1313688" y="30543"/>
                </a:lnTo>
                <a:lnTo>
                  <a:pt x="1311280" y="18655"/>
                </a:lnTo>
                <a:lnTo>
                  <a:pt x="1304718" y="8947"/>
                </a:lnTo>
                <a:lnTo>
                  <a:pt x="1294989" y="2400"/>
                </a:lnTo>
                <a:lnTo>
                  <a:pt x="1283080" y="0"/>
                </a:lnTo>
                <a:close/>
              </a:path>
            </a:pathLst>
          </a:custGeom>
          <a:solidFill>
            <a:srgbClr val="076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5476" y="5890972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61589" y="5856732"/>
            <a:ext cx="1313815" cy="335280"/>
          </a:xfrm>
          <a:custGeom>
            <a:avLst/>
            <a:gdLst/>
            <a:ahLst/>
            <a:cxnLst/>
            <a:rect l="l" t="t" r="r" b="b"/>
            <a:pathLst>
              <a:path w="1313814" h="335279">
                <a:moveTo>
                  <a:pt x="1274952" y="0"/>
                </a:moveTo>
                <a:lnTo>
                  <a:pt x="38735" y="0"/>
                </a:lnTo>
                <a:lnTo>
                  <a:pt x="23681" y="3047"/>
                </a:lnTo>
                <a:lnTo>
                  <a:pt x="11366" y="11356"/>
                </a:lnTo>
                <a:lnTo>
                  <a:pt x="3051" y="23681"/>
                </a:lnTo>
                <a:lnTo>
                  <a:pt x="0" y="38773"/>
                </a:lnTo>
                <a:lnTo>
                  <a:pt x="0" y="296506"/>
                </a:lnTo>
                <a:lnTo>
                  <a:pt x="3051" y="311598"/>
                </a:lnTo>
                <a:lnTo>
                  <a:pt x="11366" y="323923"/>
                </a:lnTo>
                <a:lnTo>
                  <a:pt x="23681" y="332232"/>
                </a:lnTo>
                <a:lnTo>
                  <a:pt x="38735" y="335280"/>
                </a:lnTo>
                <a:lnTo>
                  <a:pt x="1274952" y="335280"/>
                </a:lnTo>
                <a:lnTo>
                  <a:pt x="1290006" y="332232"/>
                </a:lnTo>
                <a:lnTo>
                  <a:pt x="1302321" y="323923"/>
                </a:lnTo>
                <a:lnTo>
                  <a:pt x="1310636" y="311598"/>
                </a:lnTo>
                <a:lnTo>
                  <a:pt x="1313688" y="296506"/>
                </a:lnTo>
                <a:lnTo>
                  <a:pt x="1313688" y="38773"/>
                </a:lnTo>
                <a:lnTo>
                  <a:pt x="1310636" y="23681"/>
                </a:lnTo>
                <a:lnTo>
                  <a:pt x="1302321" y="11356"/>
                </a:lnTo>
                <a:lnTo>
                  <a:pt x="1290006" y="3047"/>
                </a:lnTo>
                <a:lnTo>
                  <a:pt x="1274952" y="0"/>
                </a:lnTo>
                <a:close/>
              </a:path>
            </a:pathLst>
          </a:custGeom>
          <a:solidFill>
            <a:srgbClr val="076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17164" y="5890972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69452" y="5856732"/>
            <a:ext cx="1262380" cy="335280"/>
          </a:xfrm>
          <a:custGeom>
            <a:avLst/>
            <a:gdLst/>
            <a:ahLst/>
            <a:cxnLst/>
            <a:rect l="l" t="t" r="r" b="b"/>
            <a:pathLst>
              <a:path w="1262379" h="335279">
                <a:moveTo>
                  <a:pt x="1230249" y="0"/>
                </a:moveTo>
                <a:lnTo>
                  <a:pt x="31623" y="0"/>
                </a:lnTo>
                <a:lnTo>
                  <a:pt x="19341" y="2488"/>
                </a:lnTo>
                <a:lnTo>
                  <a:pt x="9286" y="9274"/>
                </a:lnTo>
                <a:lnTo>
                  <a:pt x="2494" y="19341"/>
                </a:lnTo>
                <a:lnTo>
                  <a:pt x="0" y="31673"/>
                </a:lnTo>
                <a:lnTo>
                  <a:pt x="0" y="303606"/>
                </a:lnTo>
                <a:lnTo>
                  <a:pt x="2494" y="315932"/>
                </a:lnTo>
                <a:lnTo>
                  <a:pt x="9286" y="326001"/>
                </a:lnTo>
                <a:lnTo>
                  <a:pt x="19341" y="332790"/>
                </a:lnTo>
                <a:lnTo>
                  <a:pt x="31623" y="335280"/>
                </a:lnTo>
                <a:lnTo>
                  <a:pt x="1230249" y="335280"/>
                </a:lnTo>
                <a:lnTo>
                  <a:pt x="1242530" y="332790"/>
                </a:lnTo>
                <a:lnTo>
                  <a:pt x="1252585" y="326001"/>
                </a:lnTo>
                <a:lnTo>
                  <a:pt x="1259377" y="315932"/>
                </a:lnTo>
                <a:lnTo>
                  <a:pt x="1261872" y="303606"/>
                </a:lnTo>
                <a:lnTo>
                  <a:pt x="1261872" y="31673"/>
                </a:lnTo>
                <a:lnTo>
                  <a:pt x="1259377" y="19341"/>
                </a:lnTo>
                <a:lnTo>
                  <a:pt x="1252585" y="9274"/>
                </a:lnTo>
                <a:lnTo>
                  <a:pt x="1242530" y="2488"/>
                </a:lnTo>
                <a:lnTo>
                  <a:pt x="1230249" y="0"/>
                </a:lnTo>
                <a:close/>
              </a:path>
            </a:pathLst>
          </a:custGeom>
          <a:solidFill>
            <a:srgbClr val="076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99755" y="5890972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72256" y="2365248"/>
            <a:ext cx="5702935" cy="3665854"/>
            <a:chOff x="2048255" y="2365248"/>
            <a:chExt cx="5702935" cy="3665854"/>
          </a:xfrm>
        </p:grpSpPr>
        <p:sp>
          <p:nvSpPr>
            <p:cNvPr id="38" name="object 38"/>
            <p:cNvSpPr/>
            <p:nvPr/>
          </p:nvSpPr>
          <p:spPr>
            <a:xfrm>
              <a:off x="2583180" y="2494787"/>
              <a:ext cx="5168265" cy="3536315"/>
            </a:xfrm>
            <a:custGeom>
              <a:avLst/>
              <a:gdLst/>
              <a:ahLst/>
              <a:cxnLst/>
              <a:rect l="l" t="t" r="r" b="b"/>
              <a:pathLst>
                <a:path w="5168265" h="3536315">
                  <a:moveTo>
                    <a:pt x="76200" y="2740164"/>
                  </a:moveTo>
                  <a:lnTo>
                    <a:pt x="69850" y="2727452"/>
                  </a:lnTo>
                  <a:lnTo>
                    <a:pt x="38100" y="2663952"/>
                  </a:lnTo>
                  <a:lnTo>
                    <a:pt x="0" y="2740164"/>
                  </a:lnTo>
                  <a:lnTo>
                    <a:pt x="31750" y="2740164"/>
                  </a:lnTo>
                  <a:lnTo>
                    <a:pt x="31750" y="3361753"/>
                  </a:lnTo>
                  <a:lnTo>
                    <a:pt x="44450" y="3361753"/>
                  </a:lnTo>
                  <a:lnTo>
                    <a:pt x="44450" y="2740164"/>
                  </a:lnTo>
                  <a:lnTo>
                    <a:pt x="76200" y="2740164"/>
                  </a:lnTo>
                  <a:close/>
                </a:path>
                <a:path w="5168265" h="3536315">
                  <a:moveTo>
                    <a:pt x="85344" y="1385316"/>
                  </a:moveTo>
                  <a:lnTo>
                    <a:pt x="78994" y="1372616"/>
                  </a:lnTo>
                  <a:lnTo>
                    <a:pt x="47244" y="1309116"/>
                  </a:lnTo>
                  <a:lnTo>
                    <a:pt x="9144" y="1385316"/>
                  </a:lnTo>
                  <a:lnTo>
                    <a:pt x="40894" y="1385316"/>
                  </a:lnTo>
                  <a:lnTo>
                    <a:pt x="40894" y="2111375"/>
                  </a:lnTo>
                  <a:lnTo>
                    <a:pt x="53594" y="2111375"/>
                  </a:lnTo>
                  <a:lnTo>
                    <a:pt x="53594" y="1385316"/>
                  </a:lnTo>
                  <a:lnTo>
                    <a:pt x="85344" y="1385316"/>
                  </a:lnTo>
                  <a:close/>
                </a:path>
                <a:path w="5168265" h="3536315">
                  <a:moveTo>
                    <a:pt x="85344" y="281940"/>
                  </a:moveTo>
                  <a:lnTo>
                    <a:pt x="78994" y="269240"/>
                  </a:lnTo>
                  <a:lnTo>
                    <a:pt x="47244" y="205740"/>
                  </a:lnTo>
                  <a:lnTo>
                    <a:pt x="9144" y="281940"/>
                  </a:lnTo>
                  <a:lnTo>
                    <a:pt x="40894" y="281940"/>
                  </a:lnTo>
                  <a:lnTo>
                    <a:pt x="40894" y="973201"/>
                  </a:lnTo>
                  <a:lnTo>
                    <a:pt x="53594" y="973201"/>
                  </a:lnTo>
                  <a:lnTo>
                    <a:pt x="53594" y="281940"/>
                  </a:lnTo>
                  <a:lnTo>
                    <a:pt x="85344" y="281940"/>
                  </a:lnTo>
                  <a:close/>
                </a:path>
                <a:path w="5168265" h="3536315">
                  <a:moveTo>
                    <a:pt x="1135761" y="2273554"/>
                  </a:moveTo>
                  <a:lnTo>
                    <a:pt x="717804" y="2273554"/>
                  </a:lnTo>
                  <a:lnTo>
                    <a:pt x="717804" y="2241804"/>
                  </a:lnTo>
                  <a:lnTo>
                    <a:pt x="641604" y="2279904"/>
                  </a:lnTo>
                  <a:lnTo>
                    <a:pt x="717804" y="2318004"/>
                  </a:lnTo>
                  <a:lnTo>
                    <a:pt x="717804" y="2286254"/>
                  </a:lnTo>
                  <a:lnTo>
                    <a:pt x="1135761" y="2286254"/>
                  </a:lnTo>
                  <a:lnTo>
                    <a:pt x="1135761" y="2273554"/>
                  </a:lnTo>
                  <a:close/>
                </a:path>
                <a:path w="5168265" h="3536315">
                  <a:moveTo>
                    <a:pt x="1139952" y="1135126"/>
                  </a:moveTo>
                  <a:lnTo>
                    <a:pt x="717804" y="1135126"/>
                  </a:lnTo>
                  <a:lnTo>
                    <a:pt x="717804" y="1103376"/>
                  </a:lnTo>
                  <a:lnTo>
                    <a:pt x="641604" y="1141476"/>
                  </a:lnTo>
                  <a:lnTo>
                    <a:pt x="717804" y="1179576"/>
                  </a:lnTo>
                  <a:lnTo>
                    <a:pt x="717804" y="1147826"/>
                  </a:lnTo>
                  <a:lnTo>
                    <a:pt x="1139952" y="1147826"/>
                  </a:lnTo>
                  <a:lnTo>
                    <a:pt x="1139952" y="1135126"/>
                  </a:lnTo>
                  <a:close/>
                </a:path>
                <a:path w="5168265" h="3536315">
                  <a:moveTo>
                    <a:pt x="1772412" y="1385316"/>
                  </a:moveTo>
                  <a:lnTo>
                    <a:pt x="1766062" y="1372616"/>
                  </a:lnTo>
                  <a:lnTo>
                    <a:pt x="1734312" y="1309116"/>
                  </a:lnTo>
                  <a:lnTo>
                    <a:pt x="1696212" y="1385316"/>
                  </a:lnTo>
                  <a:lnTo>
                    <a:pt x="1727962" y="1385316"/>
                  </a:lnTo>
                  <a:lnTo>
                    <a:pt x="1727962" y="2111375"/>
                  </a:lnTo>
                  <a:lnTo>
                    <a:pt x="1740662" y="2111375"/>
                  </a:lnTo>
                  <a:lnTo>
                    <a:pt x="1740662" y="1385316"/>
                  </a:lnTo>
                  <a:lnTo>
                    <a:pt x="1772412" y="1385316"/>
                  </a:lnTo>
                  <a:close/>
                </a:path>
                <a:path w="5168265" h="3536315">
                  <a:moveTo>
                    <a:pt x="2838196" y="31750"/>
                  </a:moveTo>
                  <a:lnTo>
                    <a:pt x="1740281" y="31750"/>
                  </a:lnTo>
                  <a:lnTo>
                    <a:pt x="717804" y="31750"/>
                  </a:lnTo>
                  <a:lnTo>
                    <a:pt x="717804" y="0"/>
                  </a:lnTo>
                  <a:lnTo>
                    <a:pt x="641604" y="38100"/>
                  </a:lnTo>
                  <a:lnTo>
                    <a:pt x="717804" y="76200"/>
                  </a:lnTo>
                  <a:lnTo>
                    <a:pt x="717804" y="44450"/>
                  </a:lnTo>
                  <a:lnTo>
                    <a:pt x="1727581" y="44450"/>
                  </a:lnTo>
                  <a:lnTo>
                    <a:pt x="1727581" y="973455"/>
                  </a:lnTo>
                  <a:lnTo>
                    <a:pt x="1740281" y="973455"/>
                  </a:lnTo>
                  <a:lnTo>
                    <a:pt x="1740281" y="44450"/>
                  </a:lnTo>
                  <a:lnTo>
                    <a:pt x="2838196" y="44450"/>
                  </a:lnTo>
                  <a:lnTo>
                    <a:pt x="2838196" y="31750"/>
                  </a:lnTo>
                  <a:close/>
                </a:path>
                <a:path w="5168265" h="3536315">
                  <a:moveTo>
                    <a:pt x="2838704" y="2273554"/>
                  </a:moveTo>
                  <a:lnTo>
                    <a:pt x="2404872" y="2273554"/>
                  </a:lnTo>
                  <a:lnTo>
                    <a:pt x="2404872" y="2241804"/>
                  </a:lnTo>
                  <a:lnTo>
                    <a:pt x="2328672" y="2279904"/>
                  </a:lnTo>
                  <a:lnTo>
                    <a:pt x="2404872" y="2318004"/>
                  </a:lnTo>
                  <a:lnTo>
                    <a:pt x="2404872" y="2286254"/>
                  </a:lnTo>
                  <a:lnTo>
                    <a:pt x="2838704" y="2286254"/>
                  </a:lnTo>
                  <a:lnTo>
                    <a:pt x="2838704" y="2273554"/>
                  </a:lnTo>
                  <a:close/>
                </a:path>
                <a:path w="5168265" h="3536315">
                  <a:moveTo>
                    <a:pt x="3375660" y="2897886"/>
                  </a:moveTo>
                  <a:lnTo>
                    <a:pt x="1740662" y="2897886"/>
                  </a:lnTo>
                  <a:lnTo>
                    <a:pt x="1740662" y="2523744"/>
                  </a:lnTo>
                  <a:lnTo>
                    <a:pt x="1772412" y="2523744"/>
                  </a:lnTo>
                  <a:lnTo>
                    <a:pt x="1766062" y="2511044"/>
                  </a:lnTo>
                  <a:lnTo>
                    <a:pt x="1734312" y="2447544"/>
                  </a:lnTo>
                  <a:lnTo>
                    <a:pt x="1696212" y="2523744"/>
                  </a:lnTo>
                  <a:lnTo>
                    <a:pt x="1727962" y="2523744"/>
                  </a:lnTo>
                  <a:lnTo>
                    <a:pt x="1727962" y="2910586"/>
                  </a:lnTo>
                  <a:lnTo>
                    <a:pt x="3362960" y="2910586"/>
                  </a:lnTo>
                  <a:lnTo>
                    <a:pt x="3362960" y="3361042"/>
                  </a:lnTo>
                  <a:lnTo>
                    <a:pt x="3375660" y="3361042"/>
                  </a:lnTo>
                  <a:lnTo>
                    <a:pt x="3375660" y="2910586"/>
                  </a:lnTo>
                  <a:lnTo>
                    <a:pt x="3375660" y="2897886"/>
                  </a:lnTo>
                  <a:close/>
                </a:path>
                <a:path w="5168265" h="3536315">
                  <a:moveTo>
                    <a:pt x="4461764" y="3523348"/>
                  </a:moveTo>
                  <a:lnTo>
                    <a:pt x="4250436" y="3523348"/>
                  </a:lnTo>
                  <a:lnTo>
                    <a:pt x="4250436" y="2286254"/>
                  </a:lnTo>
                  <a:lnTo>
                    <a:pt x="4250436" y="2279904"/>
                  </a:lnTo>
                  <a:lnTo>
                    <a:pt x="4250436" y="2273554"/>
                  </a:lnTo>
                  <a:lnTo>
                    <a:pt x="4102608" y="2273554"/>
                  </a:lnTo>
                  <a:lnTo>
                    <a:pt x="4102608" y="2241804"/>
                  </a:lnTo>
                  <a:lnTo>
                    <a:pt x="4026408" y="2279904"/>
                  </a:lnTo>
                  <a:lnTo>
                    <a:pt x="4102608" y="2318004"/>
                  </a:lnTo>
                  <a:lnTo>
                    <a:pt x="4102608" y="2286254"/>
                  </a:lnTo>
                  <a:lnTo>
                    <a:pt x="4237609" y="2286254"/>
                  </a:lnTo>
                  <a:lnTo>
                    <a:pt x="4237609" y="3536048"/>
                  </a:lnTo>
                  <a:lnTo>
                    <a:pt x="4461764" y="3536048"/>
                  </a:lnTo>
                  <a:lnTo>
                    <a:pt x="4461764" y="3529698"/>
                  </a:lnTo>
                  <a:lnTo>
                    <a:pt x="4461764" y="3523348"/>
                  </a:lnTo>
                  <a:close/>
                </a:path>
                <a:path w="5168265" h="3536315">
                  <a:moveTo>
                    <a:pt x="4536948" y="1135126"/>
                  </a:moveTo>
                  <a:lnTo>
                    <a:pt x="3438398" y="1135126"/>
                  </a:lnTo>
                  <a:lnTo>
                    <a:pt x="3438398" y="281940"/>
                  </a:lnTo>
                  <a:lnTo>
                    <a:pt x="3470148" y="281940"/>
                  </a:lnTo>
                  <a:lnTo>
                    <a:pt x="3463798" y="269240"/>
                  </a:lnTo>
                  <a:lnTo>
                    <a:pt x="3432048" y="205740"/>
                  </a:lnTo>
                  <a:lnTo>
                    <a:pt x="3393948" y="281940"/>
                  </a:lnTo>
                  <a:lnTo>
                    <a:pt x="3425698" y="281940"/>
                  </a:lnTo>
                  <a:lnTo>
                    <a:pt x="3425698" y="1135126"/>
                  </a:lnTo>
                  <a:lnTo>
                    <a:pt x="2404872" y="1135126"/>
                  </a:lnTo>
                  <a:lnTo>
                    <a:pt x="2404872" y="1103376"/>
                  </a:lnTo>
                  <a:lnTo>
                    <a:pt x="2328672" y="1141476"/>
                  </a:lnTo>
                  <a:lnTo>
                    <a:pt x="2404872" y="1179576"/>
                  </a:lnTo>
                  <a:lnTo>
                    <a:pt x="2404872" y="1147826"/>
                  </a:lnTo>
                  <a:lnTo>
                    <a:pt x="3425698" y="1147826"/>
                  </a:lnTo>
                  <a:lnTo>
                    <a:pt x="3425698" y="2111375"/>
                  </a:lnTo>
                  <a:lnTo>
                    <a:pt x="3438398" y="2111375"/>
                  </a:lnTo>
                  <a:lnTo>
                    <a:pt x="3438398" y="1147826"/>
                  </a:lnTo>
                  <a:lnTo>
                    <a:pt x="4536948" y="1147826"/>
                  </a:lnTo>
                  <a:lnTo>
                    <a:pt x="4536948" y="1135126"/>
                  </a:lnTo>
                  <a:close/>
                </a:path>
                <a:path w="5168265" h="3536315">
                  <a:moveTo>
                    <a:pt x="5136769" y="34544"/>
                  </a:moveTo>
                  <a:lnTo>
                    <a:pt x="5133975" y="31750"/>
                  </a:lnTo>
                  <a:lnTo>
                    <a:pt x="4081437" y="31750"/>
                  </a:lnTo>
                  <a:lnTo>
                    <a:pt x="4102608" y="0"/>
                  </a:lnTo>
                  <a:lnTo>
                    <a:pt x="4026408" y="38100"/>
                  </a:lnTo>
                  <a:lnTo>
                    <a:pt x="4102608" y="76200"/>
                  </a:lnTo>
                  <a:lnTo>
                    <a:pt x="4081437" y="44450"/>
                  </a:lnTo>
                  <a:lnTo>
                    <a:pt x="5124069" y="44450"/>
                  </a:lnTo>
                  <a:lnTo>
                    <a:pt x="5124069" y="973455"/>
                  </a:lnTo>
                  <a:lnTo>
                    <a:pt x="5136769" y="973455"/>
                  </a:lnTo>
                  <a:lnTo>
                    <a:pt x="5136769" y="44450"/>
                  </a:lnTo>
                  <a:lnTo>
                    <a:pt x="5136769" y="38100"/>
                  </a:lnTo>
                  <a:lnTo>
                    <a:pt x="5136769" y="34544"/>
                  </a:lnTo>
                  <a:close/>
                </a:path>
                <a:path w="5168265" h="3536315">
                  <a:moveTo>
                    <a:pt x="5167884" y="2523744"/>
                  </a:moveTo>
                  <a:lnTo>
                    <a:pt x="5161534" y="2511044"/>
                  </a:lnTo>
                  <a:lnTo>
                    <a:pt x="5129784" y="2447544"/>
                  </a:lnTo>
                  <a:lnTo>
                    <a:pt x="5091684" y="2523744"/>
                  </a:lnTo>
                  <a:lnTo>
                    <a:pt x="5123434" y="2523744"/>
                  </a:lnTo>
                  <a:lnTo>
                    <a:pt x="5123434" y="3293249"/>
                  </a:lnTo>
                  <a:lnTo>
                    <a:pt x="5136134" y="3293249"/>
                  </a:lnTo>
                  <a:lnTo>
                    <a:pt x="5136134" y="2523744"/>
                  </a:lnTo>
                  <a:lnTo>
                    <a:pt x="5167884" y="2523744"/>
                  </a:lnTo>
                  <a:close/>
                </a:path>
                <a:path w="5168265" h="3536315">
                  <a:moveTo>
                    <a:pt x="5167884" y="1385316"/>
                  </a:moveTo>
                  <a:lnTo>
                    <a:pt x="5161534" y="1372616"/>
                  </a:lnTo>
                  <a:lnTo>
                    <a:pt x="5129784" y="1309116"/>
                  </a:lnTo>
                  <a:lnTo>
                    <a:pt x="5091684" y="1385316"/>
                  </a:lnTo>
                  <a:lnTo>
                    <a:pt x="5123434" y="1385316"/>
                  </a:lnTo>
                  <a:lnTo>
                    <a:pt x="5123434" y="2111375"/>
                  </a:lnTo>
                  <a:lnTo>
                    <a:pt x="5136134" y="2111375"/>
                  </a:lnTo>
                  <a:lnTo>
                    <a:pt x="5136134" y="1385316"/>
                  </a:lnTo>
                  <a:lnTo>
                    <a:pt x="5167884" y="1385316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48255" y="2365248"/>
              <a:ext cx="1187450" cy="335280"/>
            </a:xfrm>
            <a:custGeom>
              <a:avLst/>
              <a:gdLst/>
              <a:ahLst/>
              <a:cxnLst/>
              <a:rect l="l" t="t" r="r" b="b"/>
              <a:pathLst>
                <a:path w="1187450" h="335280">
                  <a:moveTo>
                    <a:pt x="1144016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79"/>
                  </a:lnTo>
                  <a:lnTo>
                    <a:pt x="0" y="292100"/>
                  </a:lnTo>
                  <a:lnTo>
                    <a:pt x="3389" y="308919"/>
                  </a:lnTo>
                  <a:lnTo>
                    <a:pt x="12636" y="322643"/>
                  </a:lnTo>
                  <a:lnTo>
                    <a:pt x="26360" y="331890"/>
                  </a:lnTo>
                  <a:lnTo>
                    <a:pt x="43180" y="335279"/>
                  </a:lnTo>
                  <a:lnTo>
                    <a:pt x="1144016" y="335279"/>
                  </a:lnTo>
                  <a:lnTo>
                    <a:pt x="1160835" y="331890"/>
                  </a:lnTo>
                  <a:lnTo>
                    <a:pt x="1174559" y="322643"/>
                  </a:lnTo>
                  <a:lnTo>
                    <a:pt x="1183806" y="308919"/>
                  </a:lnTo>
                  <a:lnTo>
                    <a:pt x="1187195" y="292100"/>
                  </a:lnTo>
                  <a:lnTo>
                    <a:pt x="1187195" y="43179"/>
                  </a:lnTo>
                  <a:lnTo>
                    <a:pt x="1183806" y="26360"/>
                  </a:lnTo>
                  <a:lnTo>
                    <a:pt x="1174559" y="12636"/>
                  </a:lnTo>
                  <a:lnTo>
                    <a:pt x="1160835" y="3389"/>
                  </a:lnTo>
                  <a:lnTo>
                    <a:pt x="11440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362200" y="577380"/>
            <a:ext cx="10515600" cy="901055"/>
          </a:xfrm>
          <a:prstGeom prst="rect">
            <a:avLst/>
          </a:prstGeom>
        </p:spPr>
        <p:txBody>
          <a:bodyPr vert="horz" wrap="square" lIns="0" tIns="221781" rIns="0" bIns="0" rtlCol="0" anchor="ctr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0" dirty="0"/>
              <a:t> </a:t>
            </a:r>
            <a:r>
              <a:rPr spc="185" dirty="0"/>
              <a:t>STRATEGY</a:t>
            </a:r>
            <a:r>
              <a:rPr spc="-30" dirty="0"/>
              <a:t> </a:t>
            </a:r>
            <a:r>
              <a:rPr spc="80" dirty="0"/>
              <a:t>MAP</a:t>
            </a:r>
          </a:p>
        </p:txBody>
      </p: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23160" y="2235707"/>
            <a:ext cx="371856" cy="29108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9925" y="4209288"/>
            <a:ext cx="336803" cy="33680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36875" y="5172456"/>
            <a:ext cx="344424" cy="37947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52116" y="3226308"/>
            <a:ext cx="313944" cy="31851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3716782" y="2399158"/>
            <a:ext cx="899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34200" y="2336293"/>
            <a:ext cx="1188720" cy="337185"/>
          </a:xfrm>
          <a:custGeom>
            <a:avLst/>
            <a:gdLst/>
            <a:ahLst/>
            <a:cxnLst/>
            <a:rect l="l" t="t" r="r" b="b"/>
            <a:pathLst>
              <a:path w="1188720" h="337185">
                <a:moveTo>
                  <a:pt x="1132585" y="0"/>
                </a:moveTo>
                <a:lnTo>
                  <a:pt x="56134" y="0"/>
                </a:lnTo>
                <a:lnTo>
                  <a:pt x="34290" y="4413"/>
                </a:lnTo>
                <a:lnTo>
                  <a:pt x="16446" y="16446"/>
                </a:lnTo>
                <a:lnTo>
                  <a:pt x="4413" y="34289"/>
                </a:lnTo>
                <a:lnTo>
                  <a:pt x="0" y="56134"/>
                </a:lnTo>
                <a:lnTo>
                  <a:pt x="0" y="280670"/>
                </a:lnTo>
                <a:lnTo>
                  <a:pt x="4413" y="302513"/>
                </a:lnTo>
                <a:lnTo>
                  <a:pt x="16446" y="320357"/>
                </a:lnTo>
                <a:lnTo>
                  <a:pt x="34289" y="332390"/>
                </a:lnTo>
                <a:lnTo>
                  <a:pt x="56134" y="336804"/>
                </a:lnTo>
                <a:lnTo>
                  <a:pt x="1132585" y="336804"/>
                </a:lnTo>
                <a:lnTo>
                  <a:pt x="1154430" y="332390"/>
                </a:lnTo>
                <a:lnTo>
                  <a:pt x="1172273" y="320357"/>
                </a:lnTo>
                <a:lnTo>
                  <a:pt x="1184306" y="302514"/>
                </a:lnTo>
                <a:lnTo>
                  <a:pt x="1188720" y="280670"/>
                </a:lnTo>
                <a:lnTo>
                  <a:pt x="1188720" y="56134"/>
                </a:lnTo>
                <a:lnTo>
                  <a:pt x="1184306" y="34290"/>
                </a:lnTo>
                <a:lnTo>
                  <a:pt x="1172273" y="16446"/>
                </a:lnTo>
                <a:lnTo>
                  <a:pt x="1154429" y="4413"/>
                </a:lnTo>
                <a:lnTo>
                  <a:pt x="113258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079996" y="2370583"/>
            <a:ext cx="899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18</a:t>
            </a:fld>
            <a:endParaRPr spc="-2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  <p:sp>
        <p:nvSpPr>
          <p:cNvPr id="48" name="object 48"/>
          <p:cNvSpPr txBox="1"/>
          <p:nvPr/>
        </p:nvSpPr>
        <p:spPr>
          <a:xfrm>
            <a:off x="1924609" y="1288161"/>
            <a:ext cx="22205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40" dirty="0">
                <a:solidFill>
                  <a:srgbClr val="5F5F5F"/>
                </a:solidFill>
                <a:latin typeface="Tahoma"/>
                <a:cs typeface="Tahoma"/>
              </a:rPr>
              <a:t>Recommended</a:t>
            </a:r>
            <a:r>
              <a:rPr sz="1600" spc="-1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Tahoma"/>
                <a:cs typeface="Tahoma"/>
              </a:rPr>
              <a:t>structure: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0782" y="1088389"/>
            <a:ext cx="8829675" cy="5469890"/>
            <a:chOff x="156781" y="1088389"/>
            <a:chExt cx="8829675" cy="5469890"/>
          </a:xfrm>
        </p:grpSpPr>
        <p:sp>
          <p:nvSpPr>
            <p:cNvPr id="3" name="object 3"/>
            <p:cNvSpPr/>
            <p:nvPr/>
          </p:nvSpPr>
          <p:spPr>
            <a:xfrm>
              <a:off x="383285" y="1101089"/>
              <a:ext cx="8336280" cy="5413375"/>
            </a:xfrm>
            <a:custGeom>
              <a:avLst/>
              <a:gdLst/>
              <a:ahLst/>
              <a:cxnLst/>
              <a:rect l="l" t="t" r="r" b="b"/>
              <a:pathLst>
                <a:path w="8336280" h="5413375">
                  <a:moveTo>
                    <a:pt x="8336280" y="0"/>
                  </a:moveTo>
                  <a:lnTo>
                    <a:pt x="0" y="0"/>
                  </a:lnTo>
                  <a:lnTo>
                    <a:pt x="0" y="5413248"/>
                  </a:lnTo>
                  <a:lnTo>
                    <a:pt x="8336280" y="5413248"/>
                  </a:lnTo>
                  <a:lnTo>
                    <a:pt x="83362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285" y="1101089"/>
              <a:ext cx="8336280" cy="5413375"/>
            </a:xfrm>
            <a:custGeom>
              <a:avLst/>
              <a:gdLst/>
              <a:ahLst/>
              <a:cxnLst/>
              <a:rect l="l" t="t" r="r" b="b"/>
              <a:pathLst>
                <a:path w="8336280" h="5413375">
                  <a:moveTo>
                    <a:pt x="0" y="5413248"/>
                  </a:moveTo>
                  <a:lnTo>
                    <a:pt x="8336280" y="5413248"/>
                  </a:lnTo>
                  <a:lnTo>
                    <a:pt x="8336280" y="0"/>
                  </a:lnTo>
                  <a:lnTo>
                    <a:pt x="0" y="0"/>
                  </a:lnTo>
                  <a:lnTo>
                    <a:pt x="0" y="5413248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92" y="4331207"/>
              <a:ext cx="3633216" cy="20939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892" y="2104643"/>
              <a:ext cx="3633216" cy="18775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4128" y="94990"/>
            <a:ext cx="503301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50" dirty="0"/>
              <a:t> </a:t>
            </a:r>
            <a:r>
              <a:rPr spc="155" dirty="0"/>
              <a:t>PERFORMANCE</a:t>
            </a:r>
            <a:r>
              <a:rPr spc="-10" dirty="0"/>
              <a:t> </a:t>
            </a:r>
            <a:r>
              <a:rPr spc="150" dirty="0"/>
              <a:t>DASHBOARD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90013" y="1578127"/>
            <a:ext cx="993775" cy="43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200"/>
              </a:lnSpc>
              <a:spcBef>
                <a:spcPts val="100"/>
              </a:spcBef>
            </a:pPr>
            <a:r>
              <a:rPr sz="1000" spc="-160" dirty="0">
                <a:solidFill>
                  <a:srgbClr val="5F5F5F"/>
                </a:solidFill>
                <a:latin typeface="Tahoma"/>
                <a:cs typeface="Tahoma"/>
              </a:rPr>
              <a:t>#</a:t>
            </a:r>
            <a:r>
              <a:rPr sz="1000" spc="-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New</a:t>
            </a:r>
            <a:r>
              <a:rPr sz="1000" spc="-10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hire</a:t>
            </a:r>
            <a:r>
              <a:rPr sz="100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count </a:t>
            </a:r>
            <a:r>
              <a:rPr sz="1000" spc="-160" dirty="0">
                <a:solidFill>
                  <a:srgbClr val="5F5F5F"/>
                </a:solidFill>
                <a:latin typeface="Tahoma"/>
                <a:cs typeface="Tahoma"/>
              </a:rPr>
              <a:t>#</a:t>
            </a:r>
            <a:r>
              <a:rPr sz="1000" spc="-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New</a:t>
            </a:r>
            <a:r>
              <a:rPr sz="1000" spc="-10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hire</a:t>
            </a:r>
            <a:r>
              <a:rPr sz="100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supply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951" y="1642999"/>
            <a:ext cx="15786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220" dirty="0">
                <a:solidFill>
                  <a:srgbClr val="5F5F5F"/>
                </a:solidFill>
                <a:latin typeface="Tahoma"/>
                <a:cs typeface="Tahoma"/>
              </a:rPr>
              <a:t>%</a:t>
            </a:r>
            <a:r>
              <a:rPr sz="1000" spc="-9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Year-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to-</a:t>
            </a:r>
            <a:r>
              <a:rPr sz="1000" spc="-20" dirty="0">
                <a:solidFill>
                  <a:srgbClr val="5F5F5F"/>
                </a:solidFill>
                <a:latin typeface="Tahoma"/>
                <a:cs typeface="Tahoma"/>
              </a:rPr>
              <a:t>year</a:t>
            </a:r>
            <a:r>
              <a:rPr sz="1000" spc="-1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5F5F5F"/>
                </a:solidFill>
                <a:latin typeface="Tahoma"/>
                <a:cs typeface="Tahoma"/>
              </a:rPr>
              <a:t>change</a:t>
            </a:r>
            <a:r>
              <a:rPr sz="1000" spc="-1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5F5F5F"/>
                </a:solidFill>
                <a:latin typeface="Tahoma"/>
                <a:cs typeface="Tahoma"/>
              </a:rPr>
              <a:t>(Y0Y)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45106" y="1653795"/>
            <a:ext cx="7723505" cy="4780915"/>
            <a:chOff x="721105" y="1653794"/>
            <a:chExt cx="7723505" cy="47809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05" y="1653794"/>
              <a:ext cx="142747" cy="1488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629" y="1882394"/>
              <a:ext cx="144272" cy="147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7402" y="1661414"/>
              <a:ext cx="144272" cy="1488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9471" y="2065020"/>
              <a:ext cx="3525012" cy="18775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9471" y="2075688"/>
              <a:ext cx="342900" cy="1691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0035" y="4338827"/>
              <a:ext cx="3584448" cy="2095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2227" y="4393692"/>
              <a:ext cx="384048" cy="13868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52742" y="1671905"/>
            <a:ext cx="1431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60" dirty="0">
                <a:solidFill>
                  <a:srgbClr val="5F5F5F"/>
                </a:solidFill>
                <a:latin typeface="Tahoma"/>
                <a:cs typeface="Tahoma"/>
              </a:rPr>
              <a:t>#</a:t>
            </a:r>
            <a:r>
              <a:rPr sz="1000" spc="-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Headcount</a:t>
            </a:r>
            <a:r>
              <a:rPr sz="1000" spc="-1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per</a:t>
            </a:r>
            <a:r>
              <a:rPr sz="1000" spc="-10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ethnicity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59355">
              <a:lnSpc>
                <a:spcPts val="1250"/>
              </a:lnSpc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19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  <p:sp>
        <p:nvSpPr>
          <p:cNvPr id="19" name="object 19"/>
          <p:cNvSpPr txBox="1"/>
          <p:nvPr/>
        </p:nvSpPr>
        <p:spPr>
          <a:xfrm>
            <a:off x="2269337" y="4094480"/>
            <a:ext cx="6311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60" dirty="0">
                <a:solidFill>
                  <a:srgbClr val="5F5F5F"/>
                </a:solidFill>
                <a:latin typeface="Tahoma"/>
                <a:cs typeface="Tahoma"/>
              </a:rPr>
              <a:t>#</a:t>
            </a:r>
            <a:r>
              <a:rPr sz="1000" spc="-1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F5F5F"/>
                </a:solidFill>
                <a:latin typeface="Tahoma"/>
                <a:cs typeface="Tahoma"/>
              </a:rPr>
              <a:t>Bad</a:t>
            </a:r>
            <a:r>
              <a:rPr sz="1000" spc="-13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hires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82258" y="4117086"/>
            <a:ext cx="14554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220" dirty="0">
                <a:solidFill>
                  <a:srgbClr val="5F5F5F"/>
                </a:solidFill>
                <a:latin typeface="Tahoma"/>
                <a:cs typeface="Tahoma"/>
              </a:rPr>
              <a:t>%</a:t>
            </a:r>
            <a:r>
              <a:rPr sz="1000" spc="-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Headcount</a:t>
            </a:r>
            <a:r>
              <a:rPr sz="1000" spc="-12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per</a:t>
            </a:r>
            <a:r>
              <a:rPr sz="1000" spc="-9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F5F5F"/>
                </a:solidFill>
                <a:latin typeface="Tahoma"/>
                <a:cs typeface="Tahoma"/>
              </a:rPr>
              <a:t>ethnicity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0757" y="1189101"/>
            <a:ext cx="33356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i="1" spc="85" dirty="0">
                <a:solidFill>
                  <a:srgbClr val="5F5F5F"/>
                </a:solidFill>
                <a:latin typeface="Century Gothic"/>
                <a:cs typeface="Century Gothic"/>
              </a:rPr>
              <a:t>Human</a:t>
            </a:r>
            <a:r>
              <a:rPr sz="1200" i="1" spc="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200" i="1" spc="10" dirty="0">
                <a:solidFill>
                  <a:srgbClr val="5F5F5F"/>
                </a:solidFill>
                <a:latin typeface="Century Gothic"/>
                <a:cs typeface="Century Gothic"/>
              </a:rPr>
              <a:t>Resources</a:t>
            </a:r>
            <a:r>
              <a:rPr sz="1200" i="1" spc="9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200" i="1" spc="10" dirty="0">
                <a:solidFill>
                  <a:srgbClr val="5F5F5F"/>
                </a:solidFill>
                <a:latin typeface="Century Gothic"/>
                <a:cs typeface="Century Gothic"/>
              </a:rPr>
              <a:t>–</a:t>
            </a:r>
            <a:r>
              <a:rPr sz="1200" i="1" spc="8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200" i="1" spc="55" dirty="0">
                <a:solidFill>
                  <a:srgbClr val="5F5F5F"/>
                </a:solidFill>
                <a:latin typeface="Century Gothic"/>
                <a:cs typeface="Century Gothic"/>
              </a:rPr>
              <a:t>Recruitment</a:t>
            </a:r>
            <a:r>
              <a:rPr sz="1200" i="1" spc="9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200" i="1" spc="45" dirty="0">
                <a:solidFill>
                  <a:srgbClr val="5F5F5F"/>
                </a:solidFill>
                <a:latin typeface="Century Gothic"/>
                <a:cs typeface="Century Gothic"/>
              </a:rPr>
              <a:t>Example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2141" y="1485900"/>
            <a:ext cx="4512945" cy="716280"/>
          </a:xfrm>
          <a:custGeom>
            <a:avLst/>
            <a:gdLst/>
            <a:ahLst/>
            <a:cxnLst/>
            <a:rect l="l" t="t" r="r" b="b"/>
            <a:pathLst>
              <a:path w="4512945" h="716280">
                <a:moveTo>
                  <a:pt x="4393184" y="0"/>
                </a:moveTo>
                <a:lnTo>
                  <a:pt x="119380" y="0"/>
                </a:lnTo>
                <a:lnTo>
                  <a:pt x="72919" y="9384"/>
                </a:lnTo>
                <a:lnTo>
                  <a:pt x="34972" y="34972"/>
                </a:lnTo>
                <a:lnTo>
                  <a:pt x="9384" y="72919"/>
                </a:lnTo>
                <a:lnTo>
                  <a:pt x="0" y="119379"/>
                </a:lnTo>
                <a:lnTo>
                  <a:pt x="0" y="596900"/>
                </a:lnTo>
                <a:lnTo>
                  <a:pt x="9384" y="643360"/>
                </a:lnTo>
                <a:lnTo>
                  <a:pt x="34972" y="681307"/>
                </a:lnTo>
                <a:lnTo>
                  <a:pt x="72919" y="706895"/>
                </a:lnTo>
                <a:lnTo>
                  <a:pt x="119380" y="716279"/>
                </a:lnTo>
                <a:lnTo>
                  <a:pt x="4393184" y="716279"/>
                </a:lnTo>
                <a:lnTo>
                  <a:pt x="4439644" y="706895"/>
                </a:lnTo>
                <a:lnTo>
                  <a:pt x="4477591" y="681307"/>
                </a:lnTo>
                <a:lnTo>
                  <a:pt x="4503179" y="643360"/>
                </a:lnTo>
                <a:lnTo>
                  <a:pt x="4512564" y="596900"/>
                </a:lnTo>
                <a:lnTo>
                  <a:pt x="4512564" y="119379"/>
                </a:lnTo>
                <a:lnTo>
                  <a:pt x="4503179" y="72919"/>
                </a:lnTo>
                <a:lnTo>
                  <a:pt x="4477591" y="34972"/>
                </a:lnTo>
                <a:lnTo>
                  <a:pt x="4439644" y="9384"/>
                </a:lnTo>
                <a:lnTo>
                  <a:pt x="439318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2141" y="3681984"/>
            <a:ext cx="4512945" cy="715010"/>
          </a:xfrm>
          <a:custGeom>
            <a:avLst/>
            <a:gdLst/>
            <a:ahLst/>
            <a:cxnLst/>
            <a:rect l="l" t="t" r="r" b="b"/>
            <a:pathLst>
              <a:path w="4512945" h="715010">
                <a:moveTo>
                  <a:pt x="4393438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6"/>
                </a:lnTo>
                <a:lnTo>
                  <a:pt x="0" y="595630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5" y="714756"/>
                </a:lnTo>
                <a:lnTo>
                  <a:pt x="4393438" y="714756"/>
                </a:lnTo>
                <a:lnTo>
                  <a:pt x="4439804" y="705393"/>
                </a:lnTo>
                <a:lnTo>
                  <a:pt x="4477670" y="679862"/>
                </a:lnTo>
                <a:lnTo>
                  <a:pt x="4503201" y="641996"/>
                </a:lnTo>
                <a:lnTo>
                  <a:pt x="4512564" y="595630"/>
                </a:lnTo>
                <a:lnTo>
                  <a:pt x="4512564" y="119126"/>
                </a:lnTo>
                <a:lnTo>
                  <a:pt x="4503201" y="72759"/>
                </a:lnTo>
                <a:lnTo>
                  <a:pt x="4477670" y="34893"/>
                </a:lnTo>
                <a:lnTo>
                  <a:pt x="4439804" y="9362"/>
                </a:lnTo>
                <a:lnTo>
                  <a:pt x="4393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92141" y="4514088"/>
            <a:ext cx="4512945" cy="715010"/>
          </a:xfrm>
          <a:custGeom>
            <a:avLst/>
            <a:gdLst/>
            <a:ahLst/>
            <a:cxnLst/>
            <a:rect l="l" t="t" r="r" b="b"/>
            <a:pathLst>
              <a:path w="4512945" h="715010">
                <a:moveTo>
                  <a:pt x="4393438" y="0"/>
                </a:moveTo>
                <a:lnTo>
                  <a:pt x="119125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595630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5" y="714756"/>
                </a:lnTo>
                <a:lnTo>
                  <a:pt x="4393438" y="714756"/>
                </a:lnTo>
                <a:lnTo>
                  <a:pt x="4439804" y="705393"/>
                </a:lnTo>
                <a:lnTo>
                  <a:pt x="4477670" y="679862"/>
                </a:lnTo>
                <a:lnTo>
                  <a:pt x="4503201" y="641996"/>
                </a:lnTo>
                <a:lnTo>
                  <a:pt x="4512564" y="595630"/>
                </a:lnTo>
                <a:lnTo>
                  <a:pt x="4512564" y="119125"/>
                </a:lnTo>
                <a:lnTo>
                  <a:pt x="4503201" y="72759"/>
                </a:lnTo>
                <a:lnTo>
                  <a:pt x="4477670" y="34893"/>
                </a:lnTo>
                <a:lnTo>
                  <a:pt x="4439804" y="9362"/>
                </a:lnTo>
                <a:lnTo>
                  <a:pt x="439343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2141" y="2311907"/>
            <a:ext cx="4512945" cy="1249680"/>
          </a:xfrm>
          <a:custGeom>
            <a:avLst/>
            <a:gdLst/>
            <a:ahLst/>
            <a:cxnLst/>
            <a:rect l="l" t="t" r="r" b="b"/>
            <a:pathLst>
              <a:path w="4512945" h="1249679">
                <a:moveTo>
                  <a:pt x="4374515" y="0"/>
                </a:moveTo>
                <a:lnTo>
                  <a:pt x="138049" y="0"/>
                </a:lnTo>
                <a:lnTo>
                  <a:pt x="94431" y="7041"/>
                </a:lnTo>
                <a:lnTo>
                  <a:pt x="56537" y="26647"/>
                </a:lnTo>
                <a:lnTo>
                  <a:pt x="26647" y="56537"/>
                </a:lnTo>
                <a:lnTo>
                  <a:pt x="7041" y="94431"/>
                </a:lnTo>
                <a:lnTo>
                  <a:pt x="0" y="138049"/>
                </a:lnTo>
                <a:lnTo>
                  <a:pt x="0" y="1111630"/>
                </a:lnTo>
                <a:lnTo>
                  <a:pt x="7041" y="1155248"/>
                </a:lnTo>
                <a:lnTo>
                  <a:pt x="26647" y="1193142"/>
                </a:lnTo>
                <a:lnTo>
                  <a:pt x="56537" y="1223032"/>
                </a:lnTo>
                <a:lnTo>
                  <a:pt x="94431" y="1242638"/>
                </a:lnTo>
                <a:lnTo>
                  <a:pt x="138049" y="1249679"/>
                </a:lnTo>
                <a:lnTo>
                  <a:pt x="4374515" y="1249679"/>
                </a:lnTo>
                <a:lnTo>
                  <a:pt x="4418132" y="1242638"/>
                </a:lnTo>
                <a:lnTo>
                  <a:pt x="4456026" y="1223032"/>
                </a:lnTo>
                <a:lnTo>
                  <a:pt x="4485916" y="1193142"/>
                </a:lnTo>
                <a:lnTo>
                  <a:pt x="4505522" y="1155248"/>
                </a:lnTo>
                <a:lnTo>
                  <a:pt x="4512564" y="1111630"/>
                </a:lnTo>
                <a:lnTo>
                  <a:pt x="4512564" y="138049"/>
                </a:lnTo>
                <a:lnTo>
                  <a:pt x="4505522" y="94431"/>
                </a:lnTo>
                <a:lnTo>
                  <a:pt x="4485916" y="56537"/>
                </a:lnTo>
                <a:lnTo>
                  <a:pt x="4456026" y="26647"/>
                </a:lnTo>
                <a:lnTo>
                  <a:pt x="4418132" y="7041"/>
                </a:lnTo>
                <a:lnTo>
                  <a:pt x="4374515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0517" y="1478133"/>
            <a:ext cx="3651885" cy="2149475"/>
            <a:chOff x="446516" y="1478132"/>
            <a:chExt cx="3651885" cy="214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6" y="1478132"/>
              <a:ext cx="3651534" cy="7896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3295" y="1485900"/>
              <a:ext cx="3568065" cy="715010"/>
            </a:xfrm>
            <a:custGeom>
              <a:avLst/>
              <a:gdLst/>
              <a:ahLst/>
              <a:cxnLst/>
              <a:rect l="l" t="t" r="r" b="b"/>
              <a:pathLst>
                <a:path w="3568065" h="715010">
                  <a:moveTo>
                    <a:pt x="3448557" y="0"/>
                  </a:moveTo>
                  <a:lnTo>
                    <a:pt x="119126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5"/>
                  </a:lnTo>
                  <a:lnTo>
                    <a:pt x="0" y="595629"/>
                  </a:lnTo>
                  <a:lnTo>
                    <a:pt x="9362" y="641996"/>
                  </a:lnTo>
                  <a:lnTo>
                    <a:pt x="34893" y="679862"/>
                  </a:lnTo>
                  <a:lnTo>
                    <a:pt x="72759" y="705393"/>
                  </a:lnTo>
                  <a:lnTo>
                    <a:pt x="119126" y="714755"/>
                  </a:lnTo>
                  <a:lnTo>
                    <a:pt x="3448557" y="714755"/>
                  </a:lnTo>
                  <a:lnTo>
                    <a:pt x="3494924" y="705393"/>
                  </a:lnTo>
                  <a:lnTo>
                    <a:pt x="3532790" y="679862"/>
                  </a:lnTo>
                  <a:lnTo>
                    <a:pt x="3558321" y="641996"/>
                  </a:lnTo>
                  <a:lnTo>
                    <a:pt x="3567683" y="595629"/>
                  </a:lnTo>
                  <a:lnTo>
                    <a:pt x="3567683" y="119125"/>
                  </a:lnTo>
                  <a:lnTo>
                    <a:pt x="3558321" y="72759"/>
                  </a:lnTo>
                  <a:lnTo>
                    <a:pt x="3532790" y="34893"/>
                  </a:lnTo>
                  <a:lnTo>
                    <a:pt x="3494924" y="9362"/>
                  </a:lnTo>
                  <a:lnTo>
                    <a:pt x="3448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16" y="2302743"/>
              <a:ext cx="3651534" cy="13243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3295" y="2310384"/>
              <a:ext cx="3568065" cy="1249680"/>
            </a:xfrm>
            <a:custGeom>
              <a:avLst/>
              <a:gdLst/>
              <a:ahLst/>
              <a:cxnLst/>
              <a:rect l="l" t="t" r="r" b="b"/>
              <a:pathLst>
                <a:path w="3568065" h="1249679">
                  <a:moveTo>
                    <a:pt x="3429634" y="0"/>
                  </a:moveTo>
                  <a:lnTo>
                    <a:pt x="138010" y="0"/>
                  </a:lnTo>
                  <a:lnTo>
                    <a:pt x="94387" y="7041"/>
                  </a:lnTo>
                  <a:lnTo>
                    <a:pt x="56501" y="26647"/>
                  </a:lnTo>
                  <a:lnTo>
                    <a:pt x="26626" y="56537"/>
                  </a:lnTo>
                  <a:lnTo>
                    <a:pt x="7035" y="94431"/>
                  </a:lnTo>
                  <a:lnTo>
                    <a:pt x="0" y="138049"/>
                  </a:lnTo>
                  <a:lnTo>
                    <a:pt x="0" y="1111630"/>
                  </a:lnTo>
                  <a:lnTo>
                    <a:pt x="7035" y="1155248"/>
                  </a:lnTo>
                  <a:lnTo>
                    <a:pt x="26626" y="1193142"/>
                  </a:lnTo>
                  <a:lnTo>
                    <a:pt x="56501" y="1223032"/>
                  </a:lnTo>
                  <a:lnTo>
                    <a:pt x="94387" y="1242638"/>
                  </a:lnTo>
                  <a:lnTo>
                    <a:pt x="138010" y="1249679"/>
                  </a:lnTo>
                  <a:lnTo>
                    <a:pt x="3429634" y="1249679"/>
                  </a:lnTo>
                  <a:lnTo>
                    <a:pt x="3473252" y="1242638"/>
                  </a:lnTo>
                  <a:lnTo>
                    <a:pt x="3511146" y="1223032"/>
                  </a:lnTo>
                  <a:lnTo>
                    <a:pt x="3541036" y="1193142"/>
                  </a:lnTo>
                  <a:lnTo>
                    <a:pt x="3560642" y="1155248"/>
                  </a:lnTo>
                  <a:lnTo>
                    <a:pt x="3567683" y="1111630"/>
                  </a:lnTo>
                  <a:lnTo>
                    <a:pt x="3567683" y="138049"/>
                  </a:lnTo>
                  <a:lnTo>
                    <a:pt x="3560642" y="94431"/>
                  </a:lnTo>
                  <a:lnTo>
                    <a:pt x="3541036" y="56537"/>
                  </a:lnTo>
                  <a:lnTo>
                    <a:pt x="3511146" y="26647"/>
                  </a:lnTo>
                  <a:lnTo>
                    <a:pt x="3473252" y="7041"/>
                  </a:lnTo>
                  <a:lnTo>
                    <a:pt x="3429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object 11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200" y="1644396"/>
              <a:ext cx="2074164" cy="437388"/>
            </a:xfrm>
            <a:prstGeom prst="rect">
              <a:avLst/>
            </a:prstGeom>
          </p:spPr>
        </p:pic>
        <p:pic>
          <p:nvPicPr>
            <p:cNvPr id="12" name="object 12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639" y="2709672"/>
              <a:ext cx="3304032" cy="493775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970517" y="3672738"/>
            <a:ext cx="3651885" cy="2719070"/>
            <a:chOff x="446516" y="3672738"/>
            <a:chExt cx="3651885" cy="271907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6516" y="3672738"/>
              <a:ext cx="3651534" cy="7911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3295" y="3680459"/>
              <a:ext cx="3568065" cy="716280"/>
            </a:xfrm>
            <a:custGeom>
              <a:avLst/>
              <a:gdLst/>
              <a:ahLst/>
              <a:cxnLst/>
              <a:rect l="l" t="t" r="r" b="b"/>
              <a:pathLst>
                <a:path w="3568065" h="716279">
                  <a:moveTo>
                    <a:pt x="3448304" y="0"/>
                  </a:moveTo>
                  <a:lnTo>
                    <a:pt x="119380" y="0"/>
                  </a:lnTo>
                  <a:lnTo>
                    <a:pt x="72914" y="9384"/>
                  </a:lnTo>
                  <a:lnTo>
                    <a:pt x="34967" y="34972"/>
                  </a:lnTo>
                  <a:lnTo>
                    <a:pt x="9382" y="72919"/>
                  </a:lnTo>
                  <a:lnTo>
                    <a:pt x="0" y="119379"/>
                  </a:lnTo>
                  <a:lnTo>
                    <a:pt x="0" y="596900"/>
                  </a:lnTo>
                  <a:lnTo>
                    <a:pt x="9382" y="643360"/>
                  </a:lnTo>
                  <a:lnTo>
                    <a:pt x="34967" y="681307"/>
                  </a:lnTo>
                  <a:lnTo>
                    <a:pt x="72914" y="706895"/>
                  </a:lnTo>
                  <a:lnTo>
                    <a:pt x="119380" y="716279"/>
                  </a:lnTo>
                  <a:lnTo>
                    <a:pt x="3448304" y="716279"/>
                  </a:lnTo>
                  <a:lnTo>
                    <a:pt x="3494764" y="706895"/>
                  </a:lnTo>
                  <a:lnTo>
                    <a:pt x="3532711" y="681307"/>
                  </a:lnTo>
                  <a:lnTo>
                    <a:pt x="3558299" y="643360"/>
                  </a:lnTo>
                  <a:lnTo>
                    <a:pt x="3567683" y="596900"/>
                  </a:lnTo>
                  <a:lnTo>
                    <a:pt x="3567683" y="119379"/>
                  </a:lnTo>
                  <a:lnTo>
                    <a:pt x="3558299" y="72919"/>
                  </a:lnTo>
                  <a:lnTo>
                    <a:pt x="3532711" y="34972"/>
                  </a:lnTo>
                  <a:lnTo>
                    <a:pt x="3494764" y="9384"/>
                  </a:lnTo>
                  <a:lnTo>
                    <a:pt x="344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16" y="4504795"/>
              <a:ext cx="3651534" cy="7896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3295" y="4512563"/>
              <a:ext cx="3568065" cy="715010"/>
            </a:xfrm>
            <a:custGeom>
              <a:avLst/>
              <a:gdLst/>
              <a:ahLst/>
              <a:cxnLst/>
              <a:rect l="l" t="t" r="r" b="b"/>
              <a:pathLst>
                <a:path w="3568065" h="715010">
                  <a:moveTo>
                    <a:pt x="3448557" y="0"/>
                  </a:moveTo>
                  <a:lnTo>
                    <a:pt x="119126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5"/>
                  </a:lnTo>
                  <a:lnTo>
                    <a:pt x="0" y="595630"/>
                  </a:lnTo>
                  <a:lnTo>
                    <a:pt x="9362" y="641996"/>
                  </a:lnTo>
                  <a:lnTo>
                    <a:pt x="34893" y="679862"/>
                  </a:lnTo>
                  <a:lnTo>
                    <a:pt x="72759" y="705393"/>
                  </a:lnTo>
                  <a:lnTo>
                    <a:pt x="119126" y="714756"/>
                  </a:lnTo>
                  <a:lnTo>
                    <a:pt x="3448557" y="714756"/>
                  </a:lnTo>
                  <a:lnTo>
                    <a:pt x="3494924" y="705393"/>
                  </a:lnTo>
                  <a:lnTo>
                    <a:pt x="3532790" y="679862"/>
                  </a:lnTo>
                  <a:lnTo>
                    <a:pt x="3558321" y="641996"/>
                  </a:lnTo>
                  <a:lnTo>
                    <a:pt x="3567683" y="595630"/>
                  </a:lnTo>
                  <a:lnTo>
                    <a:pt x="3567683" y="119125"/>
                  </a:lnTo>
                  <a:lnTo>
                    <a:pt x="3558321" y="72759"/>
                  </a:lnTo>
                  <a:lnTo>
                    <a:pt x="3532790" y="34893"/>
                  </a:lnTo>
                  <a:lnTo>
                    <a:pt x="3494924" y="9362"/>
                  </a:lnTo>
                  <a:lnTo>
                    <a:pt x="3448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5755" y="4671059"/>
              <a:ext cx="2125980" cy="359663"/>
            </a:xfrm>
            <a:prstGeom prst="rect">
              <a:avLst/>
            </a:prstGeom>
          </p:spPr>
        </p:pic>
        <p:pic>
          <p:nvPicPr>
            <p:cNvPr id="19" name="object 19">
              <a:hlinkClick r:id="rId11"/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5568" y="3793235"/>
              <a:ext cx="2278380" cy="4998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516" y="5335447"/>
              <a:ext cx="3651534" cy="10562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3295" y="5343143"/>
              <a:ext cx="3568065" cy="981710"/>
            </a:xfrm>
            <a:custGeom>
              <a:avLst/>
              <a:gdLst/>
              <a:ahLst/>
              <a:cxnLst/>
              <a:rect l="l" t="t" r="r" b="b"/>
              <a:pathLst>
                <a:path w="3568065" h="981710">
                  <a:moveTo>
                    <a:pt x="3404107" y="0"/>
                  </a:moveTo>
                  <a:lnTo>
                    <a:pt x="163576" y="0"/>
                  </a:lnTo>
                  <a:lnTo>
                    <a:pt x="120092" y="5846"/>
                  </a:lnTo>
                  <a:lnTo>
                    <a:pt x="81018" y="22342"/>
                  </a:lnTo>
                  <a:lnTo>
                    <a:pt x="47912" y="47926"/>
                  </a:lnTo>
                  <a:lnTo>
                    <a:pt x="22334" y="81035"/>
                  </a:lnTo>
                  <a:lnTo>
                    <a:pt x="5843" y="120106"/>
                  </a:lnTo>
                  <a:lnTo>
                    <a:pt x="0" y="163575"/>
                  </a:lnTo>
                  <a:lnTo>
                    <a:pt x="0" y="817879"/>
                  </a:lnTo>
                  <a:lnTo>
                    <a:pt x="5843" y="861363"/>
                  </a:lnTo>
                  <a:lnTo>
                    <a:pt x="22334" y="900437"/>
                  </a:lnTo>
                  <a:lnTo>
                    <a:pt x="47912" y="933543"/>
                  </a:lnTo>
                  <a:lnTo>
                    <a:pt x="81018" y="959121"/>
                  </a:lnTo>
                  <a:lnTo>
                    <a:pt x="120092" y="975612"/>
                  </a:lnTo>
                  <a:lnTo>
                    <a:pt x="163576" y="981455"/>
                  </a:lnTo>
                  <a:lnTo>
                    <a:pt x="3404107" y="981455"/>
                  </a:lnTo>
                  <a:lnTo>
                    <a:pt x="3447577" y="975612"/>
                  </a:lnTo>
                  <a:lnTo>
                    <a:pt x="3486648" y="959121"/>
                  </a:lnTo>
                  <a:lnTo>
                    <a:pt x="3519757" y="933543"/>
                  </a:lnTo>
                  <a:lnTo>
                    <a:pt x="3545341" y="900437"/>
                  </a:lnTo>
                  <a:lnTo>
                    <a:pt x="3561837" y="861363"/>
                  </a:lnTo>
                  <a:lnTo>
                    <a:pt x="3567683" y="817879"/>
                  </a:lnTo>
                  <a:lnTo>
                    <a:pt x="3567683" y="163575"/>
                  </a:lnTo>
                  <a:lnTo>
                    <a:pt x="3561837" y="120106"/>
                  </a:lnTo>
                  <a:lnTo>
                    <a:pt x="3545341" y="81035"/>
                  </a:lnTo>
                  <a:lnTo>
                    <a:pt x="3519757" y="47926"/>
                  </a:lnTo>
                  <a:lnTo>
                    <a:pt x="3486648" y="22342"/>
                  </a:lnTo>
                  <a:lnTo>
                    <a:pt x="3447577" y="5846"/>
                  </a:lnTo>
                  <a:lnTo>
                    <a:pt x="34041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>
              <a:hlinkClick r:id="rId14"/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6404" y="5649467"/>
              <a:ext cx="2424684" cy="458723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245" dirty="0"/>
              <a:t>KEY</a:t>
            </a:r>
            <a:r>
              <a:rPr spc="-15" dirty="0"/>
              <a:t> </a:t>
            </a:r>
            <a:r>
              <a:rPr spc="185" dirty="0"/>
              <a:t>RESOURCES</a:t>
            </a:r>
          </a:p>
        </p:txBody>
      </p:sp>
      <p:sp>
        <p:nvSpPr>
          <p:cNvPr id="24" name="object 24"/>
          <p:cNvSpPr/>
          <p:nvPr/>
        </p:nvSpPr>
        <p:spPr>
          <a:xfrm>
            <a:off x="5692141" y="5344667"/>
            <a:ext cx="4512945" cy="981710"/>
          </a:xfrm>
          <a:custGeom>
            <a:avLst/>
            <a:gdLst/>
            <a:ahLst/>
            <a:cxnLst/>
            <a:rect l="l" t="t" r="r" b="b"/>
            <a:pathLst>
              <a:path w="4512945" h="981710">
                <a:moveTo>
                  <a:pt x="4348988" y="0"/>
                </a:moveTo>
                <a:lnTo>
                  <a:pt x="163575" y="0"/>
                </a:lnTo>
                <a:lnTo>
                  <a:pt x="120106" y="5846"/>
                </a:lnTo>
                <a:lnTo>
                  <a:pt x="81035" y="22342"/>
                </a:lnTo>
                <a:lnTo>
                  <a:pt x="47926" y="47926"/>
                </a:lnTo>
                <a:lnTo>
                  <a:pt x="22342" y="81035"/>
                </a:lnTo>
                <a:lnTo>
                  <a:pt x="5846" y="120106"/>
                </a:lnTo>
                <a:lnTo>
                  <a:pt x="0" y="163575"/>
                </a:lnTo>
                <a:lnTo>
                  <a:pt x="0" y="817879"/>
                </a:lnTo>
                <a:lnTo>
                  <a:pt x="5846" y="861363"/>
                </a:lnTo>
                <a:lnTo>
                  <a:pt x="22342" y="900437"/>
                </a:lnTo>
                <a:lnTo>
                  <a:pt x="47926" y="933543"/>
                </a:lnTo>
                <a:lnTo>
                  <a:pt x="81035" y="959121"/>
                </a:lnTo>
                <a:lnTo>
                  <a:pt x="120106" y="975612"/>
                </a:lnTo>
                <a:lnTo>
                  <a:pt x="163575" y="981455"/>
                </a:lnTo>
                <a:lnTo>
                  <a:pt x="4348988" y="981455"/>
                </a:lnTo>
                <a:lnTo>
                  <a:pt x="4392457" y="975612"/>
                </a:lnTo>
                <a:lnTo>
                  <a:pt x="4431528" y="959121"/>
                </a:lnTo>
                <a:lnTo>
                  <a:pt x="4464637" y="933543"/>
                </a:lnTo>
                <a:lnTo>
                  <a:pt x="4490221" y="900437"/>
                </a:lnTo>
                <a:lnTo>
                  <a:pt x="4506717" y="861363"/>
                </a:lnTo>
                <a:lnTo>
                  <a:pt x="4512564" y="817879"/>
                </a:lnTo>
                <a:lnTo>
                  <a:pt x="4512564" y="163575"/>
                </a:lnTo>
                <a:lnTo>
                  <a:pt x="4506717" y="120106"/>
                </a:lnTo>
                <a:lnTo>
                  <a:pt x="4490221" y="81035"/>
                </a:lnTo>
                <a:lnTo>
                  <a:pt x="4464637" y="47926"/>
                </a:lnTo>
                <a:lnTo>
                  <a:pt x="4431528" y="22342"/>
                </a:lnTo>
                <a:lnTo>
                  <a:pt x="4392457" y="5846"/>
                </a:lnTo>
                <a:lnTo>
                  <a:pt x="434898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39205" y="1705482"/>
            <a:ext cx="4221480" cy="4504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kern="0" spc="-35" dirty="0">
                <a:solidFill>
                  <a:srgbClr val="5F5F5F"/>
                </a:solidFill>
                <a:latin typeface="Tahoma"/>
                <a:cs typeface="Tahoma"/>
              </a:rPr>
              <a:t>21,300+</a:t>
            </a:r>
            <a:r>
              <a:rPr sz="16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KPIs</a:t>
            </a:r>
            <a:r>
              <a:rPr sz="16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65" dirty="0">
                <a:solidFill>
                  <a:srgbClr val="5F5F5F"/>
                </a:solidFill>
                <a:latin typeface="Tahoma"/>
                <a:cs typeface="Tahoma"/>
              </a:rPr>
              <a:t>-</a:t>
            </a:r>
            <a:r>
              <a:rPr sz="1600" kern="0" spc="-1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16</a:t>
            </a:r>
            <a:r>
              <a:rPr sz="1600" kern="0" spc="-14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functional</a:t>
            </a:r>
            <a:r>
              <a:rPr sz="1600" kern="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55" dirty="0">
                <a:solidFill>
                  <a:srgbClr val="5F5F5F"/>
                </a:solidFill>
                <a:latin typeface="Tahoma"/>
                <a:cs typeface="Tahoma"/>
              </a:rPr>
              <a:t>areas,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25</a:t>
            </a:r>
            <a:r>
              <a:rPr sz="1600" kern="0" spc="-1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industries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>
              <a:spcBef>
                <a:spcPts val="1905"/>
              </a:spcBef>
            </a:pP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37465" marR="29845" indent="4445" algn="ctr">
              <a:lnSpc>
                <a:spcPct val="99600"/>
              </a:lnSpc>
            </a:pP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250+</a:t>
            </a:r>
            <a:r>
              <a:rPr sz="16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Management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related </a:t>
            </a:r>
            <a:r>
              <a:rPr sz="1600" kern="0" spc="-35" dirty="0">
                <a:solidFill>
                  <a:srgbClr val="5F5F5F"/>
                </a:solidFill>
                <a:latin typeface="Tahoma"/>
                <a:cs typeface="Tahoma"/>
              </a:rPr>
              <a:t>publications:</a:t>
            </a:r>
            <a:r>
              <a:rPr sz="16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1600" kern="0" spc="-14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Dictionary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Series,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Top</a:t>
            </a:r>
            <a:r>
              <a:rPr sz="1600" kern="0" spc="-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25</a:t>
            </a:r>
            <a:r>
              <a:rPr sz="1600" kern="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KPIs, primary</a:t>
            </a:r>
            <a:r>
              <a:rPr sz="1600" kern="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research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5" dirty="0">
                <a:solidFill>
                  <a:srgbClr val="5F5F5F"/>
                </a:solidFill>
                <a:latin typeface="Tahoma"/>
                <a:cs typeface="Tahoma"/>
              </a:rPr>
              <a:t>studies,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ready-to-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use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Management</a:t>
            </a:r>
            <a:r>
              <a:rPr sz="1600"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Toolkits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>
              <a:spcBef>
                <a:spcPts val="1095"/>
              </a:spcBef>
            </a:pP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34620" marR="134620" algn="ctr">
              <a:lnSpc>
                <a:spcPts val="1900"/>
              </a:lnSpc>
            </a:pP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One</a:t>
            </a:r>
            <a:r>
              <a:rPr sz="1600" kern="0" spc="-18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place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to</a:t>
            </a:r>
            <a:r>
              <a:rPr sz="1600"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5" dirty="0">
                <a:solidFill>
                  <a:srgbClr val="5F5F5F"/>
                </a:solidFill>
                <a:latin typeface="Tahoma"/>
                <a:cs typeface="Tahoma"/>
              </a:rPr>
              <a:t>access</a:t>
            </a:r>
            <a:r>
              <a:rPr sz="1600" kern="0" spc="-2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your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course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materials</a:t>
            </a:r>
            <a:r>
              <a:rPr sz="1600" kern="0" spc="-19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and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1600" kern="0" spc="-1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Certification</a:t>
            </a:r>
            <a:r>
              <a:rPr sz="1600" kern="0" spc="-1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Exam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>
              <a:spcBef>
                <a:spcPts val="819"/>
              </a:spcBef>
            </a:pP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436245" marR="432434" algn="ctr">
              <a:lnSpc>
                <a:spcPts val="1900"/>
              </a:lnSpc>
            </a:pPr>
            <a:r>
              <a:rPr sz="1600" kern="0" spc="-45" dirty="0">
                <a:solidFill>
                  <a:srgbClr val="5F5F5F"/>
                </a:solidFill>
                <a:latin typeface="Tahoma"/>
                <a:cs typeface="Tahoma"/>
              </a:rPr>
              <a:t>2,500+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articles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55" dirty="0">
                <a:solidFill>
                  <a:srgbClr val="5F5F5F"/>
                </a:solidFill>
                <a:latin typeface="Tahoma"/>
                <a:cs typeface="Tahoma"/>
              </a:rPr>
              <a:t>20+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subject</a:t>
            </a:r>
            <a:r>
              <a:rPr sz="16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matter interviews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>
              <a:spcBef>
                <a:spcPts val="835"/>
              </a:spcBef>
            </a:pP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36195" marR="33655" indent="38100" algn="ctr">
              <a:lnSpc>
                <a:spcPct val="99400"/>
              </a:lnSpc>
            </a:pP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800+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products,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ranging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from</a:t>
            </a:r>
            <a:r>
              <a:rPr sz="1600" kern="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publications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to scheduled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training</a:t>
            </a:r>
            <a:r>
              <a:rPr sz="16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courses,</a:t>
            </a:r>
            <a:r>
              <a:rPr sz="16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eLearning,</a:t>
            </a:r>
            <a:r>
              <a:rPr sz="1600" kern="0" spc="-1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webinars,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free</a:t>
            </a:r>
            <a:r>
              <a:rPr sz="1600"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reports</a:t>
            </a:r>
            <a:r>
              <a:rPr sz="1600" kern="0" spc="-18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1600" kern="0" spc="-1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related</a:t>
            </a:r>
            <a:r>
              <a:rPr sz="16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posters.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8"/>
            <a:ext cx="3692143" cy="415432"/>
          </a:xfrm>
          <a:prstGeom prst="rect">
            <a:avLst/>
          </a:prstGeom>
        </p:spPr>
        <p:txBody>
          <a:bodyPr vert="horz" wrap="square" lIns="0" tIns="256347" rIns="0" bIns="0" rtlCol="0">
            <a:spAutoFit/>
          </a:bodyPr>
          <a:lstStyle/>
          <a:p>
            <a:pPr marL="2459355">
              <a:lnSpc>
                <a:spcPts val="1250"/>
              </a:lnSpc>
            </a:pPr>
            <a:fld id="{81D60167-4931-47E6-BA6A-407CBD079E47}" type="slidenum">
              <a:rPr kern="0" spc="-25" dirty="0"/>
              <a:pPr marL="2459355">
                <a:lnSpc>
                  <a:spcPts val="1250"/>
                </a:lnSpc>
              </a:pPr>
              <a:t>2</a:t>
            </a:fld>
            <a:endParaRPr kern="0" spc="-2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83701"/>
            <a:ext cx="10515600" cy="888410"/>
          </a:xfrm>
          <a:prstGeom prst="rect">
            <a:avLst/>
          </a:prstGeom>
        </p:spPr>
        <p:txBody>
          <a:bodyPr vert="horz" wrap="square" lIns="0" tIns="209258" rIns="0" bIns="0" rtlCol="0" anchor="ctr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KPI</a:t>
            </a:r>
            <a:r>
              <a:rPr spc="-10" dirty="0"/>
              <a:t> </a:t>
            </a:r>
            <a:r>
              <a:rPr spc="190" dirty="0"/>
              <a:t>SELECTION</a:t>
            </a:r>
            <a:r>
              <a:rPr spc="5" dirty="0"/>
              <a:t> </a:t>
            </a:r>
            <a:r>
              <a:rPr spc="175" dirty="0"/>
              <a:t>CRITERIA</a:t>
            </a:r>
            <a:r>
              <a:rPr spc="40" dirty="0"/>
              <a:t> </a:t>
            </a:r>
            <a:r>
              <a:rPr spc="185" dirty="0"/>
              <a:t>IN</a:t>
            </a:r>
            <a:r>
              <a:rPr spc="-10" dirty="0"/>
              <a:t> </a:t>
            </a:r>
            <a:r>
              <a:rPr spc="110" dirty="0"/>
              <a:t>PRACTICE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7776" y="2202689"/>
            <a:ext cx="8040370" cy="2360295"/>
            <a:chOff x="493776" y="2202688"/>
            <a:chExt cx="8040370" cy="2360295"/>
          </a:xfrm>
        </p:grpSpPr>
        <p:sp>
          <p:nvSpPr>
            <p:cNvPr id="4" name="object 4"/>
            <p:cNvSpPr/>
            <p:nvPr/>
          </p:nvSpPr>
          <p:spPr>
            <a:xfrm>
              <a:off x="630897" y="2202688"/>
              <a:ext cx="1173480" cy="1125220"/>
            </a:xfrm>
            <a:custGeom>
              <a:avLst/>
              <a:gdLst/>
              <a:ahLst/>
              <a:cxnLst/>
              <a:rect l="l" t="t" r="r" b="b"/>
              <a:pathLst>
                <a:path w="1173480" h="1125220">
                  <a:moveTo>
                    <a:pt x="593623" y="0"/>
                  </a:moveTo>
                  <a:lnTo>
                    <a:pt x="565315" y="0"/>
                  </a:lnTo>
                  <a:lnTo>
                    <a:pt x="509485" y="2539"/>
                  </a:lnTo>
                  <a:lnTo>
                    <a:pt x="454647" y="11429"/>
                  </a:lnTo>
                  <a:lnTo>
                    <a:pt x="401383" y="25400"/>
                  </a:lnTo>
                  <a:lnTo>
                    <a:pt x="349910" y="44450"/>
                  </a:lnTo>
                  <a:lnTo>
                    <a:pt x="300443" y="67309"/>
                  </a:lnTo>
                  <a:lnTo>
                    <a:pt x="253707" y="96519"/>
                  </a:lnTo>
                  <a:lnTo>
                    <a:pt x="209676" y="128269"/>
                  </a:lnTo>
                  <a:lnTo>
                    <a:pt x="168884" y="165100"/>
                  </a:lnTo>
                  <a:lnTo>
                    <a:pt x="131673" y="205739"/>
                  </a:lnTo>
                  <a:lnTo>
                    <a:pt x="98259" y="250189"/>
                  </a:lnTo>
                  <a:lnTo>
                    <a:pt x="69151" y="298450"/>
                  </a:lnTo>
                  <a:lnTo>
                    <a:pt x="44602" y="349249"/>
                  </a:lnTo>
                  <a:lnTo>
                    <a:pt x="25044" y="403859"/>
                  </a:lnTo>
                  <a:lnTo>
                    <a:pt x="10807" y="461009"/>
                  </a:lnTo>
                  <a:lnTo>
                    <a:pt x="2463" y="518159"/>
                  </a:lnTo>
                  <a:lnTo>
                    <a:pt x="112" y="568959"/>
                  </a:lnTo>
                  <a:lnTo>
                    <a:pt x="0" y="575309"/>
                  </a:lnTo>
                  <a:lnTo>
                    <a:pt x="848" y="601979"/>
                  </a:lnTo>
                  <a:lnTo>
                    <a:pt x="889" y="603249"/>
                  </a:lnTo>
                  <a:lnTo>
                    <a:pt x="6680" y="659129"/>
                  </a:lnTo>
                  <a:lnTo>
                    <a:pt x="17881" y="713739"/>
                  </a:lnTo>
                  <a:lnTo>
                    <a:pt x="34086" y="765809"/>
                  </a:lnTo>
                  <a:lnTo>
                    <a:pt x="55219" y="816609"/>
                  </a:lnTo>
                  <a:lnTo>
                    <a:pt x="81051" y="864869"/>
                  </a:lnTo>
                  <a:lnTo>
                    <a:pt x="111302" y="910589"/>
                  </a:lnTo>
                  <a:lnTo>
                    <a:pt x="145783" y="953769"/>
                  </a:lnTo>
                  <a:lnTo>
                    <a:pt x="184429" y="993139"/>
                  </a:lnTo>
                  <a:lnTo>
                    <a:pt x="226860" y="1028699"/>
                  </a:lnTo>
                  <a:lnTo>
                    <a:pt x="272935" y="1059179"/>
                  </a:lnTo>
                  <a:lnTo>
                    <a:pt x="322402" y="1087119"/>
                  </a:lnTo>
                  <a:lnTo>
                    <a:pt x="375183" y="1108709"/>
                  </a:lnTo>
                  <a:lnTo>
                    <a:pt x="430453" y="1125219"/>
                  </a:lnTo>
                  <a:lnTo>
                    <a:pt x="439826" y="1092199"/>
                  </a:lnTo>
                  <a:lnTo>
                    <a:pt x="412495" y="1084579"/>
                  </a:lnTo>
                  <a:lnTo>
                    <a:pt x="413359" y="1084579"/>
                  </a:lnTo>
                  <a:lnTo>
                    <a:pt x="386689" y="1075689"/>
                  </a:lnTo>
                  <a:lnTo>
                    <a:pt x="387477" y="1075689"/>
                  </a:lnTo>
                  <a:lnTo>
                    <a:pt x="364807" y="1066799"/>
                  </a:lnTo>
                  <a:lnTo>
                    <a:pt x="362432" y="1066799"/>
                  </a:lnTo>
                  <a:lnTo>
                    <a:pt x="337185" y="1055369"/>
                  </a:lnTo>
                  <a:lnTo>
                    <a:pt x="337934" y="1055369"/>
                  </a:lnTo>
                  <a:lnTo>
                    <a:pt x="313550" y="1042669"/>
                  </a:lnTo>
                  <a:lnTo>
                    <a:pt x="314350" y="1042669"/>
                  </a:lnTo>
                  <a:lnTo>
                    <a:pt x="290817" y="1029969"/>
                  </a:lnTo>
                  <a:lnTo>
                    <a:pt x="291579" y="1029969"/>
                  </a:lnTo>
                  <a:lnTo>
                    <a:pt x="270705" y="1015999"/>
                  </a:lnTo>
                  <a:lnTo>
                    <a:pt x="269481" y="1015999"/>
                  </a:lnTo>
                  <a:lnTo>
                    <a:pt x="249258" y="1000759"/>
                  </a:lnTo>
                  <a:lnTo>
                    <a:pt x="248285" y="1000759"/>
                  </a:lnTo>
                  <a:lnTo>
                    <a:pt x="227228" y="984249"/>
                  </a:lnTo>
                  <a:lnTo>
                    <a:pt x="227863" y="984249"/>
                  </a:lnTo>
                  <a:lnTo>
                    <a:pt x="209195" y="967739"/>
                  </a:lnTo>
                  <a:lnTo>
                    <a:pt x="208381" y="967739"/>
                  </a:lnTo>
                  <a:lnTo>
                    <a:pt x="190423" y="949959"/>
                  </a:lnTo>
                  <a:lnTo>
                    <a:pt x="189763" y="949959"/>
                  </a:lnTo>
                  <a:lnTo>
                    <a:pt x="172701" y="930909"/>
                  </a:lnTo>
                  <a:lnTo>
                    <a:pt x="172123" y="930909"/>
                  </a:lnTo>
                  <a:lnTo>
                    <a:pt x="154889" y="910589"/>
                  </a:lnTo>
                  <a:lnTo>
                    <a:pt x="155422" y="910589"/>
                  </a:lnTo>
                  <a:lnTo>
                    <a:pt x="139230" y="890269"/>
                  </a:lnTo>
                  <a:lnTo>
                    <a:pt x="139700" y="890269"/>
                  </a:lnTo>
                  <a:lnTo>
                    <a:pt x="125356" y="869949"/>
                  </a:lnTo>
                  <a:lnTo>
                    <a:pt x="124942" y="869949"/>
                  </a:lnTo>
                  <a:lnTo>
                    <a:pt x="110845" y="847089"/>
                  </a:lnTo>
                  <a:lnTo>
                    <a:pt x="111239" y="847089"/>
                  </a:lnTo>
                  <a:lnTo>
                    <a:pt x="98825" y="825499"/>
                  </a:lnTo>
                  <a:lnTo>
                    <a:pt x="98513" y="825499"/>
                  </a:lnTo>
                  <a:lnTo>
                    <a:pt x="87228" y="802639"/>
                  </a:lnTo>
                  <a:lnTo>
                    <a:pt x="86944" y="802639"/>
                  </a:lnTo>
                  <a:lnTo>
                    <a:pt x="76085" y="778509"/>
                  </a:lnTo>
                  <a:lnTo>
                    <a:pt x="76415" y="778509"/>
                  </a:lnTo>
                  <a:lnTo>
                    <a:pt x="66801" y="754379"/>
                  </a:lnTo>
                  <a:lnTo>
                    <a:pt x="67081" y="754379"/>
                  </a:lnTo>
                  <a:lnTo>
                    <a:pt x="59021" y="730249"/>
                  </a:lnTo>
                  <a:lnTo>
                    <a:pt x="58851" y="730249"/>
                  </a:lnTo>
                  <a:lnTo>
                    <a:pt x="51612" y="704849"/>
                  </a:lnTo>
                  <a:lnTo>
                    <a:pt x="51815" y="704849"/>
                  </a:lnTo>
                  <a:lnTo>
                    <a:pt x="45720" y="679449"/>
                  </a:lnTo>
                  <a:lnTo>
                    <a:pt x="45897" y="679449"/>
                  </a:lnTo>
                  <a:lnTo>
                    <a:pt x="41567" y="656354"/>
                  </a:lnTo>
                  <a:lnTo>
                    <a:pt x="37736" y="627413"/>
                  </a:lnTo>
                  <a:lnTo>
                    <a:pt x="35837" y="603249"/>
                  </a:lnTo>
                  <a:lnTo>
                    <a:pt x="35737" y="601979"/>
                  </a:lnTo>
                  <a:lnTo>
                    <a:pt x="34925" y="575309"/>
                  </a:lnTo>
                  <a:lnTo>
                    <a:pt x="35315" y="553719"/>
                  </a:lnTo>
                  <a:lnTo>
                    <a:pt x="35407" y="548639"/>
                  </a:lnTo>
                  <a:lnTo>
                    <a:pt x="37274" y="521969"/>
                  </a:lnTo>
                  <a:lnTo>
                    <a:pt x="40333" y="495684"/>
                  </a:lnTo>
                  <a:lnTo>
                    <a:pt x="44772" y="469639"/>
                  </a:lnTo>
                  <a:lnTo>
                    <a:pt x="51178" y="440702"/>
                  </a:lnTo>
                  <a:lnTo>
                    <a:pt x="51308" y="440702"/>
                  </a:lnTo>
                  <a:lnTo>
                    <a:pt x="57754" y="417065"/>
                  </a:lnTo>
                  <a:lnTo>
                    <a:pt x="57922" y="416559"/>
                  </a:lnTo>
                  <a:lnTo>
                    <a:pt x="58237" y="415295"/>
                  </a:lnTo>
                  <a:lnTo>
                    <a:pt x="58585" y="414019"/>
                  </a:lnTo>
                  <a:lnTo>
                    <a:pt x="58765" y="414019"/>
                  </a:lnTo>
                  <a:lnTo>
                    <a:pt x="67195" y="388619"/>
                  </a:lnTo>
                  <a:lnTo>
                    <a:pt x="66890" y="388619"/>
                  </a:lnTo>
                  <a:lnTo>
                    <a:pt x="76987" y="363219"/>
                  </a:lnTo>
                  <a:lnTo>
                    <a:pt x="76644" y="363219"/>
                  </a:lnTo>
                  <a:lnTo>
                    <a:pt x="87972" y="339089"/>
                  </a:lnTo>
                  <a:lnTo>
                    <a:pt x="87604" y="339089"/>
                  </a:lnTo>
                  <a:lnTo>
                    <a:pt x="100088" y="314959"/>
                  </a:lnTo>
                  <a:lnTo>
                    <a:pt x="99695" y="314959"/>
                  </a:lnTo>
                  <a:lnTo>
                    <a:pt x="113220" y="292100"/>
                  </a:lnTo>
                  <a:lnTo>
                    <a:pt x="112750" y="292100"/>
                  </a:lnTo>
                  <a:lnTo>
                    <a:pt x="127419" y="269239"/>
                  </a:lnTo>
                  <a:lnTo>
                    <a:pt x="127848" y="269239"/>
                  </a:lnTo>
                  <a:lnTo>
                    <a:pt x="142646" y="248919"/>
                  </a:lnTo>
                  <a:lnTo>
                    <a:pt x="142125" y="248919"/>
                  </a:lnTo>
                  <a:lnTo>
                    <a:pt x="158788" y="228600"/>
                  </a:lnTo>
                  <a:lnTo>
                    <a:pt x="158254" y="228600"/>
                  </a:lnTo>
                  <a:lnTo>
                    <a:pt x="175882" y="208279"/>
                  </a:lnTo>
                  <a:lnTo>
                    <a:pt x="176503" y="208279"/>
                  </a:lnTo>
                  <a:lnTo>
                    <a:pt x="193827" y="189229"/>
                  </a:lnTo>
                  <a:lnTo>
                    <a:pt x="194585" y="189229"/>
                  </a:lnTo>
                  <a:lnTo>
                    <a:pt x="212534" y="172719"/>
                  </a:lnTo>
                  <a:lnTo>
                    <a:pt x="211874" y="172719"/>
                  </a:lnTo>
                  <a:lnTo>
                    <a:pt x="232067" y="154939"/>
                  </a:lnTo>
                  <a:lnTo>
                    <a:pt x="233094" y="154939"/>
                  </a:lnTo>
                  <a:lnTo>
                    <a:pt x="252437" y="139700"/>
                  </a:lnTo>
                  <a:lnTo>
                    <a:pt x="251714" y="139700"/>
                  </a:lnTo>
                  <a:lnTo>
                    <a:pt x="273430" y="124459"/>
                  </a:lnTo>
                  <a:lnTo>
                    <a:pt x="274622" y="124459"/>
                  </a:lnTo>
                  <a:lnTo>
                    <a:pt x="295135" y="110489"/>
                  </a:lnTo>
                  <a:lnTo>
                    <a:pt x="296549" y="110489"/>
                  </a:lnTo>
                  <a:lnTo>
                    <a:pt x="317423" y="97789"/>
                  </a:lnTo>
                  <a:lnTo>
                    <a:pt x="319011" y="97789"/>
                  </a:lnTo>
                  <a:lnTo>
                    <a:pt x="340271" y="86359"/>
                  </a:lnTo>
                  <a:lnTo>
                    <a:pt x="342194" y="86359"/>
                  </a:lnTo>
                  <a:lnTo>
                    <a:pt x="363778" y="76200"/>
                  </a:lnTo>
                  <a:lnTo>
                    <a:pt x="363004" y="76200"/>
                  </a:lnTo>
                  <a:lnTo>
                    <a:pt x="387667" y="67309"/>
                  </a:lnTo>
                  <a:lnTo>
                    <a:pt x="386943" y="67309"/>
                  </a:lnTo>
                  <a:lnTo>
                    <a:pt x="412178" y="58419"/>
                  </a:lnTo>
                  <a:lnTo>
                    <a:pt x="411314" y="58419"/>
                  </a:lnTo>
                  <a:lnTo>
                    <a:pt x="436930" y="52069"/>
                  </a:lnTo>
                  <a:lnTo>
                    <a:pt x="436168" y="52069"/>
                  </a:lnTo>
                  <a:lnTo>
                    <a:pt x="462178" y="45719"/>
                  </a:lnTo>
                  <a:lnTo>
                    <a:pt x="461289" y="45719"/>
                  </a:lnTo>
                  <a:lnTo>
                    <a:pt x="487680" y="40639"/>
                  </a:lnTo>
                  <a:lnTo>
                    <a:pt x="495586" y="40639"/>
                  </a:lnTo>
                  <a:lnTo>
                    <a:pt x="512222" y="38220"/>
                  </a:lnTo>
                  <a:lnTo>
                    <a:pt x="512766" y="38220"/>
                  </a:lnTo>
                  <a:lnTo>
                    <a:pt x="514272" y="37859"/>
                  </a:lnTo>
                  <a:lnTo>
                    <a:pt x="515302" y="37859"/>
                  </a:lnTo>
                  <a:lnTo>
                    <a:pt x="539711" y="35559"/>
                  </a:lnTo>
                  <a:lnTo>
                    <a:pt x="765594" y="35559"/>
                  </a:lnTo>
                  <a:lnTo>
                    <a:pt x="731177" y="24129"/>
                  </a:lnTo>
                  <a:lnTo>
                    <a:pt x="707682" y="17779"/>
                  </a:lnTo>
                  <a:lnTo>
                    <a:pt x="679107" y="11429"/>
                  </a:lnTo>
                  <a:lnTo>
                    <a:pt x="650532" y="6350"/>
                  </a:lnTo>
                  <a:lnTo>
                    <a:pt x="622046" y="2539"/>
                  </a:lnTo>
                  <a:lnTo>
                    <a:pt x="593623" y="0"/>
                  </a:lnTo>
                  <a:close/>
                </a:path>
                <a:path w="1173480" h="1125220">
                  <a:moveTo>
                    <a:pt x="361569" y="1065529"/>
                  </a:moveTo>
                  <a:lnTo>
                    <a:pt x="362432" y="1066799"/>
                  </a:lnTo>
                  <a:lnTo>
                    <a:pt x="364807" y="1066799"/>
                  </a:lnTo>
                  <a:lnTo>
                    <a:pt x="361569" y="1065529"/>
                  </a:lnTo>
                  <a:close/>
                </a:path>
                <a:path w="1173480" h="1125220">
                  <a:moveTo>
                    <a:pt x="268808" y="1014729"/>
                  </a:moveTo>
                  <a:lnTo>
                    <a:pt x="269481" y="1015999"/>
                  </a:lnTo>
                  <a:lnTo>
                    <a:pt x="270705" y="1015999"/>
                  </a:lnTo>
                  <a:lnTo>
                    <a:pt x="268808" y="1014729"/>
                  </a:lnTo>
                  <a:close/>
                </a:path>
                <a:path w="1173480" h="1125220">
                  <a:moveTo>
                    <a:pt x="247573" y="999489"/>
                  </a:moveTo>
                  <a:lnTo>
                    <a:pt x="248285" y="1000759"/>
                  </a:lnTo>
                  <a:lnTo>
                    <a:pt x="249258" y="1000759"/>
                  </a:lnTo>
                  <a:lnTo>
                    <a:pt x="247573" y="999489"/>
                  </a:lnTo>
                  <a:close/>
                </a:path>
                <a:path w="1173480" h="1125220">
                  <a:moveTo>
                    <a:pt x="207759" y="966469"/>
                  </a:moveTo>
                  <a:lnTo>
                    <a:pt x="208381" y="967739"/>
                  </a:lnTo>
                  <a:lnTo>
                    <a:pt x="209195" y="967739"/>
                  </a:lnTo>
                  <a:lnTo>
                    <a:pt x="207759" y="966469"/>
                  </a:lnTo>
                  <a:close/>
                </a:path>
                <a:path w="1173480" h="1125220">
                  <a:moveTo>
                    <a:pt x="189141" y="948689"/>
                  </a:moveTo>
                  <a:lnTo>
                    <a:pt x="189763" y="949959"/>
                  </a:lnTo>
                  <a:lnTo>
                    <a:pt x="190423" y="949959"/>
                  </a:lnTo>
                  <a:lnTo>
                    <a:pt x="189141" y="948689"/>
                  </a:lnTo>
                  <a:close/>
                </a:path>
                <a:path w="1173480" h="1125220">
                  <a:moveTo>
                    <a:pt x="171564" y="929639"/>
                  </a:moveTo>
                  <a:lnTo>
                    <a:pt x="172123" y="930909"/>
                  </a:lnTo>
                  <a:lnTo>
                    <a:pt x="172701" y="930909"/>
                  </a:lnTo>
                  <a:lnTo>
                    <a:pt x="171564" y="929639"/>
                  </a:lnTo>
                  <a:close/>
                </a:path>
                <a:path w="1173480" h="1125220">
                  <a:moveTo>
                    <a:pt x="124459" y="868679"/>
                  </a:moveTo>
                  <a:lnTo>
                    <a:pt x="124942" y="869949"/>
                  </a:lnTo>
                  <a:lnTo>
                    <a:pt x="125356" y="869949"/>
                  </a:lnTo>
                  <a:lnTo>
                    <a:pt x="124459" y="868679"/>
                  </a:lnTo>
                  <a:close/>
                </a:path>
                <a:path w="1173480" h="1125220">
                  <a:moveTo>
                    <a:pt x="98094" y="824229"/>
                  </a:moveTo>
                  <a:lnTo>
                    <a:pt x="98513" y="825499"/>
                  </a:lnTo>
                  <a:lnTo>
                    <a:pt x="98825" y="825499"/>
                  </a:lnTo>
                  <a:lnTo>
                    <a:pt x="98094" y="824229"/>
                  </a:lnTo>
                  <a:close/>
                </a:path>
                <a:path w="1173480" h="1125220">
                  <a:moveTo>
                    <a:pt x="86601" y="801369"/>
                  </a:moveTo>
                  <a:lnTo>
                    <a:pt x="86944" y="802639"/>
                  </a:lnTo>
                  <a:lnTo>
                    <a:pt x="87228" y="802639"/>
                  </a:lnTo>
                  <a:lnTo>
                    <a:pt x="86601" y="801369"/>
                  </a:lnTo>
                  <a:close/>
                </a:path>
                <a:path w="1173480" h="1125220">
                  <a:moveTo>
                    <a:pt x="58862" y="729771"/>
                  </a:moveTo>
                  <a:lnTo>
                    <a:pt x="58851" y="730249"/>
                  </a:lnTo>
                  <a:lnTo>
                    <a:pt x="59021" y="730249"/>
                  </a:lnTo>
                  <a:lnTo>
                    <a:pt x="58862" y="729771"/>
                  </a:lnTo>
                  <a:close/>
                </a:path>
                <a:path w="1173480" h="1125220">
                  <a:moveTo>
                    <a:pt x="1100488" y="523936"/>
                  </a:moveTo>
                  <a:lnTo>
                    <a:pt x="1098209" y="524509"/>
                  </a:lnTo>
                  <a:lnTo>
                    <a:pt x="1082125" y="535939"/>
                  </a:lnTo>
                  <a:lnTo>
                    <a:pt x="1071733" y="553719"/>
                  </a:lnTo>
                  <a:lnTo>
                    <a:pt x="1068616" y="574039"/>
                  </a:lnTo>
                  <a:lnTo>
                    <a:pt x="1073706" y="594359"/>
                  </a:lnTo>
                  <a:lnTo>
                    <a:pt x="1085713" y="610869"/>
                  </a:lnTo>
                  <a:lnTo>
                    <a:pt x="1102888" y="621029"/>
                  </a:lnTo>
                  <a:lnTo>
                    <a:pt x="1123480" y="623569"/>
                  </a:lnTo>
                  <a:lnTo>
                    <a:pt x="1143671" y="618489"/>
                  </a:lnTo>
                  <a:lnTo>
                    <a:pt x="1159754" y="607059"/>
                  </a:lnTo>
                  <a:lnTo>
                    <a:pt x="1170146" y="589279"/>
                  </a:lnTo>
                  <a:lnTo>
                    <a:pt x="1172679" y="572769"/>
                  </a:lnTo>
                  <a:lnTo>
                    <a:pt x="1103541" y="572769"/>
                  </a:lnTo>
                  <a:lnTo>
                    <a:pt x="1100524" y="524509"/>
                  </a:lnTo>
                  <a:lnTo>
                    <a:pt x="1100488" y="523936"/>
                  </a:lnTo>
                  <a:close/>
                </a:path>
                <a:path w="1173480" h="1125220">
                  <a:moveTo>
                    <a:pt x="1118400" y="519429"/>
                  </a:moveTo>
                  <a:lnTo>
                    <a:pt x="1100488" y="523936"/>
                  </a:lnTo>
                  <a:lnTo>
                    <a:pt x="1103541" y="572769"/>
                  </a:lnTo>
                  <a:lnTo>
                    <a:pt x="1138339" y="570229"/>
                  </a:lnTo>
                  <a:lnTo>
                    <a:pt x="1135481" y="524509"/>
                  </a:lnTo>
                  <a:lnTo>
                    <a:pt x="1135445" y="523936"/>
                  </a:lnTo>
                  <a:lnTo>
                    <a:pt x="1135322" y="521969"/>
                  </a:lnTo>
                  <a:lnTo>
                    <a:pt x="1135294" y="521513"/>
                  </a:lnTo>
                  <a:lnTo>
                    <a:pt x="1118400" y="519429"/>
                  </a:lnTo>
                  <a:close/>
                </a:path>
                <a:path w="1173480" h="1125220">
                  <a:moveTo>
                    <a:pt x="1135294" y="521513"/>
                  </a:moveTo>
                  <a:lnTo>
                    <a:pt x="1138259" y="568959"/>
                  </a:lnTo>
                  <a:lnTo>
                    <a:pt x="1138339" y="570229"/>
                  </a:lnTo>
                  <a:lnTo>
                    <a:pt x="1103541" y="572769"/>
                  </a:lnTo>
                  <a:lnTo>
                    <a:pt x="1172679" y="572769"/>
                  </a:lnTo>
                  <a:lnTo>
                    <a:pt x="1173264" y="568959"/>
                  </a:lnTo>
                  <a:lnTo>
                    <a:pt x="1168174" y="548639"/>
                  </a:lnTo>
                  <a:lnTo>
                    <a:pt x="1156166" y="533399"/>
                  </a:lnTo>
                  <a:lnTo>
                    <a:pt x="1138991" y="521969"/>
                  </a:lnTo>
                  <a:lnTo>
                    <a:pt x="1135294" y="521513"/>
                  </a:lnTo>
                  <a:close/>
                </a:path>
                <a:path w="1173480" h="1125220">
                  <a:moveTo>
                    <a:pt x="1134052" y="501649"/>
                  </a:moveTo>
                  <a:lnTo>
                    <a:pt x="1099096" y="501649"/>
                  </a:lnTo>
                  <a:lnTo>
                    <a:pt x="1099206" y="503857"/>
                  </a:lnTo>
                  <a:lnTo>
                    <a:pt x="1099279" y="504577"/>
                  </a:lnTo>
                  <a:lnTo>
                    <a:pt x="1100337" y="521513"/>
                  </a:lnTo>
                  <a:lnTo>
                    <a:pt x="1100366" y="521969"/>
                  </a:lnTo>
                  <a:lnTo>
                    <a:pt x="1100488" y="523936"/>
                  </a:lnTo>
                  <a:lnTo>
                    <a:pt x="1118400" y="519429"/>
                  </a:lnTo>
                  <a:lnTo>
                    <a:pt x="1135164" y="519429"/>
                  </a:lnTo>
                  <a:lnTo>
                    <a:pt x="1134052" y="501649"/>
                  </a:lnTo>
                  <a:close/>
                </a:path>
                <a:path w="1173480" h="1125220">
                  <a:moveTo>
                    <a:pt x="1135164" y="519429"/>
                  </a:moveTo>
                  <a:lnTo>
                    <a:pt x="1118400" y="519429"/>
                  </a:lnTo>
                  <a:lnTo>
                    <a:pt x="1135294" y="521513"/>
                  </a:lnTo>
                  <a:lnTo>
                    <a:pt x="1135164" y="519429"/>
                  </a:lnTo>
                  <a:close/>
                </a:path>
                <a:path w="1173480" h="1125220">
                  <a:moveTo>
                    <a:pt x="1127000" y="458469"/>
                  </a:moveTo>
                  <a:lnTo>
                    <a:pt x="1091476" y="458469"/>
                  </a:lnTo>
                  <a:lnTo>
                    <a:pt x="1091512" y="458832"/>
                  </a:lnTo>
                  <a:lnTo>
                    <a:pt x="1091718" y="459717"/>
                  </a:lnTo>
                  <a:lnTo>
                    <a:pt x="1091893" y="461009"/>
                  </a:lnTo>
                  <a:lnTo>
                    <a:pt x="1092422" y="463338"/>
                  </a:lnTo>
                  <a:lnTo>
                    <a:pt x="1095921" y="481329"/>
                  </a:lnTo>
                  <a:lnTo>
                    <a:pt x="1099175" y="503857"/>
                  </a:lnTo>
                  <a:lnTo>
                    <a:pt x="1099096" y="501649"/>
                  </a:lnTo>
                  <a:lnTo>
                    <a:pt x="1134052" y="501649"/>
                  </a:lnTo>
                  <a:lnTo>
                    <a:pt x="1133894" y="499109"/>
                  </a:lnTo>
                  <a:lnTo>
                    <a:pt x="1130211" y="474979"/>
                  </a:lnTo>
                  <a:lnTo>
                    <a:pt x="1127071" y="458832"/>
                  </a:lnTo>
                  <a:lnTo>
                    <a:pt x="1127000" y="458469"/>
                  </a:lnTo>
                  <a:close/>
                </a:path>
                <a:path w="1173480" h="1125220">
                  <a:moveTo>
                    <a:pt x="1116425" y="415295"/>
                  </a:moveTo>
                  <a:lnTo>
                    <a:pt x="1080428" y="415295"/>
                  </a:lnTo>
                  <a:lnTo>
                    <a:pt x="1086350" y="436903"/>
                  </a:lnTo>
                  <a:lnTo>
                    <a:pt x="1086941" y="439222"/>
                  </a:lnTo>
                  <a:lnTo>
                    <a:pt x="1091599" y="459717"/>
                  </a:lnTo>
                  <a:lnTo>
                    <a:pt x="1091476" y="458469"/>
                  </a:lnTo>
                  <a:lnTo>
                    <a:pt x="1127000" y="458469"/>
                  </a:lnTo>
                  <a:lnTo>
                    <a:pt x="1125766" y="452119"/>
                  </a:lnTo>
                  <a:lnTo>
                    <a:pt x="1120305" y="429259"/>
                  </a:lnTo>
                  <a:lnTo>
                    <a:pt x="1116425" y="415295"/>
                  </a:lnTo>
                  <a:close/>
                </a:path>
                <a:path w="1173480" h="1125220">
                  <a:moveTo>
                    <a:pt x="51308" y="440702"/>
                  </a:moveTo>
                  <a:lnTo>
                    <a:pt x="51178" y="440702"/>
                  </a:lnTo>
                  <a:lnTo>
                    <a:pt x="50964" y="441962"/>
                  </a:lnTo>
                  <a:lnTo>
                    <a:pt x="51308" y="440702"/>
                  </a:lnTo>
                  <a:close/>
                </a:path>
                <a:path w="1173480" h="1125220">
                  <a:moveTo>
                    <a:pt x="1102831" y="373379"/>
                  </a:moveTo>
                  <a:lnTo>
                    <a:pt x="1065949" y="373379"/>
                  </a:lnTo>
                  <a:lnTo>
                    <a:pt x="1073823" y="394969"/>
                  </a:lnTo>
                  <a:lnTo>
                    <a:pt x="1073569" y="394969"/>
                  </a:lnTo>
                  <a:lnTo>
                    <a:pt x="1080554" y="416559"/>
                  </a:lnTo>
                  <a:lnTo>
                    <a:pt x="1080427" y="415295"/>
                  </a:lnTo>
                  <a:lnTo>
                    <a:pt x="1116425" y="415295"/>
                  </a:lnTo>
                  <a:lnTo>
                    <a:pt x="1113955" y="406399"/>
                  </a:lnTo>
                  <a:lnTo>
                    <a:pt x="1106716" y="383539"/>
                  </a:lnTo>
                  <a:lnTo>
                    <a:pt x="1102831" y="373379"/>
                  </a:lnTo>
                  <a:close/>
                </a:path>
                <a:path w="1173480" h="1125220">
                  <a:moveTo>
                    <a:pt x="58765" y="414019"/>
                  </a:moveTo>
                  <a:lnTo>
                    <a:pt x="58585" y="414019"/>
                  </a:lnTo>
                  <a:lnTo>
                    <a:pt x="58237" y="415295"/>
                  </a:lnTo>
                  <a:lnTo>
                    <a:pt x="58765" y="414019"/>
                  </a:lnTo>
                  <a:close/>
                </a:path>
                <a:path w="1173480" h="1125220">
                  <a:moveTo>
                    <a:pt x="1094748" y="353059"/>
                  </a:moveTo>
                  <a:lnTo>
                    <a:pt x="1057440" y="353059"/>
                  </a:lnTo>
                  <a:lnTo>
                    <a:pt x="1066203" y="374649"/>
                  </a:lnTo>
                  <a:lnTo>
                    <a:pt x="1065949" y="373379"/>
                  </a:lnTo>
                  <a:lnTo>
                    <a:pt x="1102831" y="373379"/>
                  </a:lnTo>
                  <a:lnTo>
                    <a:pt x="1098461" y="361949"/>
                  </a:lnTo>
                  <a:lnTo>
                    <a:pt x="1094748" y="353059"/>
                  </a:lnTo>
                  <a:close/>
                </a:path>
                <a:path w="1173480" h="1125220">
                  <a:moveTo>
                    <a:pt x="1076998" y="313689"/>
                  </a:moveTo>
                  <a:lnTo>
                    <a:pt x="1038136" y="313689"/>
                  </a:lnTo>
                  <a:lnTo>
                    <a:pt x="1048423" y="334009"/>
                  </a:lnTo>
                  <a:lnTo>
                    <a:pt x="1048169" y="334009"/>
                  </a:lnTo>
                  <a:lnTo>
                    <a:pt x="1057694" y="354329"/>
                  </a:lnTo>
                  <a:lnTo>
                    <a:pt x="1057440" y="353059"/>
                  </a:lnTo>
                  <a:lnTo>
                    <a:pt x="1094748" y="353059"/>
                  </a:lnTo>
                  <a:lnTo>
                    <a:pt x="1089444" y="340359"/>
                  </a:lnTo>
                  <a:lnTo>
                    <a:pt x="1079665" y="318769"/>
                  </a:lnTo>
                  <a:lnTo>
                    <a:pt x="1076998" y="313689"/>
                  </a:lnTo>
                  <a:close/>
                </a:path>
                <a:path w="1173480" h="1125220">
                  <a:moveTo>
                    <a:pt x="1066806" y="294639"/>
                  </a:moveTo>
                  <a:lnTo>
                    <a:pt x="1027214" y="294639"/>
                  </a:lnTo>
                  <a:lnTo>
                    <a:pt x="1038390" y="314959"/>
                  </a:lnTo>
                  <a:lnTo>
                    <a:pt x="1038136" y="313689"/>
                  </a:lnTo>
                  <a:lnTo>
                    <a:pt x="1076998" y="313689"/>
                  </a:lnTo>
                  <a:lnTo>
                    <a:pt x="1068997" y="298450"/>
                  </a:lnTo>
                  <a:lnTo>
                    <a:pt x="1066806" y="294639"/>
                  </a:lnTo>
                  <a:close/>
                </a:path>
                <a:path w="1173480" h="1125220">
                  <a:moveTo>
                    <a:pt x="994683" y="191769"/>
                  </a:moveTo>
                  <a:lnTo>
                    <a:pt x="947077" y="191769"/>
                  </a:lnTo>
                  <a:lnTo>
                    <a:pt x="962571" y="208279"/>
                  </a:lnTo>
                  <a:lnTo>
                    <a:pt x="962063" y="208279"/>
                  </a:lnTo>
                  <a:lnTo>
                    <a:pt x="976922" y="224789"/>
                  </a:lnTo>
                  <a:lnTo>
                    <a:pt x="976541" y="224789"/>
                  </a:lnTo>
                  <a:lnTo>
                    <a:pt x="990638" y="241300"/>
                  </a:lnTo>
                  <a:lnTo>
                    <a:pt x="990257" y="241300"/>
                  </a:lnTo>
                  <a:lnTo>
                    <a:pt x="1003719" y="259079"/>
                  </a:lnTo>
                  <a:lnTo>
                    <a:pt x="1003211" y="259079"/>
                  </a:lnTo>
                  <a:lnTo>
                    <a:pt x="1016038" y="276859"/>
                  </a:lnTo>
                  <a:lnTo>
                    <a:pt x="1015657" y="276859"/>
                  </a:lnTo>
                  <a:lnTo>
                    <a:pt x="1027595" y="295909"/>
                  </a:lnTo>
                  <a:lnTo>
                    <a:pt x="1027214" y="294639"/>
                  </a:lnTo>
                  <a:lnTo>
                    <a:pt x="1066806" y="294639"/>
                  </a:lnTo>
                  <a:lnTo>
                    <a:pt x="1057313" y="278129"/>
                  </a:lnTo>
                  <a:lnTo>
                    <a:pt x="1045121" y="257809"/>
                  </a:lnTo>
                  <a:lnTo>
                    <a:pt x="1031913" y="238759"/>
                  </a:lnTo>
                  <a:lnTo>
                    <a:pt x="1018070" y="219709"/>
                  </a:lnTo>
                  <a:lnTo>
                    <a:pt x="1003465" y="201929"/>
                  </a:lnTo>
                  <a:lnTo>
                    <a:pt x="994683" y="191769"/>
                  </a:lnTo>
                  <a:close/>
                </a:path>
                <a:path w="1173480" h="1125220">
                  <a:moveTo>
                    <a:pt x="127848" y="269239"/>
                  </a:moveTo>
                  <a:lnTo>
                    <a:pt x="127419" y="269239"/>
                  </a:lnTo>
                  <a:lnTo>
                    <a:pt x="126923" y="270509"/>
                  </a:lnTo>
                  <a:lnTo>
                    <a:pt x="127848" y="269239"/>
                  </a:lnTo>
                  <a:close/>
                </a:path>
                <a:path w="1173480" h="1125220">
                  <a:moveTo>
                    <a:pt x="176503" y="208279"/>
                  </a:moveTo>
                  <a:lnTo>
                    <a:pt x="175882" y="208279"/>
                  </a:lnTo>
                  <a:lnTo>
                    <a:pt x="175348" y="209550"/>
                  </a:lnTo>
                  <a:lnTo>
                    <a:pt x="176503" y="208279"/>
                  </a:lnTo>
                  <a:close/>
                </a:path>
                <a:path w="1173480" h="1125220">
                  <a:moveTo>
                    <a:pt x="980712" y="176529"/>
                  </a:moveTo>
                  <a:lnTo>
                    <a:pt x="931329" y="176529"/>
                  </a:lnTo>
                  <a:lnTo>
                    <a:pt x="947585" y="193039"/>
                  </a:lnTo>
                  <a:lnTo>
                    <a:pt x="947077" y="191769"/>
                  </a:lnTo>
                  <a:lnTo>
                    <a:pt x="994683" y="191769"/>
                  </a:lnTo>
                  <a:lnTo>
                    <a:pt x="988098" y="184150"/>
                  </a:lnTo>
                  <a:lnTo>
                    <a:pt x="980712" y="176529"/>
                  </a:lnTo>
                  <a:close/>
                </a:path>
                <a:path w="1173480" h="1125220">
                  <a:moveTo>
                    <a:pt x="194585" y="189229"/>
                  </a:moveTo>
                  <a:lnTo>
                    <a:pt x="193827" y="189229"/>
                  </a:lnTo>
                  <a:lnTo>
                    <a:pt x="193205" y="190500"/>
                  </a:lnTo>
                  <a:lnTo>
                    <a:pt x="194585" y="189229"/>
                  </a:lnTo>
                  <a:close/>
                </a:path>
                <a:path w="1173480" h="1125220">
                  <a:moveTo>
                    <a:pt x="859715" y="80009"/>
                  </a:moveTo>
                  <a:lnTo>
                    <a:pt x="784390" y="80009"/>
                  </a:lnTo>
                  <a:lnTo>
                    <a:pt x="805345" y="90169"/>
                  </a:lnTo>
                  <a:lnTo>
                    <a:pt x="804710" y="90169"/>
                  </a:lnTo>
                  <a:lnTo>
                    <a:pt x="825030" y="100329"/>
                  </a:lnTo>
                  <a:lnTo>
                    <a:pt x="824395" y="100329"/>
                  </a:lnTo>
                  <a:lnTo>
                    <a:pt x="844334" y="111759"/>
                  </a:lnTo>
                  <a:lnTo>
                    <a:pt x="843699" y="111759"/>
                  </a:lnTo>
                  <a:lnTo>
                    <a:pt x="863003" y="123189"/>
                  </a:lnTo>
                  <a:lnTo>
                    <a:pt x="862241" y="123189"/>
                  </a:lnTo>
                  <a:lnTo>
                    <a:pt x="880910" y="135889"/>
                  </a:lnTo>
                  <a:lnTo>
                    <a:pt x="880402" y="135889"/>
                  </a:lnTo>
                  <a:lnTo>
                    <a:pt x="898563" y="148589"/>
                  </a:lnTo>
                  <a:lnTo>
                    <a:pt x="897928" y="148589"/>
                  </a:lnTo>
                  <a:lnTo>
                    <a:pt x="915454" y="162559"/>
                  </a:lnTo>
                  <a:lnTo>
                    <a:pt x="914946" y="162559"/>
                  </a:lnTo>
                  <a:lnTo>
                    <a:pt x="931710" y="177800"/>
                  </a:lnTo>
                  <a:lnTo>
                    <a:pt x="931329" y="176529"/>
                  </a:lnTo>
                  <a:lnTo>
                    <a:pt x="980712" y="176529"/>
                  </a:lnTo>
                  <a:lnTo>
                    <a:pt x="937933" y="135889"/>
                  </a:lnTo>
                  <a:lnTo>
                    <a:pt x="901103" y="107950"/>
                  </a:lnTo>
                  <a:lnTo>
                    <a:pt x="861987" y="81279"/>
                  </a:lnTo>
                  <a:lnTo>
                    <a:pt x="859715" y="80009"/>
                  </a:lnTo>
                  <a:close/>
                </a:path>
                <a:path w="1173480" h="1125220">
                  <a:moveTo>
                    <a:pt x="233094" y="154939"/>
                  </a:moveTo>
                  <a:lnTo>
                    <a:pt x="232067" y="154939"/>
                  </a:lnTo>
                  <a:lnTo>
                    <a:pt x="231482" y="156209"/>
                  </a:lnTo>
                  <a:lnTo>
                    <a:pt x="233094" y="154939"/>
                  </a:lnTo>
                  <a:close/>
                </a:path>
                <a:path w="1173480" h="1125220">
                  <a:moveTo>
                    <a:pt x="274622" y="124459"/>
                  </a:moveTo>
                  <a:lnTo>
                    <a:pt x="273430" y="124459"/>
                  </a:lnTo>
                  <a:lnTo>
                    <a:pt x="272757" y="125729"/>
                  </a:lnTo>
                  <a:lnTo>
                    <a:pt x="274622" y="124459"/>
                  </a:lnTo>
                  <a:close/>
                </a:path>
                <a:path w="1173480" h="1125220">
                  <a:moveTo>
                    <a:pt x="296549" y="110489"/>
                  </a:moveTo>
                  <a:lnTo>
                    <a:pt x="295135" y="110489"/>
                  </a:lnTo>
                  <a:lnTo>
                    <a:pt x="294462" y="111759"/>
                  </a:lnTo>
                  <a:lnTo>
                    <a:pt x="296549" y="110489"/>
                  </a:lnTo>
                  <a:close/>
                </a:path>
                <a:path w="1173480" h="1125220">
                  <a:moveTo>
                    <a:pt x="319011" y="97789"/>
                  </a:moveTo>
                  <a:lnTo>
                    <a:pt x="317423" y="97789"/>
                  </a:lnTo>
                  <a:lnTo>
                    <a:pt x="316649" y="99059"/>
                  </a:lnTo>
                  <a:lnTo>
                    <a:pt x="319011" y="97789"/>
                  </a:lnTo>
                  <a:close/>
                </a:path>
                <a:path w="1173480" h="1125220">
                  <a:moveTo>
                    <a:pt x="342194" y="86359"/>
                  </a:moveTo>
                  <a:lnTo>
                    <a:pt x="340271" y="86359"/>
                  </a:lnTo>
                  <a:lnTo>
                    <a:pt x="339496" y="87629"/>
                  </a:lnTo>
                  <a:lnTo>
                    <a:pt x="342194" y="86359"/>
                  </a:lnTo>
                  <a:close/>
                </a:path>
                <a:path w="1173480" h="1125220">
                  <a:moveTo>
                    <a:pt x="829898" y="63500"/>
                  </a:moveTo>
                  <a:lnTo>
                    <a:pt x="742607" y="63500"/>
                  </a:lnTo>
                  <a:lnTo>
                    <a:pt x="764451" y="72389"/>
                  </a:lnTo>
                  <a:lnTo>
                    <a:pt x="763816" y="72389"/>
                  </a:lnTo>
                  <a:lnTo>
                    <a:pt x="785152" y="81279"/>
                  </a:lnTo>
                  <a:lnTo>
                    <a:pt x="784390" y="80009"/>
                  </a:lnTo>
                  <a:lnTo>
                    <a:pt x="859715" y="80009"/>
                  </a:lnTo>
                  <a:lnTo>
                    <a:pt x="841540" y="69850"/>
                  </a:lnTo>
                  <a:lnTo>
                    <a:pt x="829898" y="63500"/>
                  </a:lnTo>
                  <a:close/>
                </a:path>
                <a:path w="1173480" h="1125220">
                  <a:moveTo>
                    <a:pt x="789451" y="44450"/>
                  </a:moveTo>
                  <a:lnTo>
                    <a:pt x="671868" y="44450"/>
                  </a:lnTo>
                  <a:lnTo>
                    <a:pt x="699554" y="50800"/>
                  </a:lnTo>
                  <a:lnTo>
                    <a:pt x="698792" y="50800"/>
                  </a:lnTo>
                  <a:lnTo>
                    <a:pt x="721525" y="57150"/>
                  </a:lnTo>
                  <a:lnTo>
                    <a:pt x="720890" y="57150"/>
                  </a:lnTo>
                  <a:lnTo>
                    <a:pt x="743242" y="64769"/>
                  </a:lnTo>
                  <a:lnTo>
                    <a:pt x="742607" y="63500"/>
                  </a:lnTo>
                  <a:lnTo>
                    <a:pt x="829898" y="63500"/>
                  </a:lnTo>
                  <a:lnTo>
                    <a:pt x="820585" y="58419"/>
                  </a:lnTo>
                  <a:lnTo>
                    <a:pt x="798868" y="48259"/>
                  </a:lnTo>
                  <a:lnTo>
                    <a:pt x="789451" y="44450"/>
                  </a:lnTo>
                  <a:close/>
                </a:path>
                <a:path w="1173480" h="1125220">
                  <a:moveTo>
                    <a:pt x="642389" y="40147"/>
                  </a:moveTo>
                  <a:lnTo>
                    <a:pt x="672757" y="45719"/>
                  </a:lnTo>
                  <a:lnTo>
                    <a:pt x="671868" y="44450"/>
                  </a:lnTo>
                  <a:lnTo>
                    <a:pt x="789451" y="44450"/>
                  </a:lnTo>
                  <a:lnTo>
                    <a:pt x="780035" y="40639"/>
                  </a:lnTo>
                  <a:lnTo>
                    <a:pt x="645960" y="40639"/>
                  </a:lnTo>
                  <a:lnTo>
                    <a:pt x="642389" y="40147"/>
                  </a:lnTo>
                  <a:close/>
                </a:path>
                <a:path w="1173480" h="1125220">
                  <a:moveTo>
                    <a:pt x="495586" y="40639"/>
                  </a:moveTo>
                  <a:lnTo>
                    <a:pt x="487680" y="40639"/>
                  </a:lnTo>
                  <a:lnTo>
                    <a:pt x="486854" y="41909"/>
                  </a:lnTo>
                  <a:lnTo>
                    <a:pt x="495586" y="40639"/>
                  </a:lnTo>
                  <a:close/>
                </a:path>
                <a:path w="1173480" h="1125220">
                  <a:moveTo>
                    <a:pt x="765594" y="35559"/>
                  </a:moveTo>
                  <a:lnTo>
                    <a:pt x="591667" y="35559"/>
                  </a:lnTo>
                  <a:lnTo>
                    <a:pt x="621807" y="36950"/>
                  </a:lnTo>
                  <a:lnTo>
                    <a:pt x="619184" y="36950"/>
                  </a:lnTo>
                  <a:lnTo>
                    <a:pt x="645960" y="40639"/>
                  </a:lnTo>
                  <a:lnTo>
                    <a:pt x="780035" y="40639"/>
                  </a:lnTo>
                  <a:lnTo>
                    <a:pt x="776897" y="39369"/>
                  </a:lnTo>
                  <a:lnTo>
                    <a:pt x="765594" y="35559"/>
                  </a:lnTo>
                  <a:close/>
                </a:path>
                <a:path w="1173480" h="1125220">
                  <a:moveTo>
                    <a:pt x="515302" y="37859"/>
                  </a:moveTo>
                  <a:lnTo>
                    <a:pt x="514272" y="37859"/>
                  </a:lnTo>
                  <a:lnTo>
                    <a:pt x="512766" y="38220"/>
                  </a:lnTo>
                  <a:lnTo>
                    <a:pt x="511923" y="38220"/>
                  </a:lnTo>
                  <a:lnTo>
                    <a:pt x="515302" y="37859"/>
                  </a:lnTo>
                  <a:close/>
                </a:path>
                <a:path w="1173480" h="1125220">
                  <a:moveTo>
                    <a:pt x="515302" y="37859"/>
                  </a:moveTo>
                  <a:lnTo>
                    <a:pt x="511923" y="38220"/>
                  </a:lnTo>
                  <a:lnTo>
                    <a:pt x="512766" y="38220"/>
                  </a:lnTo>
                  <a:lnTo>
                    <a:pt x="515302" y="37859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942" y="3310890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7"/>
                  </a:lnTo>
                </a:path>
              </a:pathLst>
            </a:custGeom>
            <a:ln w="34925">
              <a:solidFill>
                <a:srgbClr val="0871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92" y="2229612"/>
              <a:ext cx="1075931" cy="1082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4568" y="2304288"/>
              <a:ext cx="931544" cy="937260"/>
            </a:xfrm>
            <a:custGeom>
              <a:avLst/>
              <a:gdLst/>
              <a:ahLst/>
              <a:cxnLst/>
              <a:rect l="l" t="t" r="r" b="b"/>
              <a:pathLst>
                <a:path w="931544" h="937260">
                  <a:moveTo>
                    <a:pt x="465581" y="0"/>
                  </a:moveTo>
                  <a:lnTo>
                    <a:pt x="417978" y="2419"/>
                  </a:lnTo>
                  <a:lnTo>
                    <a:pt x="371750" y="9520"/>
                  </a:lnTo>
                  <a:lnTo>
                    <a:pt x="327131" y="21067"/>
                  </a:lnTo>
                  <a:lnTo>
                    <a:pt x="284355" y="36826"/>
                  </a:lnTo>
                  <a:lnTo>
                    <a:pt x="243656" y="56559"/>
                  </a:lnTo>
                  <a:lnTo>
                    <a:pt x="205269" y="80032"/>
                  </a:lnTo>
                  <a:lnTo>
                    <a:pt x="169427" y="107009"/>
                  </a:lnTo>
                  <a:lnTo>
                    <a:pt x="136364" y="137255"/>
                  </a:lnTo>
                  <a:lnTo>
                    <a:pt x="106315" y="170534"/>
                  </a:lnTo>
                  <a:lnTo>
                    <a:pt x="79513" y="206610"/>
                  </a:lnTo>
                  <a:lnTo>
                    <a:pt x="56192" y="245249"/>
                  </a:lnTo>
                  <a:lnTo>
                    <a:pt x="36587" y="286214"/>
                  </a:lnTo>
                  <a:lnTo>
                    <a:pt x="20931" y="329270"/>
                  </a:lnTo>
                  <a:lnTo>
                    <a:pt x="9458" y="374182"/>
                  </a:lnTo>
                  <a:lnTo>
                    <a:pt x="2403" y="420713"/>
                  </a:lnTo>
                  <a:lnTo>
                    <a:pt x="0" y="468629"/>
                  </a:lnTo>
                  <a:lnTo>
                    <a:pt x="2403" y="516546"/>
                  </a:lnTo>
                  <a:lnTo>
                    <a:pt x="9458" y="563077"/>
                  </a:lnTo>
                  <a:lnTo>
                    <a:pt x="20931" y="607989"/>
                  </a:lnTo>
                  <a:lnTo>
                    <a:pt x="36587" y="651045"/>
                  </a:lnTo>
                  <a:lnTo>
                    <a:pt x="56192" y="692010"/>
                  </a:lnTo>
                  <a:lnTo>
                    <a:pt x="79513" y="730649"/>
                  </a:lnTo>
                  <a:lnTo>
                    <a:pt x="106315" y="766725"/>
                  </a:lnTo>
                  <a:lnTo>
                    <a:pt x="136364" y="800004"/>
                  </a:lnTo>
                  <a:lnTo>
                    <a:pt x="169427" y="830250"/>
                  </a:lnTo>
                  <a:lnTo>
                    <a:pt x="205269" y="857227"/>
                  </a:lnTo>
                  <a:lnTo>
                    <a:pt x="243656" y="880700"/>
                  </a:lnTo>
                  <a:lnTo>
                    <a:pt x="284355" y="900433"/>
                  </a:lnTo>
                  <a:lnTo>
                    <a:pt x="327131" y="916192"/>
                  </a:lnTo>
                  <a:lnTo>
                    <a:pt x="371750" y="927739"/>
                  </a:lnTo>
                  <a:lnTo>
                    <a:pt x="417978" y="934840"/>
                  </a:lnTo>
                  <a:lnTo>
                    <a:pt x="465581" y="937260"/>
                  </a:lnTo>
                  <a:lnTo>
                    <a:pt x="513191" y="934840"/>
                  </a:lnTo>
                  <a:lnTo>
                    <a:pt x="559424" y="927739"/>
                  </a:lnTo>
                  <a:lnTo>
                    <a:pt x="604047" y="916192"/>
                  </a:lnTo>
                  <a:lnTo>
                    <a:pt x="646824" y="900433"/>
                  </a:lnTo>
                  <a:lnTo>
                    <a:pt x="687524" y="880700"/>
                  </a:lnTo>
                  <a:lnTo>
                    <a:pt x="725911" y="857227"/>
                  </a:lnTo>
                  <a:lnTo>
                    <a:pt x="761752" y="830250"/>
                  </a:lnTo>
                  <a:lnTo>
                    <a:pt x="794813" y="800004"/>
                  </a:lnTo>
                  <a:lnTo>
                    <a:pt x="824861" y="766725"/>
                  </a:lnTo>
                  <a:lnTo>
                    <a:pt x="851660" y="730649"/>
                  </a:lnTo>
                  <a:lnTo>
                    <a:pt x="874979" y="692010"/>
                  </a:lnTo>
                  <a:lnTo>
                    <a:pt x="894582" y="651045"/>
                  </a:lnTo>
                  <a:lnTo>
                    <a:pt x="910235" y="607989"/>
                  </a:lnTo>
                  <a:lnTo>
                    <a:pt x="921706" y="563077"/>
                  </a:lnTo>
                  <a:lnTo>
                    <a:pt x="928760" y="516546"/>
                  </a:lnTo>
                  <a:lnTo>
                    <a:pt x="931163" y="468629"/>
                  </a:lnTo>
                  <a:lnTo>
                    <a:pt x="928760" y="420713"/>
                  </a:lnTo>
                  <a:lnTo>
                    <a:pt x="921706" y="374182"/>
                  </a:lnTo>
                  <a:lnTo>
                    <a:pt x="910235" y="329270"/>
                  </a:lnTo>
                  <a:lnTo>
                    <a:pt x="894582" y="286214"/>
                  </a:lnTo>
                  <a:lnTo>
                    <a:pt x="874979" y="245249"/>
                  </a:lnTo>
                  <a:lnTo>
                    <a:pt x="851660" y="206610"/>
                  </a:lnTo>
                  <a:lnTo>
                    <a:pt x="824861" y="170534"/>
                  </a:lnTo>
                  <a:lnTo>
                    <a:pt x="794813" y="137255"/>
                  </a:lnTo>
                  <a:lnTo>
                    <a:pt x="761752" y="107009"/>
                  </a:lnTo>
                  <a:lnTo>
                    <a:pt x="725911" y="80032"/>
                  </a:lnTo>
                  <a:lnTo>
                    <a:pt x="687524" y="56559"/>
                  </a:lnTo>
                  <a:lnTo>
                    <a:pt x="646824" y="36826"/>
                  </a:lnTo>
                  <a:lnTo>
                    <a:pt x="604047" y="21067"/>
                  </a:lnTo>
                  <a:lnTo>
                    <a:pt x="559424" y="9520"/>
                  </a:lnTo>
                  <a:lnTo>
                    <a:pt x="513191" y="2419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2" y="2369832"/>
              <a:ext cx="800099" cy="8016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8680" y="2441448"/>
              <a:ext cx="661670" cy="662940"/>
            </a:xfrm>
            <a:custGeom>
              <a:avLst/>
              <a:gdLst/>
              <a:ahLst/>
              <a:cxnLst/>
              <a:rect l="l" t="t" r="r" b="b"/>
              <a:pathLst>
                <a:path w="661669" h="662939">
                  <a:moveTo>
                    <a:pt x="330707" y="0"/>
                  </a:moveTo>
                  <a:lnTo>
                    <a:pt x="281839" y="3595"/>
                  </a:lnTo>
                  <a:lnTo>
                    <a:pt x="235197" y="14038"/>
                  </a:lnTo>
                  <a:lnTo>
                    <a:pt x="191292" y="30817"/>
                  </a:lnTo>
                  <a:lnTo>
                    <a:pt x="150636" y="53416"/>
                  </a:lnTo>
                  <a:lnTo>
                    <a:pt x="113741" y="81323"/>
                  </a:lnTo>
                  <a:lnTo>
                    <a:pt x="81119" y="114025"/>
                  </a:lnTo>
                  <a:lnTo>
                    <a:pt x="53280" y="151007"/>
                  </a:lnTo>
                  <a:lnTo>
                    <a:pt x="30737" y="191756"/>
                  </a:lnTo>
                  <a:lnTo>
                    <a:pt x="14002" y="235758"/>
                  </a:lnTo>
                  <a:lnTo>
                    <a:pt x="3585" y="282501"/>
                  </a:lnTo>
                  <a:lnTo>
                    <a:pt x="0" y="331469"/>
                  </a:lnTo>
                  <a:lnTo>
                    <a:pt x="3585" y="380438"/>
                  </a:lnTo>
                  <a:lnTo>
                    <a:pt x="14002" y="427181"/>
                  </a:lnTo>
                  <a:lnTo>
                    <a:pt x="30737" y="471183"/>
                  </a:lnTo>
                  <a:lnTo>
                    <a:pt x="53280" y="511932"/>
                  </a:lnTo>
                  <a:lnTo>
                    <a:pt x="81119" y="548914"/>
                  </a:lnTo>
                  <a:lnTo>
                    <a:pt x="113741" y="581616"/>
                  </a:lnTo>
                  <a:lnTo>
                    <a:pt x="150636" y="609523"/>
                  </a:lnTo>
                  <a:lnTo>
                    <a:pt x="191292" y="632122"/>
                  </a:lnTo>
                  <a:lnTo>
                    <a:pt x="235197" y="648901"/>
                  </a:lnTo>
                  <a:lnTo>
                    <a:pt x="281839" y="659344"/>
                  </a:lnTo>
                  <a:lnTo>
                    <a:pt x="330707" y="662939"/>
                  </a:lnTo>
                  <a:lnTo>
                    <a:pt x="379573" y="659344"/>
                  </a:lnTo>
                  <a:lnTo>
                    <a:pt x="426213" y="648901"/>
                  </a:lnTo>
                  <a:lnTo>
                    <a:pt x="470117" y="632122"/>
                  </a:lnTo>
                  <a:lnTo>
                    <a:pt x="510773" y="609523"/>
                  </a:lnTo>
                  <a:lnTo>
                    <a:pt x="547669" y="581616"/>
                  </a:lnTo>
                  <a:lnTo>
                    <a:pt x="580292" y="548914"/>
                  </a:lnTo>
                  <a:lnTo>
                    <a:pt x="608132" y="511932"/>
                  </a:lnTo>
                  <a:lnTo>
                    <a:pt x="630676" y="471183"/>
                  </a:lnTo>
                  <a:lnTo>
                    <a:pt x="647412" y="427181"/>
                  </a:lnTo>
                  <a:lnTo>
                    <a:pt x="657829" y="380438"/>
                  </a:lnTo>
                  <a:lnTo>
                    <a:pt x="661416" y="331469"/>
                  </a:lnTo>
                  <a:lnTo>
                    <a:pt x="657829" y="282501"/>
                  </a:lnTo>
                  <a:lnTo>
                    <a:pt x="647412" y="235758"/>
                  </a:lnTo>
                  <a:lnTo>
                    <a:pt x="630676" y="191756"/>
                  </a:lnTo>
                  <a:lnTo>
                    <a:pt x="608132" y="151007"/>
                  </a:lnTo>
                  <a:lnTo>
                    <a:pt x="580292" y="114025"/>
                  </a:lnTo>
                  <a:lnTo>
                    <a:pt x="547669" y="81323"/>
                  </a:lnTo>
                  <a:lnTo>
                    <a:pt x="510773" y="53416"/>
                  </a:lnTo>
                  <a:lnTo>
                    <a:pt x="470117" y="30817"/>
                  </a:lnTo>
                  <a:lnTo>
                    <a:pt x="426213" y="14038"/>
                  </a:lnTo>
                  <a:lnTo>
                    <a:pt x="379573" y="3595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202688"/>
              <a:ext cx="1173480" cy="1125220"/>
            </a:xfrm>
            <a:custGeom>
              <a:avLst/>
              <a:gdLst/>
              <a:ahLst/>
              <a:cxnLst/>
              <a:rect l="l" t="t" r="r" b="b"/>
              <a:pathLst>
                <a:path w="1173480" h="1125220">
                  <a:moveTo>
                    <a:pt x="593598" y="0"/>
                  </a:moveTo>
                  <a:lnTo>
                    <a:pt x="565276" y="0"/>
                  </a:lnTo>
                  <a:lnTo>
                    <a:pt x="509397" y="2539"/>
                  </a:lnTo>
                  <a:lnTo>
                    <a:pt x="454660" y="11429"/>
                  </a:lnTo>
                  <a:lnTo>
                    <a:pt x="401319" y="25400"/>
                  </a:lnTo>
                  <a:lnTo>
                    <a:pt x="349885" y="44450"/>
                  </a:lnTo>
                  <a:lnTo>
                    <a:pt x="300355" y="67309"/>
                  </a:lnTo>
                  <a:lnTo>
                    <a:pt x="253619" y="96519"/>
                  </a:lnTo>
                  <a:lnTo>
                    <a:pt x="209676" y="128269"/>
                  </a:lnTo>
                  <a:lnTo>
                    <a:pt x="168782" y="165100"/>
                  </a:lnTo>
                  <a:lnTo>
                    <a:pt x="131572" y="205739"/>
                  </a:lnTo>
                  <a:lnTo>
                    <a:pt x="98170" y="250189"/>
                  </a:lnTo>
                  <a:lnTo>
                    <a:pt x="69087" y="298450"/>
                  </a:lnTo>
                  <a:lnTo>
                    <a:pt x="44576" y="349249"/>
                  </a:lnTo>
                  <a:lnTo>
                    <a:pt x="25018" y="403859"/>
                  </a:lnTo>
                  <a:lnTo>
                    <a:pt x="10794" y="461009"/>
                  </a:lnTo>
                  <a:lnTo>
                    <a:pt x="2412" y="518159"/>
                  </a:lnTo>
                  <a:lnTo>
                    <a:pt x="115" y="568959"/>
                  </a:lnTo>
                  <a:lnTo>
                    <a:pt x="0" y="575309"/>
                  </a:lnTo>
                  <a:lnTo>
                    <a:pt x="848" y="601979"/>
                  </a:lnTo>
                  <a:lnTo>
                    <a:pt x="888" y="603249"/>
                  </a:lnTo>
                  <a:lnTo>
                    <a:pt x="6604" y="659129"/>
                  </a:lnTo>
                  <a:lnTo>
                    <a:pt x="17906" y="713739"/>
                  </a:lnTo>
                  <a:lnTo>
                    <a:pt x="34036" y="765809"/>
                  </a:lnTo>
                  <a:lnTo>
                    <a:pt x="55118" y="816609"/>
                  </a:lnTo>
                  <a:lnTo>
                    <a:pt x="81025" y="864869"/>
                  </a:lnTo>
                  <a:lnTo>
                    <a:pt x="111251" y="910589"/>
                  </a:lnTo>
                  <a:lnTo>
                    <a:pt x="145795" y="953769"/>
                  </a:lnTo>
                  <a:lnTo>
                    <a:pt x="184404" y="993139"/>
                  </a:lnTo>
                  <a:lnTo>
                    <a:pt x="226822" y="1028699"/>
                  </a:lnTo>
                  <a:lnTo>
                    <a:pt x="272923" y="1059179"/>
                  </a:lnTo>
                  <a:lnTo>
                    <a:pt x="322325" y="1087119"/>
                  </a:lnTo>
                  <a:lnTo>
                    <a:pt x="375157" y="1108709"/>
                  </a:lnTo>
                  <a:lnTo>
                    <a:pt x="430402" y="1125219"/>
                  </a:lnTo>
                  <a:lnTo>
                    <a:pt x="439800" y="1092199"/>
                  </a:lnTo>
                  <a:lnTo>
                    <a:pt x="412495" y="1084579"/>
                  </a:lnTo>
                  <a:lnTo>
                    <a:pt x="413385" y="1084579"/>
                  </a:lnTo>
                  <a:lnTo>
                    <a:pt x="386714" y="1075689"/>
                  </a:lnTo>
                  <a:lnTo>
                    <a:pt x="387476" y="1075689"/>
                  </a:lnTo>
                  <a:lnTo>
                    <a:pt x="364807" y="1066799"/>
                  </a:lnTo>
                  <a:lnTo>
                    <a:pt x="362331" y="1066799"/>
                  </a:lnTo>
                  <a:lnTo>
                    <a:pt x="337185" y="1055369"/>
                  </a:lnTo>
                  <a:lnTo>
                    <a:pt x="337947" y="1055369"/>
                  </a:lnTo>
                  <a:lnTo>
                    <a:pt x="313563" y="1042669"/>
                  </a:lnTo>
                  <a:lnTo>
                    <a:pt x="314325" y="1042669"/>
                  </a:lnTo>
                  <a:lnTo>
                    <a:pt x="290830" y="1029969"/>
                  </a:lnTo>
                  <a:lnTo>
                    <a:pt x="291592" y="1029969"/>
                  </a:lnTo>
                  <a:lnTo>
                    <a:pt x="270636" y="1015999"/>
                  </a:lnTo>
                  <a:lnTo>
                    <a:pt x="269494" y="1015999"/>
                  </a:lnTo>
                  <a:lnTo>
                    <a:pt x="249213" y="1000759"/>
                  </a:lnTo>
                  <a:lnTo>
                    <a:pt x="248285" y="1000759"/>
                  </a:lnTo>
                  <a:lnTo>
                    <a:pt x="227202" y="984249"/>
                  </a:lnTo>
                  <a:lnTo>
                    <a:pt x="227837" y="984249"/>
                  </a:lnTo>
                  <a:lnTo>
                    <a:pt x="209205" y="967739"/>
                  </a:lnTo>
                  <a:lnTo>
                    <a:pt x="208280" y="967739"/>
                  </a:lnTo>
                  <a:lnTo>
                    <a:pt x="190381" y="949959"/>
                  </a:lnTo>
                  <a:lnTo>
                    <a:pt x="189737" y="949959"/>
                  </a:lnTo>
                  <a:lnTo>
                    <a:pt x="172712" y="930909"/>
                  </a:lnTo>
                  <a:lnTo>
                    <a:pt x="172085" y="930909"/>
                  </a:lnTo>
                  <a:lnTo>
                    <a:pt x="154812" y="910589"/>
                  </a:lnTo>
                  <a:lnTo>
                    <a:pt x="155320" y="910589"/>
                  </a:lnTo>
                  <a:lnTo>
                    <a:pt x="139192" y="890269"/>
                  </a:lnTo>
                  <a:lnTo>
                    <a:pt x="139700" y="890269"/>
                  </a:lnTo>
                  <a:lnTo>
                    <a:pt x="125356" y="869949"/>
                  </a:lnTo>
                  <a:lnTo>
                    <a:pt x="124841" y="869949"/>
                  </a:lnTo>
                  <a:lnTo>
                    <a:pt x="110743" y="847089"/>
                  </a:lnTo>
                  <a:lnTo>
                    <a:pt x="111251" y="847089"/>
                  </a:lnTo>
                  <a:lnTo>
                    <a:pt x="98777" y="825499"/>
                  </a:lnTo>
                  <a:lnTo>
                    <a:pt x="98425" y="825499"/>
                  </a:lnTo>
                  <a:lnTo>
                    <a:pt x="87235" y="802639"/>
                  </a:lnTo>
                  <a:lnTo>
                    <a:pt x="86868" y="802639"/>
                  </a:lnTo>
                  <a:lnTo>
                    <a:pt x="76073" y="778509"/>
                  </a:lnTo>
                  <a:lnTo>
                    <a:pt x="76326" y="778509"/>
                  </a:lnTo>
                  <a:lnTo>
                    <a:pt x="66801" y="754379"/>
                  </a:lnTo>
                  <a:lnTo>
                    <a:pt x="67056" y="754379"/>
                  </a:lnTo>
                  <a:lnTo>
                    <a:pt x="58972" y="730249"/>
                  </a:lnTo>
                  <a:lnTo>
                    <a:pt x="58800" y="730249"/>
                  </a:lnTo>
                  <a:lnTo>
                    <a:pt x="51562" y="704849"/>
                  </a:lnTo>
                  <a:lnTo>
                    <a:pt x="51816" y="704849"/>
                  </a:lnTo>
                  <a:lnTo>
                    <a:pt x="46274" y="681759"/>
                  </a:lnTo>
                  <a:lnTo>
                    <a:pt x="41148" y="654049"/>
                  </a:lnTo>
                  <a:lnTo>
                    <a:pt x="37882" y="628649"/>
                  </a:lnTo>
                  <a:lnTo>
                    <a:pt x="37784" y="627887"/>
                  </a:lnTo>
                  <a:lnTo>
                    <a:pt x="37718" y="627379"/>
                  </a:lnTo>
                  <a:lnTo>
                    <a:pt x="37434" y="623569"/>
                  </a:lnTo>
                  <a:lnTo>
                    <a:pt x="35789" y="603249"/>
                  </a:lnTo>
                  <a:lnTo>
                    <a:pt x="35687" y="601979"/>
                  </a:lnTo>
                  <a:lnTo>
                    <a:pt x="34925" y="575309"/>
                  </a:lnTo>
                  <a:lnTo>
                    <a:pt x="35233" y="553719"/>
                  </a:lnTo>
                  <a:lnTo>
                    <a:pt x="35306" y="548639"/>
                  </a:lnTo>
                  <a:lnTo>
                    <a:pt x="37211" y="521969"/>
                  </a:lnTo>
                  <a:lnTo>
                    <a:pt x="40308" y="495761"/>
                  </a:lnTo>
                  <a:lnTo>
                    <a:pt x="44604" y="470217"/>
                  </a:lnTo>
                  <a:lnTo>
                    <a:pt x="44957" y="468634"/>
                  </a:lnTo>
                  <a:lnTo>
                    <a:pt x="45085" y="467359"/>
                  </a:lnTo>
                  <a:lnTo>
                    <a:pt x="45236" y="467359"/>
                  </a:lnTo>
                  <a:lnTo>
                    <a:pt x="50769" y="442537"/>
                  </a:lnTo>
                  <a:lnTo>
                    <a:pt x="57784" y="416814"/>
                  </a:lnTo>
                  <a:lnTo>
                    <a:pt x="57869" y="416559"/>
                  </a:lnTo>
                  <a:lnTo>
                    <a:pt x="58547" y="414019"/>
                  </a:lnTo>
                  <a:lnTo>
                    <a:pt x="58716" y="414019"/>
                  </a:lnTo>
                  <a:lnTo>
                    <a:pt x="67182" y="388619"/>
                  </a:lnTo>
                  <a:lnTo>
                    <a:pt x="66801" y="388619"/>
                  </a:lnTo>
                  <a:lnTo>
                    <a:pt x="76962" y="363219"/>
                  </a:lnTo>
                  <a:lnTo>
                    <a:pt x="76581" y="363219"/>
                  </a:lnTo>
                  <a:lnTo>
                    <a:pt x="87883" y="339089"/>
                  </a:lnTo>
                  <a:lnTo>
                    <a:pt x="87630" y="339089"/>
                  </a:lnTo>
                  <a:lnTo>
                    <a:pt x="100075" y="314959"/>
                  </a:lnTo>
                  <a:lnTo>
                    <a:pt x="99694" y="314959"/>
                  </a:lnTo>
                  <a:lnTo>
                    <a:pt x="113156" y="292100"/>
                  </a:lnTo>
                  <a:lnTo>
                    <a:pt x="112649" y="292100"/>
                  </a:lnTo>
                  <a:lnTo>
                    <a:pt x="127381" y="269239"/>
                  </a:lnTo>
                  <a:lnTo>
                    <a:pt x="127799" y="269239"/>
                  </a:lnTo>
                  <a:lnTo>
                    <a:pt x="142620" y="248919"/>
                  </a:lnTo>
                  <a:lnTo>
                    <a:pt x="142112" y="248919"/>
                  </a:lnTo>
                  <a:lnTo>
                    <a:pt x="158750" y="228600"/>
                  </a:lnTo>
                  <a:lnTo>
                    <a:pt x="158242" y="228600"/>
                  </a:lnTo>
                  <a:lnTo>
                    <a:pt x="175894" y="208279"/>
                  </a:lnTo>
                  <a:lnTo>
                    <a:pt x="176418" y="208279"/>
                  </a:lnTo>
                  <a:lnTo>
                    <a:pt x="193801" y="189229"/>
                  </a:lnTo>
                  <a:lnTo>
                    <a:pt x="194545" y="189229"/>
                  </a:lnTo>
                  <a:lnTo>
                    <a:pt x="212470" y="172719"/>
                  </a:lnTo>
                  <a:lnTo>
                    <a:pt x="211836" y="172719"/>
                  </a:lnTo>
                  <a:lnTo>
                    <a:pt x="232029" y="154939"/>
                  </a:lnTo>
                  <a:lnTo>
                    <a:pt x="233005" y="154939"/>
                  </a:lnTo>
                  <a:lnTo>
                    <a:pt x="252349" y="139700"/>
                  </a:lnTo>
                  <a:lnTo>
                    <a:pt x="251713" y="139700"/>
                  </a:lnTo>
                  <a:lnTo>
                    <a:pt x="273431" y="124459"/>
                  </a:lnTo>
                  <a:lnTo>
                    <a:pt x="274542" y="124459"/>
                  </a:lnTo>
                  <a:lnTo>
                    <a:pt x="295148" y="110489"/>
                  </a:lnTo>
                  <a:lnTo>
                    <a:pt x="296475" y="110489"/>
                  </a:lnTo>
                  <a:lnTo>
                    <a:pt x="317373" y="97789"/>
                  </a:lnTo>
                  <a:lnTo>
                    <a:pt x="318973" y="97789"/>
                  </a:lnTo>
                  <a:lnTo>
                    <a:pt x="340232" y="86359"/>
                  </a:lnTo>
                  <a:lnTo>
                    <a:pt x="342166" y="86359"/>
                  </a:lnTo>
                  <a:lnTo>
                    <a:pt x="363727" y="76200"/>
                  </a:lnTo>
                  <a:lnTo>
                    <a:pt x="362966" y="76200"/>
                  </a:lnTo>
                  <a:lnTo>
                    <a:pt x="387604" y="67309"/>
                  </a:lnTo>
                  <a:lnTo>
                    <a:pt x="386842" y="67309"/>
                  </a:lnTo>
                  <a:lnTo>
                    <a:pt x="412114" y="58419"/>
                  </a:lnTo>
                  <a:lnTo>
                    <a:pt x="411225" y="58419"/>
                  </a:lnTo>
                  <a:lnTo>
                    <a:pt x="436880" y="52069"/>
                  </a:lnTo>
                  <a:lnTo>
                    <a:pt x="436118" y="52069"/>
                  </a:lnTo>
                  <a:lnTo>
                    <a:pt x="462152" y="45719"/>
                  </a:lnTo>
                  <a:lnTo>
                    <a:pt x="461263" y="45719"/>
                  </a:lnTo>
                  <a:lnTo>
                    <a:pt x="487680" y="40639"/>
                  </a:lnTo>
                  <a:lnTo>
                    <a:pt x="495530" y="40639"/>
                  </a:lnTo>
                  <a:lnTo>
                    <a:pt x="512155" y="38223"/>
                  </a:lnTo>
                  <a:lnTo>
                    <a:pt x="512716" y="38223"/>
                  </a:lnTo>
                  <a:lnTo>
                    <a:pt x="514273" y="37850"/>
                  </a:lnTo>
                  <a:lnTo>
                    <a:pt x="515341" y="37850"/>
                  </a:lnTo>
                  <a:lnTo>
                    <a:pt x="539623" y="35559"/>
                  </a:lnTo>
                  <a:lnTo>
                    <a:pt x="765555" y="35559"/>
                  </a:lnTo>
                  <a:lnTo>
                    <a:pt x="731138" y="24129"/>
                  </a:lnTo>
                  <a:lnTo>
                    <a:pt x="707644" y="17779"/>
                  </a:lnTo>
                  <a:lnTo>
                    <a:pt x="679069" y="11429"/>
                  </a:lnTo>
                  <a:lnTo>
                    <a:pt x="650494" y="6350"/>
                  </a:lnTo>
                  <a:lnTo>
                    <a:pt x="622045" y="2539"/>
                  </a:lnTo>
                  <a:lnTo>
                    <a:pt x="593598" y="0"/>
                  </a:lnTo>
                  <a:close/>
                </a:path>
                <a:path w="1173480" h="1125220">
                  <a:moveTo>
                    <a:pt x="361569" y="1065529"/>
                  </a:moveTo>
                  <a:lnTo>
                    <a:pt x="362331" y="1066799"/>
                  </a:lnTo>
                  <a:lnTo>
                    <a:pt x="364807" y="1066799"/>
                  </a:lnTo>
                  <a:lnTo>
                    <a:pt x="361569" y="1065529"/>
                  </a:lnTo>
                  <a:close/>
                </a:path>
                <a:path w="1173480" h="1125220">
                  <a:moveTo>
                    <a:pt x="268731" y="1014729"/>
                  </a:moveTo>
                  <a:lnTo>
                    <a:pt x="269494" y="1015999"/>
                  </a:lnTo>
                  <a:lnTo>
                    <a:pt x="270636" y="1015999"/>
                  </a:lnTo>
                  <a:lnTo>
                    <a:pt x="268731" y="1014729"/>
                  </a:lnTo>
                  <a:close/>
                </a:path>
                <a:path w="1173480" h="1125220">
                  <a:moveTo>
                    <a:pt x="247523" y="999489"/>
                  </a:moveTo>
                  <a:lnTo>
                    <a:pt x="248285" y="1000759"/>
                  </a:lnTo>
                  <a:lnTo>
                    <a:pt x="249213" y="1000759"/>
                  </a:lnTo>
                  <a:lnTo>
                    <a:pt x="247523" y="999489"/>
                  </a:lnTo>
                  <a:close/>
                </a:path>
                <a:path w="1173480" h="1125220">
                  <a:moveTo>
                    <a:pt x="207772" y="966469"/>
                  </a:moveTo>
                  <a:lnTo>
                    <a:pt x="208280" y="967739"/>
                  </a:lnTo>
                  <a:lnTo>
                    <a:pt x="209205" y="967739"/>
                  </a:lnTo>
                  <a:lnTo>
                    <a:pt x="207772" y="966469"/>
                  </a:lnTo>
                  <a:close/>
                </a:path>
                <a:path w="1173480" h="1125220">
                  <a:moveTo>
                    <a:pt x="189102" y="948689"/>
                  </a:moveTo>
                  <a:lnTo>
                    <a:pt x="189737" y="949959"/>
                  </a:lnTo>
                  <a:lnTo>
                    <a:pt x="190381" y="949959"/>
                  </a:lnTo>
                  <a:lnTo>
                    <a:pt x="189102" y="948689"/>
                  </a:lnTo>
                  <a:close/>
                </a:path>
                <a:path w="1173480" h="1125220">
                  <a:moveTo>
                    <a:pt x="171576" y="929639"/>
                  </a:moveTo>
                  <a:lnTo>
                    <a:pt x="172085" y="930909"/>
                  </a:lnTo>
                  <a:lnTo>
                    <a:pt x="172712" y="930909"/>
                  </a:lnTo>
                  <a:lnTo>
                    <a:pt x="171576" y="929639"/>
                  </a:lnTo>
                  <a:close/>
                </a:path>
                <a:path w="1173480" h="1125220">
                  <a:moveTo>
                    <a:pt x="124460" y="868679"/>
                  </a:moveTo>
                  <a:lnTo>
                    <a:pt x="124841" y="869949"/>
                  </a:lnTo>
                  <a:lnTo>
                    <a:pt x="125356" y="869949"/>
                  </a:lnTo>
                  <a:lnTo>
                    <a:pt x="124460" y="868679"/>
                  </a:lnTo>
                  <a:close/>
                </a:path>
                <a:path w="1173480" h="1125220">
                  <a:moveTo>
                    <a:pt x="98043" y="824229"/>
                  </a:moveTo>
                  <a:lnTo>
                    <a:pt x="98425" y="825499"/>
                  </a:lnTo>
                  <a:lnTo>
                    <a:pt x="98777" y="825499"/>
                  </a:lnTo>
                  <a:lnTo>
                    <a:pt x="98043" y="824229"/>
                  </a:lnTo>
                  <a:close/>
                </a:path>
                <a:path w="1173480" h="1125220">
                  <a:moveTo>
                    <a:pt x="86613" y="801369"/>
                  </a:moveTo>
                  <a:lnTo>
                    <a:pt x="86868" y="802639"/>
                  </a:lnTo>
                  <a:lnTo>
                    <a:pt x="87235" y="802639"/>
                  </a:lnTo>
                  <a:lnTo>
                    <a:pt x="86613" y="801369"/>
                  </a:lnTo>
                  <a:close/>
                </a:path>
                <a:path w="1173480" h="1125220">
                  <a:moveTo>
                    <a:pt x="58810" y="729765"/>
                  </a:moveTo>
                  <a:lnTo>
                    <a:pt x="58800" y="730249"/>
                  </a:lnTo>
                  <a:lnTo>
                    <a:pt x="58972" y="730249"/>
                  </a:lnTo>
                  <a:lnTo>
                    <a:pt x="58810" y="729765"/>
                  </a:lnTo>
                  <a:close/>
                </a:path>
                <a:path w="1173480" h="1125220">
                  <a:moveTo>
                    <a:pt x="1100450" y="523936"/>
                  </a:moveTo>
                  <a:lnTo>
                    <a:pt x="1098170" y="524509"/>
                  </a:lnTo>
                  <a:lnTo>
                    <a:pt x="1082087" y="535939"/>
                  </a:lnTo>
                  <a:lnTo>
                    <a:pt x="1071695" y="553719"/>
                  </a:lnTo>
                  <a:lnTo>
                    <a:pt x="1068577" y="574039"/>
                  </a:lnTo>
                  <a:lnTo>
                    <a:pt x="1073667" y="594359"/>
                  </a:lnTo>
                  <a:lnTo>
                    <a:pt x="1085675" y="610869"/>
                  </a:lnTo>
                  <a:lnTo>
                    <a:pt x="1102850" y="621029"/>
                  </a:lnTo>
                  <a:lnTo>
                    <a:pt x="1123442" y="623569"/>
                  </a:lnTo>
                  <a:lnTo>
                    <a:pt x="1143633" y="618489"/>
                  </a:lnTo>
                  <a:lnTo>
                    <a:pt x="1159716" y="607059"/>
                  </a:lnTo>
                  <a:lnTo>
                    <a:pt x="1170108" y="589279"/>
                  </a:lnTo>
                  <a:lnTo>
                    <a:pt x="1172641" y="572769"/>
                  </a:lnTo>
                  <a:lnTo>
                    <a:pt x="1103502" y="572769"/>
                  </a:lnTo>
                  <a:lnTo>
                    <a:pt x="1100486" y="524509"/>
                  </a:lnTo>
                  <a:lnTo>
                    <a:pt x="1100450" y="523936"/>
                  </a:lnTo>
                  <a:close/>
                </a:path>
                <a:path w="1173480" h="1125220">
                  <a:moveTo>
                    <a:pt x="1118362" y="519429"/>
                  </a:moveTo>
                  <a:lnTo>
                    <a:pt x="1100450" y="523936"/>
                  </a:lnTo>
                  <a:lnTo>
                    <a:pt x="1103502" y="572769"/>
                  </a:lnTo>
                  <a:lnTo>
                    <a:pt x="1138301" y="570229"/>
                  </a:lnTo>
                  <a:lnTo>
                    <a:pt x="1135443" y="524509"/>
                  </a:lnTo>
                  <a:lnTo>
                    <a:pt x="1135407" y="523936"/>
                  </a:lnTo>
                  <a:lnTo>
                    <a:pt x="1135284" y="521969"/>
                  </a:lnTo>
                  <a:lnTo>
                    <a:pt x="1135256" y="521513"/>
                  </a:lnTo>
                  <a:lnTo>
                    <a:pt x="1118362" y="519429"/>
                  </a:lnTo>
                  <a:close/>
                </a:path>
                <a:path w="1173480" h="1125220">
                  <a:moveTo>
                    <a:pt x="1135256" y="521513"/>
                  </a:moveTo>
                  <a:lnTo>
                    <a:pt x="1138221" y="568959"/>
                  </a:lnTo>
                  <a:lnTo>
                    <a:pt x="1138301" y="570229"/>
                  </a:lnTo>
                  <a:lnTo>
                    <a:pt x="1103502" y="572769"/>
                  </a:lnTo>
                  <a:lnTo>
                    <a:pt x="1172641" y="572769"/>
                  </a:lnTo>
                  <a:lnTo>
                    <a:pt x="1173226" y="568959"/>
                  </a:lnTo>
                  <a:lnTo>
                    <a:pt x="1168136" y="548639"/>
                  </a:lnTo>
                  <a:lnTo>
                    <a:pt x="1156128" y="533399"/>
                  </a:lnTo>
                  <a:lnTo>
                    <a:pt x="1138953" y="521969"/>
                  </a:lnTo>
                  <a:lnTo>
                    <a:pt x="1135256" y="521513"/>
                  </a:lnTo>
                  <a:close/>
                </a:path>
                <a:path w="1173480" h="1125220">
                  <a:moveTo>
                    <a:pt x="1134014" y="501649"/>
                  </a:moveTo>
                  <a:lnTo>
                    <a:pt x="1099058" y="501649"/>
                  </a:lnTo>
                  <a:lnTo>
                    <a:pt x="1099168" y="503857"/>
                  </a:lnTo>
                  <a:lnTo>
                    <a:pt x="1099240" y="504577"/>
                  </a:lnTo>
                  <a:lnTo>
                    <a:pt x="1100299" y="521513"/>
                  </a:lnTo>
                  <a:lnTo>
                    <a:pt x="1100327" y="521969"/>
                  </a:lnTo>
                  <a:lnTo>
                    <a:pt x="1100450" y="523936"/>
                  </a:lnTo>
                  <a:lnTo>
                    <a:pt x="1118362" y="519429"/>
                  </a:lnTo>
                  <a:lnTo>
                    <a:pt x="1135126" y="519429"/>
                  </a:lnTo>
                  <a:lnTo>
                    <a:pt x="1134014" y="501649"/>
                  </a:lnTo>
                  <a:close/>
                </a:path>
                <a:path w="1173480" h="1125220">
                  <a:moveTo>
                    <a:pt x="1135126" y="519429"/>
                  </a:moveTo>
                  <a:lnTo>
                    <a:pt x="1118362" y="519429"/>
                  </a:lnTo>
                  <a:lnTo>
                    <a:pt x="1135256" y="521513"/>
                  </a:lnTo>
                  <a:lnTo>
                    <a:pt x="1135126" y="519429"/>
                  </a:lnTo>
                  <a:close/>
                </a:path>
                <a:path w="1173480" h="1125220">
                  <a:moveTo>
                    <a:pt x="1126962" y="458469"/>
                  </a:moveTo>
                  <a:lnTo>
                    <a:pt x="1091438" y="458469"/>
                  </a:lnTo>
                  <a:lnTo>
                    <a:pt x="1091474" y="458832"/>
                  </a:lnTo>
                  <a:lnTo>
                    <a:pt x="1091680" y="459717"/>
                  </a:lnTo>
                  <a:lnTo>
                    <a:pt x="1091855" y="461009"/>
                  </a:lnTo>
                  <a:lnTo>
                    <a:pt x="1092384" y="463338"/>
                  </a:lnTo>
                  <a:lnTo>
                    <a:pt x="1095883" y="481329"/>
                  </a:lnTo>
                  <a:lnTo>
                    <a:pt x="1099136" y="503857"/>
                  </a:lnTo>
                  <a:lnTo>
                    <a:pt x="1099058" y="501649"/>
                  </a:lnTo>
                  <a:lnTo>
                    <a:pt x="1134014" y="501649"/>
                  </a:lnTo>
                  <a:lnTo>
                    <a:pt x="1133856" y="499109"/>
                  </a:lnTo>
                  <a:lnTo>
                    <a:pt x="1130173" y="474979"/>
                  </a:lnTo>
                  <a:lnTo>
                    <a:pt x="1127033" y="458832"/>
                  </a:lnTo>
                  <a:lnTo>
                    <a:pt x="1126962" y="458469"/>
                  </a:lnTo>
                  <a:close/>
                </a:path>
                <a:path w="1173480" h="1125220">
                  <a:moveTo>
                    <a:pt x="45236" y="467359"/>
                  </a:moveTo>
                  <a:lnTo>
                    <a:pt x="45085" y="467359"/>
                  </a:lnTo>
                  <a:lnTo>
                    <a:pt x="44870" y="468634"/>
                  </a:lnTo>
                  <a:lnTo>
                    <a:pt x="45236" y="467359"/>
                  </a:lnTo>
                  <a:close/>
                </a:path>
                <a:path w="1173480" h="1125220">
                  <a:moveTo>
                    <a:pt x="1116387" y="415294"/>
                  </a:moveTo>
                  <a:lnTo>
                    <a:pt x="1080390" y="415294"/>
                  </a:lnTo>
                  <a:lnTo>
                    <a:pt x="1086312" y="436903"/>
                  </a:lnTo>
                  <a:lnTo>
                    <a:pt x="1086903" y="439222"/>
                  </a:lnTo>
                  <a:lnTo>
                    <a:pt x="1091561" y="459717"/>
                  </a:lnTo>
                  <a:lnTo>
                    <a:pt x="1091438" y="458469"/>
                  </a:lnTo>
                  <a:lnTo>
                    <a:pt x="1126962" y="458469"/>
                  </a:lnTo>
                  <a:lnTo>
                    <a:pt x="1125727" y="452119"/>
                  </a:lnTo>
                  <a:lnTo>
                    <a:pt x="1120267" y="429259"/>
                  </a:lnTo>
                  <a:lnTo>
                    <a:pt x="1116387" y="415294"/>
                  </a:lnTo>
                  <a:close/>
                </a:path>
                <a:path w="1173480" h="1125220">
                  <a:moveTo>
                    <a:pt x="1102793" y="373379"/>
                  </a:moveTo>
                  <a:lnTo>
                    <a:pt x="1065911" y="373379"/>
                  </a:lnTo>
                  <a:lnTo>
                    <a:pt x="1073785" y="394969"/>
                  </a:lnTo>
                  <a:lnTo>
                    <a:pt x="1073531" y="394969"/>
                  </a:lnTo>
                  <a:lnTo>
                    <a:pt x="1080516" y="416559"/>
                  </a:lnTo>
                  <a:lnTo>
                    <a:pt x="1080389" y="415294"/>
                  </a:lnTo>
                  <a:lnTo>
                    <a:pt x="1116387" y="415294"/>
                  </a:lnTo>
                  <a:lnTo>
                    <a:pt x="1113917" y="406399"/>
                  </a:lnTo>
                  <a:lnTo>
                    <a:pt x="1106677" y="383539"/>
                  </a:lnTo>
                  <a:lnTo>
                    <a:pt x="1102793" y="373379"/>
                  </a:lnTo>
                  <a:close/>
                </a:path>
                <a:path w="1173480" h="1125220">
                  <a:moveTo>
                    <a:pt x="58716" y="414019"/>
                  </a:moveTo>
                  <a:lnTo>
                    <a:pt x="58547" y="414019"/>
                  </a:lnTo>
                  <a:lnTo>
                    <a:pt x="58199" y="415294"/>
                  </a:lnTo>
                  <a:lnTo>
                    <a:pt x="58716" y="414019"/>
                  </a:lnTo>
                  <a:close/>
                </a:path>
                <a:path w="1173480" h="1125220">
                  <a:moveTo>
                    <a:pt x="1094710" y="353059"/>
                  </a:moveTo>
                  <a:lnTo>
                    <a:pt x="1057402" y="353059"/>
                  </a:lnTo>
                  <a:lnTo>
                    <a:pt x="1066164" y="374649"/>
                  </a:lnTo>
                  <a:lnTo>
                    <a:pt x="1065911" y="373379"/>
                  </a:lnTo>
                  <a:lnTo>
                    <a:pt x="1102793" y="373379"/>
                  </a:lnTo>
                  <a:lnTo>
                    <a:pt x="1098423" y="361949"/>
                  </a:lnTo>
                  <a:lnTo>
                    <a:pt x="1094710" y="353059"/>
                  </a:lnTo>
                  <a:close/>
                </a:path>
                <a:path w="1173480" h="1125220">
                  <a:moveTo>
                    <a:pt x="1076960" y="313689"/>
                  </a:moveTo>
                  <a:lnTo>
                    <a:pt x="1038098" y="313689"/>
                  </a:lnTo>
                  <a:lnTo>
                    <a:pt x="1048385" y="334009"/>
                  </a:lnTo>
                  <a:lnTo>
                    <a:pt x="1048131" y="334009"/>
                  </a:lnTo>
                  <a:lnTo>
                    <a:pt x="1057656" y="354329"/>
                  </a:lnTo>
                  <a:lnTo>
                    <a:pt x="1057402" y="353059"/>
                  </a:lnTo>
                  <a:lnTo>
                    <a:pt x="1094710" y="353059"/>
                  </a:lnTo>
                  <a:lnTo>
                    <a:pt x="1089406" y="340359"/>
                  </a:lnTo>
                  <a:lnTo>
                    <a:pt x="1079627" y="318769"/>
                  </a:lnTo>
                  <a:lnTo>
                    <a:pt x="1076960" y="313689"/>
                  </a:lnTo>
                  <a:close/>
                </a:path>
                <a:path w="1173480" h="1125220">
                  <a:moveTo>
                    <a:pt x="1066768" y="294639"/>
                  </a:moveTo>
                  <a:lnTo>
                    <a:pt x="1027176" y="294639"/>
                  </a:lnTo>
                  <a:lnTo>
                    <a:pt x="1038351" y="314959"/>
                  </a:lnTo>
                  <a:lnTo>
                    <a:pt x="1038098" y="313689"/>
                  </a:lnTo>
                  <a:lnTo>
                    <a:pt x="1076960" y="313689"/>
                  </a:lnTo>
                  <a:lnTo>
                    <a:pt x="1068958" y="298450"/>
                  </a:lnTo>
                  <a:lnTo>
                    <a:pt x="1066768" y="294639"/>
                  </a:lnTo>
                  <a:close/>
                </a:path>
                <a:path w="1173480" h="1125220">
                  <a:moveTo>
                    <a:pt x="994645" y="191769"/>
                  </a:moveTo>
                  <a:lnTo>
                    <a:pt x="947038" y="191769"/>
                  </a:lnTo>
                  <a:lnTo>
                    <a:pt x="962532" y="208279"/>
                  </a:lnTo>
                  <a:lnTo>
                    <a:pt x="962025" y="208279"/>
                  </a:lnTo>
                  <a:lnTo>
                    <a:pt x="976883" y="224789"/>
                  </a:lnTo>
                  <a:lnTo>
                    <a:pt x="976502" y="224789"/>
                  </a:lnTo>
                  <a:lnTo>
                    <a:pt x="990600" y="241300"/>
                  </a:lnTo>
                  <a:lnTo>
                    <a:pt x="990219" y="241300"/>
                  </a:lnTo>
                  <a:lnTo>
                    <a:pt x="1003681" y="259079"/>
                  </a:lnTo>
                  <a:lnTo>
                    <a:pt x="1003173" y="259079"/>
                  </a:lnTo>
                  <a:lnTo>
                    <a:pt x="1016000" y="276859"/>
                  </a:lnTo>
                  <a:lnTo>
                    <a:pt x="1015619" y="276859"/>
                  </a:lnTo>
                  <a:lnTo>
                    <a:pt x="1027557" y="295909"/>
                  </a:lnTo>
                  <a:lnTo>
                    <a:pt x="1027176" y="294639"/>
                  </a:lnTo>
                  <a:lnTo>
                    <a:pt x="1066768" y="294639"/>
                  </a:lnTo>
                  <a:lnTo>
                    <a:pt x="1057275" y="278129"/>
                  </a:lnTo>
                  <a:lnTo>
                    <a:pt x="1045082" y="257809"/>
                  </a:lnTo>
                  <a:lnTo>
                    <a:pt x="1031875" y="238759"/>
                  </a:lnTo>
                  <a:lnTo>
                    <a:pt x="1018032" y="219709"/>
                  </a:lnTo>
                  <a:lnTo>
                    <a:pt x="1003426" y="201929"/>
                  </a:lnTo>
                  <a:lnTo>
                    <a:pt x="994645" y="191769"/>
                  </a:lnTo>
                  <a:close/>
                </a:path>
                <a:path w="1173480" h="1125220">
                  <a:moveTo>
                    <a:pt x="127799" y="269239"/>
                  </a:moveTo>
                  <a:lnTo>
                    <a:pt x="127381" y="269239"/>
                  </a:lnTo>
                  <a:lnTo>
                    <a:pt x="126873" y="270509"/>
                  </a:lnTo>
                  <a:lnTo>
                    <a:pt x="127799" y="269239"/>
                  </a:lnTo>
                  <a:close/>
                </a:path>
                <a:path w="1173480" h="1125220">
                  <a:moveTo>
                    <a:pt x="176418" y="208279"/>
                  </a:moveTo>
                  <a:lnTo>
                    <a:pt x="175894" y="208279"/>
                  </a:lnTo>
                  <a:lnTo>
                    <a:pt x="175260" y="209550"/>
                  </a:lnTo>
                  <a:lnTo>
                    <a:pt x="176418" y="208279"/>
                  </a:lnTo>
                  <a:close/>
                </a:path>
                <a:path w="1173480" h="1125220">
                  <a:moveTo>
                    <a:pt x="980674" y="176529"/>
                  </a:moveTo>
                  <a:lnTo>
                    <a:pt x="931291" y="176529"/>
                  </a:lnTo>
                  <a:lnTo>
                    <a:pt x="947547" y="193039"/>
                  </a:lnTo>
                  <a:lnTo>
                    <a:pt x="947038" y="191769"/>
                  </a:lnTo>
                  <a:lnTo>
                    <a:pt x="994645" y="191769"/>
                  </a:lnTo>
                  <a:lnTo>
                    <a:pt x="988060" y="184150"/>
                  </a:lnTo>
                  <a:lnTo>
                    <a:pt x="980674" y="176529"/>
                  </a:lnTo>
                  <a:close/>
                </a:path>
                <a:path w="1173480" h="1125220">
                  <a:moveTo>
                    <a:pt x="194545" y="189229"/>
                  </a:moveTo>
                  <a:lnTo>
                    <a:pt x="193801" y="189229"/>
                  </a:lnTo>
                  <a:lnTo>
                    <a:pt x="193167" y="190500"/>
                  </a:lnTo>
                  <a:lnTo>
                    <a:pt x="194545" y="189229"/>
                  </a:lnTo>
                  <a:close/>
                </a:path>
                <a:path w="1173480" h="1125220">
                  <a:moveTo>
                    <a:pt x="859677" y="80009"/>
                  </a:moveTo>
                  <a:lnTo>
                    <a:pt x="784351" y="80009"/>
                  </a:lnTo>
                  <a:lnTo>
                    <a:pt x="805307" y="90169"/>
                  </a:lnTo>
                  <a:lnTo>
                    <a:pt x="804672" y="90169"/>
                  </a:lnTo>
                  <a:lnTo>
                    <a:pt x="824992" y="100329"/>
                  </a:lnTo>
                  <a:lnTo>
                    <a:pt x="824357" y="100329"/>
                  </a:lnTo>
                  <a:lnTo>
                    <a:pt x="844295" y="111759"/>
                  </a:lnTo>
                  <a:lnTo>
                    <a:pt x="843661" y="111759"/>
                  </a:lnTo>
                  <a:lnTo>
                    <a:pt x="862964" y="123189"/>
                  </a:lnTo>
                  <a:lnTo>
                    <a:pt x="862202" y="123189"/>
                  </a:lnTo>
                  <a:lnTo>
                    <a:pt x="880872" y="135889"/>
                  </a:lnTo>
                  <a:lnTo>
                    <a:pt x="880363" y="135889"/>
                  </a:lnTo>
                  <a:lnTo>
                    <a:pt x="898525" y="148589"/>
                  </a:lnTo>
                  <a:lnTo>
                    <a:pt x="897889" y="148589"/>
                  </a:lnTo>
                  <a:lnTo>
                    <a:pt x="915416" y="162559"/>
                  </a:lnTo>
                  <a:lnTo>
                    <a:pt x="914907" y="162559"/>
                  </a:lnTo>
                  <a:lnTo>
                    <a:pt x="931672" y="177800"/>
                  </a:lnTo>
                  <a:lnTo>
                    <a:pt x="931291" y="176529"/>
                  </a:lnTo>
                  <a:lnTo>
                    <a:pt x="980674" y="176529"/>
                  </a:lnTo>
                  <a:lnTo>
                    <a:pt x="937894" y="135889"/>
                  </a:lnTo>
                  <a:lnTo>
                    <a:pt x="901064" y="107950"/>
                  </a:lnTo>
                  <a:lnTo>
                    <a:pt x="861949" y="81279"/>
                  </a:lnTo>
                  <a:lnTo>
                    <a:pt x="859677" y="80009"/>
                  </a:lnTo>
                  <a:close/>
                </a:path>
                <a:path w="1173480" h="1125220">
                  <a:moveTo>
                    <a:pt x="233005" y="154939"/>
                  </a:moveTo>
                  <a:lnTo>
                    <a:pt x="232029" y="154939"/>
                  </a:lnTo>
                  <a:lnTo>
                    <a:pt x="231394" y="156209"/>
                  </a:lnTo>
                  <a:lnTo>
                    <a:pt x="233005" y="154939"/>
                  </a:lnTo>
                  <a:close/>
                </a:path>
                <a:path w="1173480" h="1125220">
                  <a:moveTo>
                    <a:pt x="274542" y="124459"/>
                  </a:moveTo>
                  <a:lnTo>
                    <a:pt x="273431" y="124459"/>
                  </a:lnTo>
                  <a:lnTo>
                    <a:pt x="272669" y="125729"/>
                  </a:lnTo>
                  <a:lnTo>
                    <a:pt x="274542" y="124459"/>
                  </a:lnTo>
                  <a:close/>
                </a:path>
                <a:path w="1173480" h="1125220">
                  <a:moveTo>
                    <a:pt x="296475" y="110489"/>
                  </a:moveTo>
                  <a:lnTo>
                    <a:pt x="295148" y="110489"/>
                  </a:lnTo>
                  <a:lnTo>
                    <a:pt x="294386" y="111759"/>
                  </a:lnTo>
                  <a:lnTo>
                    <a:pt x="296475" y="110489"/>
                  </a:lnTo>
                  <a:close/>
                </a:path>
                <a:path w="1173480" h="1125220">
                  <a:moveTo>
                    <a:pt x="318973" y="97789"/>
                  </a:moveTo>
                  <a:lnTo>
                    <a:pt x="317373" y="97789"/>
                  </a:lnTo>
                  <a:lnTo>
                    <a:pt x="316611" y="99059"/>
                  </a:lnTo>
                  <a:lnTo>
                    <a:pt x="318973" y="97789"/>
                  </a:lnTo>
                  <a:close/>
                </a:path>
                <a:path w="1173480" h="1125220">
                  <a:moveTo>
                    <a:pt x="342166" y="86359"/>
                  </a:moveTo>
                  <a:lnTo>
                    <a:pt x="340232" y="86359"/>
                  </a:lnTo>
                  <a:lnTo>
                    <a:pt x="339470" y="87629"/>
                  </a:lnTo>
                  <a:lnTo>
                    <a:pt x="342166" y="86359"/>
                  </a:lnTo>
                  <a:close/>
                </a:path>
                <a:path w="1173480" h="1125220">
                  <a:moveTo>
                    <a:pt x="829860" y="63500"/>
                  </a:moveTo>
                  <a:lnTo>
                    <a:pt x="742569" y="63500"/>
                  </a:lnTo>
                  <a:lnTo>
                    <a:pt x="764413" y="72389"/>
                  </a:lnTo>
                  <a:lnTo>
                    <a:pt x="763777" y="72389"/>
                  </a:lnTo>
                  <a:lnTo>
                    <a:pt x="785113" y="81279"/>
                  </a:lnTo>
                  <a:lnTo>
                    <a:pt x="784351" y="80009"/>
                  </a:lnTo>
                  <a:lnTo>
                    <a:pt x="859677" y="80009"/>
                  </a:lnTo>
                  <a:lnTo>
                    <a:pt x="841501" y="69850"/>
                  </a:lnTo>
                  <a:lnTo>
                    <a:pt x="829860" y="63500"/>
                  </a:lnTo>
                  <a:close/>
                </a:path>
                <a:path w="1173480" h="1125220">
                  <a:moveTo>
                    <a:pt x="789413" y="44450"/>
                  </a:moveTo>
                  <a:lnTo>
                    <a:pt x="671830" y="44450"/>
                  </a:lnTo>
                  <a:lnTo>
                    <a:pt x="699516" y="50800"/>
                  </a:lnTo>
                  <a:lnTo>
                    <a:pt x="698754" y="50800"/>
                  </a:lnTo>
                  <a:lnTo>
                    <a:pt x="721487" y="57150"/>
                  </a:lnTo>
                  <a:lnTo>
                    <a:pt x="720851" y="57150"/>
                  </a:lnTo>
                  <a:lnTo>
                    <a:pt x="743204" y="64769"/>
                  </a:lnTo>
                  <a:lnTo>
                    <a:pt x="742569" y="63500"/>
                  </a:lnTo>
                  <a:lnTo>
                    <a:pt x="829860" y="63500"/>
                  </a:lnTo>
                  <a:lnTo>
                    <a:pt x="820547" y="58419"/>
                  </a:lnTo>
                  <a:lnTo>
                    <a:pt x="798830" y="48259"/>
                  </a:lnTo>
                  <a:lnTo>
                    <a:pt x="789413" y="44450"/>
                  </a:lnTo>
                  <a:close/>
                </a:path>
                <a:path w="1173480" h="1125220">
                  <a:moveTo>
                    <a:pt x="642366" y="40150"/>
                  </a:moveTo>
                  <a:lnTo>
                    <a:pt x="672719" y="45719"/>
                  </a:lnTo>
                  <a:lnTo>
                    <a:pt x="671830" y="44450"/>
                  </a:lnTo>
                  <a:lnTo>
                    <a:pt x="789413" y="44450"/>
                  </a:lnTo>
                  <a:lnTo>
                    <a:pt x="779997" y="40639"/>
                  </a:lnTo>
                  <a:lnTo>
                    <a:pt x="645922" y="40639"/>
                  </a:lnTo>
                  <a:lnTo>
                    <a:pt x="642366" y="40150"/>
                  </a:lnTo>
                  <a:close/>
                </a:path>
                <a:path w="1173480" h="1125220">
                  <a:moveTo>
                    <a:pt x="495530" y="40639"/>
                  </a:moveTo>
                  <a:lnTo>
                    <a:pt x="487680" y="40639"/>
                  </a:lnTo>
                  <a:lnTo>
                    <a:pt x="486791" y="41909"/>
                  </a:lnTo>
                  <a:lnTo>
                    <a:pt x="495530" y="40639"/>
                  </a:lnTo>
                  <a:close/>
                </a:path>
                <a:path w="1173480" h="1125220">
                  <a:moveTo>
                    <a:pt x="765555" y="35559"/>
                  </a:moveTo>
                  <a:lnTo>
                    <a:pt x="591693" y="35559"/>
                  </a:lnTo>
                  <a:lnTo>
                    <a:pt x="621718" y="36950"/>
                  </a:lnTo>
                  <a:lnTo>
                    <a:pt x="619108" y="36950"/>
                  </a:lnTo>
                  <a:lnTo>
                    <a:pt x="645922" y="40639"/>
                  </a:lnTo>
                  <a:lnTo>
                    <a:pt x="779997" y="40639"/>
                  </a:lnTo>
                  <a:lnTo>
                    <a:pt x="776858" y="39369"/>
                  </a:lnTo>
                  <a:lnTo>
                    <a:pt x="765555" y="35559"/>
                  </a:lnTo>
                  <a:close/>
                </a:path>
                <a:path w="1173480" h="1125220">
                  <a:moveTo>
                    <a:pt x="515341" y="37850"/>
                  </a:moveTo>
                  <a:lnTo>
                    <a:pt x="514273" y="37850"/>
                  </a:lnTo>
                  <a:lnTo>
                    <a:pt x="512716" y="38223"/>
                  </a:lnTo>
                  <a:lnTo>
                    <a:pt x="511848" y="38223"/>
                  </a:lnTo>
                  <a:lnTo>
                    <a:pt x="515341" y="37850"/>
                  </a:lnTo>
                  <a:close/>
                </a:path>
                <a:path w="1173480" h="1125220">
                  <a:moveTo>
                    <a:pt x="515341" y="37850"/>
                  </a:moveTo>
                  <a:lnTo>
                    <a:pt x="511848" y="38223"/>
                  </a:lnTo>
                  <a:lnTo>
                    <a:pt x="512716" y="38223"/>
                  </a:lnTo>
                  <a:lnTo>
                    <a:pt x="515341" y="37850"/>
                  </a:lnTo>
                  <a:close/>
                </a:path>
              </a:pathLst>
            </a:custGeom>
            <a:solidFill>
              <a:srgbClr val="4BEA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8681" y="3310890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7"/>
                  </a:lnTo>
                </a:path>
              </a:pathLst>
            </a:custGeom>
            <a:ln w="34925">
              <a:solidFill>
                <a:srgbClr val="4BEA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631" y="2229612"/>
              <a:ext cx="1077455" cy="10820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83308" y="2304288"/>
              <a:ext cx="932815" cy="937260"/>
            </a:xfrm>
            <a:custGeom>
              <a:avLst/>
              <a:gdLst/>
              <a:ahLst/>
              <a:cxnLst/>
              <a:rect l="l" t="t" r="r" b="b"/>
              <a:pathLst>
                <a:path w="932814" h="937260">
                  <a:moveTo>
                    <a:pt x="466344" y="0"/>
                  </a:moveTo>
                  <a:lnTo>
                    <a:pt x="418662" y="2419"/>
                  </a:lnTo>
                  <a:lnTo>
                    <a:pt x="372359" y="9520"/>
                  </a:lnTo>
                  <a:lnTo>
                    <a:pt x="327667" y="21067"/>
                  </a:lnTo>
                  <a:lnTo>
                    <a:pt x="284821" y="36826"/>
                  </a:lnTo>
                  <a:lnTo>
                    <a:pt x="244056" y="56559"/>
                  </a:lnTo>
                  <a:lnTo>
                    <a:pt x="205606" y="80032"/>
                  </a:lnTo>
                  <a:lnTo>
                    <a:pt x="169705" y="107009"/>
                  </a:lnTo>
                  <a:lnTo>
                    <a:pt x="136588" y="137255"/>
                  </a:lnTo>
                  <a:lnTo>
                    <a:pt x="106489" y="170534"/>
                  </a:lnTo>
                  <a:lnTo>
                    <a:pt x="79643" y="206610"/>
                  </a:lnTo>
                  <a:lnTo>
                    <a:pt x="56284" y="245249"/>
                  </a:lnTo>
                  <a:lnTo>
                    <a:pt x="36647" y="286214"/>
                  </a:lnTo>
                  <a:lnTo>
                    <a:pt x="20965" y="329270"/>
                  </a:lnTo>
                  <a:lnTo>
                    <a:pt x="9474" y="374182"/>
                  </a:lnTo>
                  <a:lnTo>
                    <a:pt x="2407" y="420713"/>
                  </a:lnTo>
                  <a:lnTo>
                    <a:pt x="0" y="468629"/>
                  </a:lnTo>
                  <a:lnTo>
                    <a:pt x="2407" y="516546"/>
                  </a:lnTo>
                  <a:lnTo>
                    <a:pt x="9474" y="563077"/>
                  </a:lnTo>
                  <a:lnTo>
                    <a:pt x="20965" y="607989"/>
                  </a:lnTo>
                  <a:lnTo>
                    <a:pt x="36647" y="651045"/>
                  </a:lnTo>
                  <a:lnTo>
                    <a:pt x="56284" y="692010"/>
                  </a:lnTo>
                  <a:lnTo>
                    <a:pt x="79643" y="730649"/>
                  </a:lnTo>
                  <a:lnTo>
                    <a:pt x="106489" y="766725"/>
                  </a:lnTo>
                  <a:lnTo>
                    <a:pt x="136588" y="800004"/>
                  </a:lnTo>
                  <a:lnTo>
                    <a:pt x="169705" y="830250"/>
                  </a:lnTo>
                  <a:lnTo>
                    <a:pt x="205606" y="857227"/>
                  </a:lnTo>
                  <a:lnTo>
                    <a:pt x="244056" y="880700"/>
                  </a:lnTo>
                  <a:lnTo>
                    <a:pt x="284821" y="900433"/>
                  </a:lnTo>
                  <a:lnTo>
                    <a:pt x="327667" y="916192"/>
                  </a:lnTo>
                  <a:lnTo>
                    <a:pt x="372359" y="927739"/>
                  </a:lnTo>
                  <a:lnTo>
                    <a:pt x="418662" y="934840"/>
                  </a:lnTo>
                  <a:lnTo>
                    <a:pt x="466344" y="937260"/>
                  </a:lnTo>
                  <a:lnTo>
                    <a:pt x="514025" y="934840"/>
                  </a:lnTo>
                  <a:lnTo>
                    <a:pt x="560328" y="927739"/>
                  </a:lnTo>
                  <a:lnTo>
                    <a:pt x="605020" y="916192"/>
                  </a:lnTo>
                  <a:lnTo>
                    <a:pt x="647866" y="900433"/>
                  </a:lnTo>
                  <a:lnTo>
                    <a:pt x="688631" y="880700"/>
                  </a:lnTo>
                  <a:lnTo>
                    <a:pt x="727081" y="857227"/>
                  </a:lnTo>
                  <a:lnTo>
                    <a:pt x="762982" y="830250"/>
                  </a:lnTo>
                  <a:lnTo>
                    <a:pt x="796099" y="800004"/>
                  </a:lnTo>
                  <a:lnTo>
                    <a:pt x="826198" y="766725"/>
                  </a:lnTo>
                  <a:lnTo>
                    <a:pt x="853044" y="730649"/>
                  </a:lnTo>
                  <a:lnTo>
                    <a:pt x="876403" y="692010"/>
                  </a:lnTo>
                  <a:lnTo>
                    <a:pt x="896040" y="651045"/>
                  </a:lnTo>
                  <a:lnTo>
                    <a:pt x="911722" y="607989"/>
                  </a:lnTo>
                  <a:lnTo>
                    <a:pt x="923213" y="563077"/>
                  </a:lnTo>
                  <a:lnTo>
                    <a:pt x="930280" y="516546"/>
                  </a:lnTo>
                  <a:lnTo>
                    <a:pt x="932688" y="468629"/>
                  </a:lnTo>
                  <a:lnTo>
                    <a:pt x="930280" y="420713"/>
                  </a:lnTo>
                  <a:lnTo>
                    <a:pt x="923213" y="374182"/>
                  </a:lnTo>
                  <a:lnTo>
                    <a:pt x="911722" y="329270"/>
                  </a:lnTo>
                  <a:lnTo>
                    <a:pt x="896040" y="286214"/>
                  </a:lnTo>
                  <a:lnTo>
                    <a:pt x="876403" y="245249"/>
                  </a:lnTo>
                  <a:lnTo>
                    <a:pt x="853044" y="206610"/>
                  </a:lnTo>
                  <a:lnTo>
                    <a:pt x="826198" y="170534"/>
                  </a:lnTo>
                  <a:lnTo>
                    <a:pt x="796099" y="137255"/>
                  </a:lnTo>
                  <a:lnTo>
                    <a:pt x="762982" y="107009"/>
                  </a:lnTo>
                  <a:lnTo>
                    <a:pt x="727081" y="80032"/>
                  </a:lnTo>
                  <a:lnTo>
                    <a:pt x="688631" y="56559"/>
                  </a:lnTo>
                  <a:lnTo>
                    <a:pt x="647866" y="36826"/>
                  </a:lnTo>
                  <a:lnTo>
                    <a:pt x="605020" y="21067"/>
                  </a:lnTo>
                  <a:lnTo>
                    <a:pt x="560328" y="9520"/>
                  </a:lnTo>
                  <a:lnTo>
                    <a:pt x="514025" y="2419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4BEA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7315" y="2369832"/>
              <a:ext cx="800100" cy="8016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18943" y="2441448"/>
              <a:ext cx="661670" cy="662940"/>
            </a:xfrm>
            <a:custGeom>
              <a:avLst/>
              <a:gdLst/>
              <a:ahLst/>
              <a:cxnLst/>
              <a:rect l="l" t="t" r="r" b="b"/>
              <a:pathLst>
                <a:path w="661669" h="662939">
                  <a:moveTo>
                    <a:pt x="330707" y="0"/>
                  </a:moveTo>
                  <a:lnTo>
                    <a:pt x="281842" y="3595"/>
                  </a:lnTo>
                  <a:lnTo>
                    <a:pt x="235202" y="14038"/>
                  </a:lnTo>
                  <a:lnTo>
                    <a:pt x="191298" y="30817"/>
                  </a:lnTo>
                  <a:lnTo>
                    <a:pt x="150642" y="53416"/>
                  </a:lnTo>
                  <a:lnTo>
                    <a:pt x="113746" y="81323"/>
                  </a:lnTo>
                  <a:lnTo>
                    <a:pt x="81123" y="114025"/>
                  </a:lnTo>
                  <a:lnTo>
                    <a:pt x="53283" y="151007"/>
                  </a:lnTo>
                  <a:lnTo>
                    <a:pt x="30739" y="191756"/>
                  </a:lnTo>
                  <a:lnTo>
                    <a:pt x="14003" y="235758"/>
                  </a:lnTo>
                  <a:lnTo>
                    <a:pt x="3586" y="282501"/>
                  </a:lnTo>
                  <a:lnTo>
                    <a:pt x="0" y="331469"/>
                  </a:lnTo>
                  <a:lnTo>
                    <a:pt x="3586" y="380438"/>
                  </a:lnTo>
                  <a:lnTo>
                    <a:pt x="14003" y="427181"/>
                  </a:lnTo>
                  <a:lnTo>
                    <a:pt x="30739" y="471183"/>
                  </a:lnTo>
                  <a:lnTo>
                    <a:pt x="53283" y="511932"/>
                  </a:lnTo>
                  <a:lnTo>
                    <a:pt x="81123" y="548914"/>
                  </a:lnTo>
                  <a:lnTo>
                    <a:pt x="113746" y="581616"/>
                  </a:lnTo>
                  <a:lnTo>
                    <a:pt x="150642" y="609523"/>
                  </a:lnTo>
                  <a:lnTo>
                    <a:pt x="191298" y="632122"/>
                  </a:lnTo>
                  <a:lnTo>
                    <a:pt x="235202" y="648901"/>
                  </a:lnTo>
                  <a:lnTo>
                    <a:pt x="281842" y="659344"/>
                  </a:lnTo>
                  <a:lnTo>
                    <a:pt x="330707" y="662939"/>
                  </a:lnTo>
                  <a:lnTo>
                    <a:pt x="379573" y="659344"/>
                  </a:lnTo>
                  <a:lnTo>
                    <a:pt x="426213" y="648901"/>
                  </a:lnTo>
                  <a:lnTo>
                    <a:pt x="470117" y="632122"/>
                  </a:lnTo>
                  <a:lnTo>
                    <a:pt x="510773" y="609523"/>
                  </a:lnTo>
                  <a:lnTo>
                    <a:pt x="547669" y="581616"/>
                  </a:lnTo>
                  <a:lnTo>
                    <a:pt x="580292" y="548914"/>
                  </a:lnTo>
                  <a:lnTo>
                    <a:pt x="608132" y="511932"/>
                  </a:lnTo>
                  <a:lnTo>
                    <a:pt x="630676" y="471183"/>
                  </a:lnTo>
                  <a:lnTo>
                    <a:pt x="647412" y="427181"/>
                  </a:lnTo>
                  <a:lnTo>
                    <a:pt x="657829" y="380438"/>
                  </a:lnTo>
                  <a:lnTo>
                    <a:pt x="661416" y="331469"/>
                  </a:lnTo>
                  <a:lnTo>
                    <a:pt x="657829" y="282501"/>
                  </a:lnTo>
                  <a:lnTo>
                    <a:pt x="647412" y="235758"/>
                  </a:lnTo>
                  <a:lnTo>
                    <a:pt x="630676" y="191756"/>
                  </a:lnTo>
                  <a:lnTo>
                    <a:pt x="608132" y="151007"/>
                  </a:lnTo>
                  <a:lnTo>
                    <a:pt x="580292" y="114025"/>
                  </a:lnTo>
                  <a:lnTo>
                    <a:pt x="547669" y="81323"/>
                  </a:lnTo>
                  <a:lnTo>
                    <a:pt x="510773" y="53416"/>
                  </a:lnTo>
                  <a:lnTo>
                    <a:pt x="470117" y="30817"/>
                  </a:lnTo>
                  <a:lnTo>
                    <a:pt x="426213" y="14038"/>
                  </a:lnTo>
                  <a:lnTo>
                    <a:pt x="379573" y="3595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9940" y="2202688"/>
              <a:ext cx="1173480" cy="1125220"/>
            </a:xfrm>
            <a:custGeom>
              <a:avLst/>
              <a:gdLst/>
              <a:ahLst/>
              <a:cxnLst/>
              <a:rect l="l" t="t" r="r" b="b"/>
              <a:pathLst>
                <a:path w="1173479" h="1125220">
                  <a:moveTo>
                    <a:pt x="593598" y="0"/>
                  </a:moveTo>
                  <a:lnTo>
                    <a:pt x="565276" y="0"/>
                  </a:lnTo>
                  <a:lnTo>
                    <a:pt x="509397" y="2539"/>
                  </a:lnTo>
                  <a:lnTo>
                    <a:pt x="454660" y="11429"/>
                  </a:lnTo>
                  <a:lnTo>
                    <a:pt x="401320" y="25400"/>
                  </a:lnTo>
                  <a:lnTo>
                    <a:pt x="349885" y="44450"/>
                  </a:lnTo>
                  <a:lnTo>
                    <a:pt x="300355" y="67309"/>
                  </a:lnTo>
                  <a:lnTo>
                    <a:pt x="253619" y="96519"/>
                  </a:lnTo>
                  <a:lnTo>
                    <a:pt x="209676" y="128269"/>
                  </a:lnTo>
                  <a:lnTo>
                    <a:pt x="168783" y="165100"/>
                  </a:lnTo>
                  <a:lnTo>
                    <a:pt x="131572" y="205739"/>
                  </a:lnTo>
                  <a:lnTo>
                    <a:pt x="98171" y="250189"/>
                  </a:lnTo>
                  <a:lnTo>
                    <a:pt x="69087" y="298450"/>
                  </a:lnTo>
                  <a:lnTo>
                    <a:pt x="44576" y="349249"/>
                  </a:lnTo>
                  <a:lnTo>
                    <a:pt x="25019" y="403859"/>
                  </a:lnTo>
                  <a:lnTo>
                    <a:pt x="10795" y="461009"/>
                  </a:lnTo>
                  <a:lnTo>
                    <a:pt x="2412" y="518159"/>
                  </a:lnTo>
                  <a:lnTo>
                    <a:pt x="115" y="568959"/>
                  </a:lnTo>
                  <a:lnTo>
                    <a:pt x="0" y="575309"/>
                  </a:lnTo>
                  <a:lnTo>
                    <a:pt x="848" y="601979"/>
                  </a:lnTo>
                  <a:lnTo>
                    <a:pt x="888" y="603249"/>
                  </a:lnTo>
                  <a:lnTo>
                    <a:pt x="6604" y="659129"/>
                  </a:lnTo>
                  <a:lnTo>
                    <a:pt x="17907" y="713739"/>
                  </a:lnTo>
                  <a:lnTo>
                    <a:pt x="34036" y="765809"/>
                  </a:lnTo>
                  <a:lnTo>
                    <a:pt x="55118" y="816609"/>
                  </a:lnTo>
                  <a:lnTo>
                    <a:pt x="81025" y="864869"/>
                  </a:lnTo>
                  <a:lnTo>
                    <a:pt x="111251" y="910589"/>
                  </a:lnTo>
                  <a:lnTo>
                    <a:pt x="145796" y="953769"/>
                  </a:lnTo>
                  <a:lnTo>
                    <a:pt x="184404" y="993139"/>
                  </a:lnTo>
                  <a:lnTo>
                    <a:pt x="226822" y="1028699"/>
                  </a:lnTo>
                  <a:lnTo>
                    <a:pt x="272923" y="1059179"/>
                  </a:lnTo>
                  <a:lnTo>
                    <a:pt x="322325" y="1087119"/>
                  </a:lnTo>
                  <a:lnTo>
                    <a:pt x="375158" y="1108709"/>
                  </a:lnTo>
                  <a:lnTo>
                    <a:pt x="430402" y="1125219"/>
                  </a:lnTo>
                  <a:lnTo>
                    <a:pt x="439800" y="1092199"/>
                  </a:lnTo>
                  <a:lnTo>
                    <a:pt x="412496" y="1084579"/>
                  </a:lnTo>
                  <a:lnTo>
                    <a:pt x="413385" y="1084579"/>
                  </a:lnTo>
                  <a:lnTo>
                    <a:pt x="386714" y="1075689"/>
                  </a:lnTo>
                  <a:lnTo>
                    <a:pt x="387476" y="1075689"/>
                  </a:lnTo>
                  <a:lnTo>
                    <a:pt x="364807" y="1066799"/>
                  </a:lnTo>
                  <a:lnTo>
                    <a:pt x="362331" y="1066799"/>
                  </a:lnTo>
                  <a:lnTo>
                    <a:pt x="337185" y="1055369"/>
                  </a:lnTo>
                  <a:lnTo>
                    <a:pt x="337947" y="1055369"/>
                  </a:lnTo>
                  <a:lnTo>
                    <a:pt x="313563" y="1042669"/>
                  </a:lnTo>
                  <a:lnTo>
                    <a:pt x="314325" y="1042669"/>
                  </a:lnTo>
                  <a:lnTo>
                    <a:pt x="290830" y="1029969"/>
                  </a:lnTo>
                  <a:lnTo>
                    <a:pt x="291592" y="1029969"/>
                  </a:lnTo>
                  <a:lnTo>
                    <a:pt x="270637" y="1015999"/>
                  </a:lnTo>
                  <a:lnTo>
                    <a:pt x="269494" y="1015999"/>
                  </a:lnTo>
                  <a:lnTo>
                    <a:pt x="249213" y="1000759"/>
                  </a:lnTo>
                  <a:lnTo>
                    <a:pt x="248285" y="1000759"/>
                  </a:lnTo>
                  <a:lnTo>
                    <a:pt x="227202" y="984249"/>
                  </a:lnTo>
                  <a:lnTo>
                    <a:pt x="227837" y="984249"/>
                  </a:lnTo>
                  <a:lnTo>
                    <a:pt x="209205" y="967739"/>
                  </a:lnTo>
                  <a:lnTo>
                    <a:pt x="208280" y="967739"/>
                  </a:lnTo>
                  <a:lnTo>
                    <a:pt x="190381" y="949959"/>
                  </a:lnTo>
                  <a:lnTo>
                    <a:pt x="189737" y="949959"/>
                  </a:lnTo>
                  <a:lnTo>
                    <a:pt x="172712" y="930909"/>
                  </a:lnTo>
                  <a:lnTo>
                    <a:pt x="172085" y="930909"/>
                  </a:lnTo>
                  <a:lnTo>
                    <a:pt x="154812" y="910589"/>
                  </a:lnTo>
                  <a:lnTo>
                    <a:pt x="155321" y="910589"/>
                  </a:lnTo>
                  <a:lnTo>
                    <a:pt x="139192" y="890269"/>
                  </a:lnTo>
                  <a:lnTo>
                    <a:pt x="139700" y="890269"/>
                  </a:lnTo>
                  <a:lnTo>
                    <a:pt x="125356" y="869949"/>
                  </a:lnTo>
                  <a:lnTo>
                    <a:pt x="124840" y="869949"/>
                  </a:lnTo>
                  <a:lnTo>
                    <a:pt x="110744" y="847089"/>
                  </a:lnTo>
                  <a:lnTo>
                    <a:pt x="111251" y="847089"/>
                  </a:lnTo>
                  <a:lnTo>
                    <a:pt x="98777" y="825499"/>
                  </a:lnTo>
                  <a:lnTo>
                    <a:pt x="98425" y="825499"/>
                  </a:lnTo>
                  <a:lnTo>
                    <a:pt x="87235" y="802639"/>
                  </a:lnTo>
                  <a:lnTo>
                    <a:pt x="86868" y="802639"/>
                  </a:lnTo>
                  <a:lnTo>
                    <a:pt x="76073" y="778509"/>
                  </a:lnTo>
                  <a:lnTo>
                    <a:pt x="76326" y="778509"/>
                  </a:lnTo>
                  <a:lnTo>
                    <a:pt x="66801" y="754379"/>
                  </a:lnTo>
                  <a:lnTo>
                    <a:pt x="67056" y="754379"/>
                  </a:lnTo>
                  <a:lnTo>
                    <a:pt x="58972" y="730249"/>
                  </a:lnTo>
                  <a:lnTo>
                    <a:pt x="58800" y="730249"/>
                  </a:lnTo>
                  <a:lnTo>
                    <a:pt x="51562" y="704849"/>
                  </a:lnTo>
                  <a:lnTo>
                    <a:pt x="51815" y="704849"/>
                  </a:lnTo>
                  <a:lnTo>
                    <a:pt x="45720" y="679449"/>
                  </a:lnTo>
                  <a:lnTo>
                    <a:pt x="41148" y="654049"/>
                  </a:lnTo>
                  <a:lnTo>
                    <a:pt x="37882" y="628649"/>
                  </a:lnTo>
                  <a:lnTo>
                    <a:pt x="37784" y="627887"/>
                  </a:lnTo>
                  <a:lnTo>
                    <a:pt x="37719" y="627379"/>
                  </a:lnTo>
                  <a:lnTo>
                    <a:pt x="37434" y="623569"/>
                  </a:lnTo>
                  <a:lnTo>
                    <a:pt x="35789" y="603249"/>
                  </a:lnTo>
                  <a:lnTo>
                    <a:pt x="35687" y="601979"/>
                  </a:lnTo>
                  <a:lnTo>
                    <a:pt x="34925" y="575309"/>
                  </a:lnTo>
                  <a:lnTo>
                    <a:pt x="35233" y="553719"/>
                  </a:lnTo>
                  <a:lnTo>
                    <a:pt x="40308" y="495761"/>
                  </a:lnTo>
                  <a:lnTo>
                    <a:pt x="44957" y="468634"/>
                  </a:lnTo>
                  <a:lnTo>
                    <a:pt x="45085" y="467359"/>
                  </a:lnTo>
                  <a:lnTo>
                    <a:pt x="45236" y="467359"/>
                  </a:lnTo>
                  <a:lnTo>
                    <a:pt x="50769" y="442537"/>
                  </a:lnTo>
                  <a:lnTo>
                    <a:pt x="57784" y="416814"/>
                  </a:lnTo>
                  <a:lnTo>
                    <a:pt x="57869" y="416559"/>
                  </a:lnTo>
                  <a:lnTo>
                    <a:pt x="58547" y="414019"/>
                  </a:lnTo>
                  <a:lnTo>
                    <a:pt x="58716" y="414019"/>
                  </a:lnTo>
                  <a:lnTo>
                    <a:pt x="67183" y="388619"/>
                  </a:lnTo>
                  <a:lnTo>
                    <a:pt x="66801" y="388619"/>
                  </a:lnTo>
                  <a:lnTo>
                    <a:pt x="76962" y="363219"/>
                  </a:lnTo>
                  <a:lnTo>
                    <a:pt x="76581" y="363219"/>
                  </a:lnTo>
                  <a:lnTo>
                    <a:pt x="87884" y="339089"/>
                  </a:lnTo>
                  <a:lnTo>
                    <a:pt x="87630" y="339089"/>
                  </a:lnTo>
                  <a:lnTo>
                    <a:pt x="100075" y="314959"/>
                  </a:lnTo>
                  <a:lnTo>
                    <a:pt x="99695" y="314959"/>
                  </a:lnTo>
                  <a:lnTo>
                    <a:pt x="113157" y="292100"/>
                  </a:lnTo>
                  <a:lnTo>
                    <a:pt x="112649" y="292100"/>
                  </a:lnTo>
                  <a:lnTo>
                    <a:pt x="127381" y="269239"/>
                  </a:lnTo>
                  <a:lnTo>
                    <a:pt x="127799" y="269239"/>
                  </a:lnTo>
                  <a:lnTo>
                    <a:pt x="142621" y="248919"/>
                  </a:lnTo>
                  <a:lnTo>
                    <a:pt x="142112" y="248919"/>
                  </a:lnTo>
                  <a:lnTo>
                    <a:pt x="158750" y="228600"/>
                  </a:lnTo>
                  <a:lnTo>
                    <a:pt x="158242" y="228600"/>
                  </a:lnTo>
                  <a:lnTo>
                    <a:pt x="175895" y="208279"/>
                  </a:lnTo>
                  <a:lnTo>
                    <a:pt x="176418" y="208279"/>
                  </a:lnTo>
                  <a:lnTo>
                    <a:pt x="193801" y="189229"/>
                  </a:lnTo>
                  <a:lnTo>
                    <a:pt x="194545" y="189229"/>
                  </a:lnTo>
                  <a:lnTo>
                    <a:pt x="212471" y="172719"/>
                  </a:lnTo>
                  <a:lnTo>
                    <a:pt x="211836" y="172719"/>
                  </a:lnTo>
                  <a:lnTo>
                    <a:pt x="232029" y="154939"/>
                  </a:lnTo>
                  <a:lnTo>
                    <a:pt x="233005" y="154939"/>
                  </a:lnTo>
                  <a:lnTo>
                    <a:pt x="252349" y="139700"/>
                  </a:lnTo>
                  <a:lnTo>
                    <a:pt x="251713" y="139700"/>
                  </a:lnTo>
                  <a:lnTo>
                    <a:pt x="273431" y="124459"/>
                  </a:lnTo>
                  <a:lnTo>
                    <a:pt x="274542" y="124459"/>
                  </a:lnTo>
                  <a:lnTo>
                    <a:pt x="295148" y="110489"/>
                  </a:lnTo>
                  <a:lnTo>
                    <a:pt x="296475" y="110489"/>
                  </a:lnTo>
                  <a:lnTo>
                    <a:pt x="317373" y="97789"/>
                  </a:lnTo>
                  <a:lnTo>
                    <a:pt x="318973" y="97789"/>
                  </a:lnTo>
                  <a:lnTo>
                    <a:pt x="340233" y="86359"/>
                  </a:lnTo>
                  <a:lnTo>
                    <a:pt x="342166" y="86359"/>
                  </a:lnTo>
                  <a:lnTo>
                    <a:pt x="363727" y="76200"/>
                  </a:lnTo>
                  <a:lnTo>
                    <a:pt x="362965" y="76200"/>
                  </a:lnTo>
                  <a:lnTo>
                    <a:pt x="387604" y="67309"/>
                  </a:lnTo>
                  <a:lnTo>
                    <a:pt x="386842" y="67309"/>
                  </a:lnTo>
                  <a:lnTo>
                    <a:pt x="412114" y="58419"/>
                  </a:lnTo>
                  <a:lnTo>
                    <a:pt x="411225" y="58419"/>
                  </a:lnTo>
                  <a:lnTo>
                    <a:pt x="436880" y="52069"/>
                  </a:lnTo>
                  <a:lnTo>
                    <a:pt x="436118" y="52069"/>
                  </a:lnTo>
                  <a:lnTo>
                    <a:pt x="462152" y="45719"/>
                  </a:lnTo>
                  <a:lnTo>
                    <a:pt x="461263" y="45719"/>
                  </a:lnTo>
                  <a:lnTo>
                    <a:pt x="487680" y="40639"/>
                  </a:lnTo>
                  <a:lnTo>
                    <a:pt x="495530" y="40639"/>
                  </a:lnTo>
                  <a:lnTo>
                    <a:pt x="512155" y="38223"/>
                  </a:lnTo>
                  <a:lnTo>
                    <a:pt x="512716" y="38223"/>
                  </a:lnTo>
                  <a:lnTo>
                    <a:pt x="514273" y="37850"/>
                  </a:lnTo>
                  <a:lnTo>
                    <a:pt x="515341" y="37850"/>
                  </a:lnTo>
                  <a:lnTo>
                    <a:pt x="539623" y="35559"/>
                  </a:lnTo>
                  <a:lnTo>
                    <a:pt x="765555" y="35559"/>
                  </a:lnTo>
                  <a:lnTo>
                    <a:pt x="731138" y="24129"/>
                  </a:lnTo>
                  <a:lnTo>
                    <a:pt x="707644" y="17779"/>
                  </a:lnTo>
                  <a:lnTo>
                    <a:pt x="679069" y="11429"/>
                  </a:lnTo>
                  <a:lnTo>
                    <a:pt x="650494" y="6350"/>
                  </a:lnTo>
                  <a:lnTo>
                    <a:pt x="622046" y="2539"/>
                  </a:lnTo>
                  <a:lnTo>
                    <a:pt x="593598" y="0"/>
                  </a:lnTo>
                  <a:close/>
                </a:path>
                <a:path w="1173479" h="1125220">
                  <a:moveTo>
                    <a:pt x="361569" y="1065529"/>
                  </a:moveTo>
                  <a:lnTo>
                    <a:pt x="362331" y="1066799"/>
                  </a:lnTo>
                  <a:lnTo>
                    <a:pt x="364807" y="1066799"/>
                  </a:lnTo>
                  <a:lnTo>
                    <a:pt x="361569" y="1065529"/>
                  </a:lnTo>
                  <a:close/>
                </a:path>
                <a:path w="1173479" h="1125220">
                  <a:moveTo>
                    <a:pt x="268732" y="1014729"/>
                  </a:moveTo>
                  <a:lnTo>
                    <a:pt x="269494" y="1015999"/>
                  </a:lnTo>
                  <a:lnTo>
                    <a:pt x="270637" y="1015999"/>
                  </a:lnTo>
                  <a:lnTo>
                    <a:pt x="268732" y="1014729"/>
                  </a:lnTo>
                  <a:close/>
                </a:path>
                <a:path w="1173479" h="1125220">
                  <a:moveTo>
                    <a:pt x="247523" y="999489"/>
                  </a:moveTo>
                  <a:lnTo>
                    <a:pt x="248285" y="1000759"/>
                  </a:lnTo>
                  <a:lnTo>
                    <a:pt x="249213" y="1000759"/>
                  </a:lnTo>
                  <a:lnTo>
                    <a:pt x="247523" y="999489"/>
                  </a:lnTo>
                  <a:close/>
                </a:path>
                <a:path w="1173479" h="1125220">
                  <a:moveTo>
                    <a:pt x="207772" y="966469"/>
                  </a:moveTo>
                  <a:lnTo>
                    <a:pt x="208280" y="967739"/>
                  </a:lnTo>
                  <a:lnTo>
                    <a:pt x="209205" y="967739"/>
                  </a:lnTo>
                  <a:lnTo>
                    <a:pt x="207772" y="966469"/>
                  </a:lnTo>
                  <a:close/>
                </a:path>
                <a:path w="1173479" h="1125220">
                  <a:moveTo>
                    <a:pt x="189102" y="948689"/>
                  </a:moveTo>
                  <a:lnTo>
                    <a:pt x="189737" y="949959"/>
                  </a:lnTo>
                  <a:lnTo>
                    <a:pt x="190381" y="949959"/>
                  </a:lnTo>
                  <a:lnTo>
                    <a:pt x="189102" y="948689"/>
                  </a:lnTo>
                  <a:close/>
                </a:path>
                <a:path w="1173479" h="1125220">
                  <a:moveTo>
                    <a:pt x="171576" y="929639"/>
                  </a:moveTo>
                  <a:lnTo>
                    <a:pt x="172085" y="930909"/>
                  </a:lnTo>
                  <a:lnTo>
                    <a:pt x="172712" y="930909"/>
                  </a:lnTo>
                  <a:lnTo>
                    <a:pt x="171576" y="929639"/>
                  </a:lnTo>
                  <a:close/>
                </a:path>
                <a:path w="1173479" h="1125220">
                  <a:moveTo>
                    <a:pt x="124460" y="868679"/>
                  </a:moveTo>
                  <a:lnTo>
                    <a:pt x="124840" y="869949"/>
                  </a:lnTo>
                  <a:lnTo>
                    <a:pt x="125356" y="869949"/>
                  </a:lnTo>
                  <a:lnTo>
                    <a:pt x="124460" y="868679"/>
                  </a:lnTo>
                  <a:close/>
                </a:path>
                <a:path w="1173479" h="1125220">
                  <a:moveTo>
                    <a:pt x="98044" y="824229"/>
                  </a:moveTo>
                  <a:lnTo>
                    <a:pt x="98425" y="825499"/>
                  </a:lnTo>
                  <a:lnTo>
                    <a:pt x="98777" y="825499"/>
                  </a:lnTo>
                  <a:lnTo>
                    <a:pt x="98044" y="824229"/>
                  </a:lnTo>
                  <a:close/>
                </a:path>
                <a:path w="1173479" h="1125220">
                  <a:moveTo>
                    <a:pt x="86613" y="801369"/>
                  </a:moveTo>
                  <a:lnTo>
                    <a:pt x="86868" y="802639"/>
                  </a:lnTo>
                  <a:lnTo>
                    <a:pt x="87235" y="802639"/>
                  </a:lnTo>
                  <a:lnTo>
                    <a:pt x="86613" y="801369"/>
                  </a:lnTo>
                  <a:close/>
                </a:path>
                <a:path w="1173479" h="1125220">
                  <a:moveTo>
                    <a:pt x="58810" y="729765"/>
                  </a:moveTo>
                  <a:lnTo>
                    <a:pt x="58800" y="730249"/>
                  </a:lnTo>
                  <a:lnTo>
                    <a:pt x="58972" y="730249"/>
                  </a:lnTo>
                  <a:lnTo>
                    <a:pt x="58810" y="729765"/>
                  </a:lnTo>
                  <a:close/>
                </a:path>
                <a:path w="1173479" h="1125220">
                  <a:moveTo>
                    <a:pt x="1100450" y="523936"/>
                  </a:moveTo>
                  <a:lnTo>
                    <a:pt x="1098170" y="524509"/>
                  </a:lnTo>
                  <a:lnTo>
                    <a:pt x="1082087" y="535939"/>
                  </a:lnTo>
                  <a:lnTo>
                    <a:pt x="1071695" y="553719"/>
                  </a:lnTo>
                  <a:lnTo>
                    <a:pt x="1068577" y="574039"/>
                  </a:lnTo>
                  <a:lnTo>
                    <a:pt x="1073667" y="594359"/>
                  </a:lnTo>
                  <a:lnTo>
                    <a:pt x="1085675" y="610869"/>
                  </a:lnTo>
                  <a:lnTo>
                    <a:pt x="1102850" y="621029"/>
                  </a:lnTo>
                  <a:lnTo>
                    <a:pt x="1123442" y="623569"/>
                  </a:lnTo>
                  <a:lnTo>
                    <a:pt x="1143633" y="618489"/>
                  </a:lnTo>
                  <a:lnTo>
                    <a:pt x="1159716" y="607059"/>
                  </a:lnTo>
                  <a:lnTo>
                    <a:pt x="1170108" y="589279"/>
                  </a:lnTo>
                  <a:lnTo>
                    <a:pt x="1172641" y="572769"/>
                  </a:lnTo>
                  <a:lnTo>
                    <a:pt x="1103502" y="572769"/>
                  </a:lnTo>
                  <a:lnTo>
                    <a:pt x="1100486" y="524509"/>
                  </a:lnTo>
                  <a:lnTo>
                    <a:pt x="1100450" y="523936"/>
                  </a:lnTo>
                  <a:close/>
                </a:path>
                <a:path w="1173479" h="1125220">
                  <a:moveTo>
                    <a:pt x="1118362" y="519429"/>
                  </a:moveTo>
                  <a:lnTo>
                    <a:pt x="1100450" y="523936"/>
                  </a:lnTo>
                  <a:lnTo>
                    <a:pt x="1103502" y="572769"/>
                  </a:lnTo>
                  <a:lnTo>
                    <a:pt x="1138301" y="570229"/>
                  </a:lnTo>
                  <a:lnTo>
                    <a:pt x="1135443" y="524509"/>
                  </a:lnTo>
                  <a:lnTo>
                    <a:pt x="1135407" y="523936"/>
                  </a:lnTo>
                  <a:lnTo>
                    <a:pt x="1135284" y="521969"/>
                  </a:lnTo>
                  <a:lnTo>
                    <a:pt x="1135256" y="521513"/>
                  </a:lnTo>
                  <a:lnTo>
                    <a:pt x="1118362" y="519429"/>
                  </a:lnTo>
                  <a:close/>
                </a:path>
                <a:path w="1173479" h="1125220">
                  <a:moveTo>
                    <a:pt x="1135256" y="521513"/>
                  </a:moveTo>
                  <a:lnTo>
                    <a:pt x="1138221" y="568959"/>
                  </a:lnTo>
                  <a:lnTo>
                    <a:pt x="1138301" y="570229"/>
                  </a:lnTo>
                  <a:lnTo>
                    <a:pt x="1103502" y="572769"/>
                  </a:lnTo>
                  <a:lnTo>
                    <a:pt x="1172641" y="572769"/>
                  </a:lnTo>
                  <a:lnTo>
                    <a:pt x="1173226" y="568959"/>
                  </a:lnTo>
                  <a:lnTo>
                    <a:pt x="1168136" y="548639"/>
                  </a:lnTo>
                  <a:lnTo>
                    <a:pt x="1156128" y="533399"/>
                  </a:lnTo>
                  <a:lnTo>
                    <a:pt x="1138953" y="521969"/>
                  </a:lnTo>
                  <a:lnTo>
                    <a:pt x="1135256" y="521513"/>
                  </a:lnTo>
                  <a:close/>
                </a:path>
                <a:path w="1173479" h="1125220">
                  <a:moveTo>
                    <a:pt x="1134014" y="501649"/>
                  </a:moveTo>
                  <a:lnTo>
                    <a:pt x="1099058" y="501649"/>
                  </a:lnTo>
                  <a:lnTo>
                    <a:pt x="1099168" y="503857"/>
                  </a:lnTo>
                  <a:lnTo>
                    <a:pt x="1099240" y="504577"/>
                  </a:lnTo>
                  <a:lnTo>
                    <a:pt x="1100299" y="521513"/>
                  </a:lnTo>
                  <a:lnTo>
                    <a:pt x="1100328" y="521969"/>
                  </a:lnTo>
                  <a:lnTo>
                    <a:pt x="1100450" y="523936"/>
                  </a:lnTo>
                  <a:lnTo>
                    <a:pt x="1118362" y="519429"/>
                  </a:lnTo>
                  <a:lnTo>
                    <a:pt x="1135126" y="519429"/>
                  </a:lnTo>
                  <a:lnTo>
                    <a:pt x="1134014" y="501649"/>
                  </a:lnTo>
                  <a:close/>
                </a:path>
                <a:path w="1173479" h="1125220">
                  <a:moveTo>
                    <a:pt x="1135126" y="519429"/>
                  </a:moveTo>
                  <a:lnTo>
                    <a:pt x="1118362" y="519429"/>
                  </a:lnTo>
                  <a:lnTo>
                    <a:pt x="1135256" y="521513"/>
                  </a:lnTo>
                  <a:lnTo>
                    <a:pt x="1135126" y="519429"/>
                  </a:lnTo>
                  <a:close/>
                </a:path>
                <a:path w="1173479" h="1125220">
                  <a:moveTo>
                    <a:pt x="1126962" y="458469"/>
                  </a:moveTo>
                  <a:lnTo>
                    <a:pt x="1091438" y="458469"/>
                  </a:lnTo>
                  <a:lnTo>
                    <a:pt x="1091474" y="458832"/>
                  </a:lnTo>
                  <a:lnTo>
                    <a:pt x="1091680" y="459717"/>
                  </a:lnTo>
                  <a:lnTo>
                    <a:pt x="1091855" y="461009"/>
                  </a:lnTo>
                  <a:lnTo>
                    <a:pt x="1092384" y="463338"/>
                  </a:lnTo>
                  <a:lnTo>
                    <a:pt x="1095883" y="481329"/>
                  </a:lnTo>
                  <a:lnTo>
                    <a:pt x="1099136" y="503857"/>
                  </a:lnTo>
                  <a:lnTo>
                    <a:pt x="1099058" y="501649"/>
                  </a:lnTo>
                  <a:lnTo>
                    <a:pt x="1134014" y="501649"/>
                  </a:lnTo>
                  <a:lnTo>
                    <a:pt x="1133856" y="499109"/>
                  </a:lnTo>
                  <a:lnTo>
                    <a:pt x="1130173" y="474979"/>
                  </a:lnTo>
                  <a:lnTo>
                    <a:pt x="1127033" y="458832"/>
                  </a:lnTo>
                  <a:lnTo>
                    <a:pt x="1126962" y="458469"/>
                  </a:lnTo>
                  <a:close/>
                </a:path>
                <a:path w="1173479" h="1125220">
                  <a:moveTo>
                    <a:pt x="45236" y="467359"/>
                  </a:moveTo>
                  <a:lnTo>
                    <a:pt x="45085" y="467359"/>
                  </a:lnTo>
                  <a:lnTo>
                    <a:pt x="44870" y="468634"/>
                  </a:lnTo>
                  <a:lnTo>
                    <a:pt x="45236" y="467359"/>
                  </a:lnTo>
                  <a:close/>
                </a:path>
                <a:path w="1173479" h="1125220">
                  <a:moveTo>
                    <a:pt x="1116387" y="415294"/>
                  </a:moveTo>
                  <a:lnTo>
                    <a:pt x="1080390" y="415294"/>
                  </a:lnTo>
                  <a:lnTo>
                    <a:pt x="1086312" y="436903"/>
                  </a:lnTo>
                  <a:lnTo>
                    <a:pt x="1086903" y="439222"/>
                  </a:lnTo>
                  <a:lnTo>
                    <a:pt x="1091561" y="459717"/>
                  </a:lnTo>
                  <a:lnTo>
                    <a:pt x="1091438" y="458469"/>
                  </a:lnTo>
                  <a:lnTo>
                    <a:pt x="1126962" y="458469"/>
                  </a:lnTo>
                  <a:lnTo>
                    <a:pt x="1125727" y="452119"/>
                  </a:lnTo>
                  <a:lnTo>
                    <a:pt x="1120267" y="429259"/>
                  </a:lnTo>
                  <a:lnTo>
                    <a:pt x="1116387" y="415294"/>
                  </a:lnTo>
                  <a:close/>
                </a:path>
                <a:path w="1173479" h="1125220">
                  <a:moveTo>
                    <a:pt x="1102793" y="373379"/>
                  </a:moveTo>
                  <a:lnTo>
                    <a:pt x="1065911" y="373379"/>
                  </a:lnTo>
                  <a:lnTo>
                    <a:pt x="1073785" y="394969"/>
                  </a:lnTo>
                  <a:lnTo>
                    <a:pt x="1073531" y="394969"/>
                  </a:lnTo>
                  <a:lnTo>
                    <a:pt x="1080515" y="416559"/>
                  </a:lnTo>
                  <a:lnTo>
                    <a:pt x="1080389" y="415294"/>
                  </a:lnTo>
                  <a:lnTo>
                    <a:pt x="1116387" y="415294"/>
                  </a:lnTo>
                  <a:lnTo>
                    <a:pt x="1113917" y="406399"/>
                  </a:lnTo>
                  <a:lnTo>
                    <a:pt x="1106677" y="383539"/>
                  </a:lnTo>
                  <a:lnTo>
                    <a:pt x="1102793" y="373379"/>
                  </a:lnTo>
                  <a:close/>
                </a:path>
                <a:path w="1173479" h="1125220">
                  <a:moveTo>
                    <a:pt x="58716" y="414019"/>
                  </a:moveTo>
                  <a:lnTo>
                    <a:pt x="58547" y="414019"/>
                  </a:lnTo>
                  <a:lnTo>
                    <a:pt x="58199" y="415294"/>
                  </a:lnTo>
                  <a:lnTo>
                    <a:pt x="58716" y="414019"/>
                  </a:lnTo>
                  <a:close/>
                </a:path>
                <a:path w="1173479" h="1125220">
                  <a:moveTo>
                    <a:pt x="1094710" y="353059"/>
                  </a:moveTo>
                  <a:lnTo>
                    <a:pt x="1057402" y="353059"/>
                  </a:lnTo>
                  <a:lnTo>
                    <a:pt x="1066164" y="374649"/>
                  </a:lnTo>
                  <a:lnTo>
                    <a:pt x="1065911" y="373379"/>
                  </a:lnTo>
                  <a:lnTo>
                    <a:pt x="1102793" y="373379"/>
                  </a:lnTo>
                  <a:lnTo>
                    <a:pt x="1098423" y="361949"/>
                  </a:lnTo>
                  <a:lnTo>
                    <a:pt x="1094710" y="353059"/>
                  </a:lnTo>
                  <a:close/>
                </a:path>
                <a:path w="1173479" h="1125220">
                  <a:moveTo>
                    <a:pt x="1076960" y="313689"/>
                  </a:moveTo>
                  <a:lnTo>
                    <a:pt x="1038098" y="313689"/>
                  </a:lnTo>
                  <a:lnTo>
                    <a:pt x="1048385" y="334009"/>
                  </a:lnTo>
                  <a:lnTo>
                    <a:pt x="1048131" y="334009"/>
                  </a:lnTo>
                  <a:lnTo>
                    <a:pt x="1057656" y="354329"/>
                  </a:lnTo>
                  <a:lnTo>
                    <a:pt x="1057402" y="353059"/>
                  </a:lnTo>
                  <a:lnTo>
                    <a:pt x="1094710" y="353059"/>
                  </a:lnTo>
                  <a:lnTo>
                    <a:pt x="1089406" y="340359"/>
                  </a:lnTo>
                  <a:lnTo>
                    <a:pt x="1079627" y="318769"/>
                  </a:lnTo>
                  <a:lnTo>
                    <a:pt x="1076960" y="313689"/>
                  </a:lnTo>
                  <a:close/>
                </a:path>
                <a:path w="1173479" h="1125220">
                  <a:moveTo>
                    <a:pt x="1066768" y="294639"/>
                  </a:moveTo>
                  <a:lnTo>
                    <a:pt x="1027176" y="294639"/>
                  </a:lnTo>
                  <a:lnTo>
                    <a:pt x="1038351" y="314959"/>
                  </a:lnTo>
                  <a:lnTo>
                    <a:pt x="1038098" y="313689"/>
                  </a:lnTo>
                  <a:lnTo>
                    <a:pt x="1076960" y="313689"/>
                  </a:lnTo>
                  <a:lnTo>
                    <a:pt x="1068959" y="298450"/>
                  </a:lnTo>
                  <a:lnTo>
                    <a:pt x="1066768" y="294639"/>
                  </a:lnTo>
                  <a:close/>
                </a:path>
                <a:path w="1173479" h="1125220">
                  <a:moveTo>
                    <a:pt x="994645" y="191769"/>
                  </a:moveTo>
                  <a:lnTo>
                    <a:pt x="947038" y="191769"/>
                  </a:lnTo>
                  <a:lnTo>
                    <a:pt x="962533" y="208279"/>
                  </a:lnTo>
                  <a:lnTo>
                    <a:pt x="962025" y="208279"/>
                  </a:lnTo>
                  <a:lnTo>
                    <a:pt x="976884" y="224789"/>
                  </a:lnTo>
                  <a:lnTo>
                    <a:pt x="976502" y="224789"/>
                  </a:lnTo>
                  <a:lnTo>
                    <a:pt x="990600" y="241300"/>
                  </a:lnTo>
                  <a:lnTo>
                    <a:pt x="990219" y="241300"/>
                  </a:lnTo>
                  <a:lnTo>
                    <a:pt x="1003681" y="259079"/>
                  </a:lnTo>
                  <a:lnTo>
                    <a:pt x="1003173" y="259079"/>
                  </a:lnTo>
                  <a:lnTo>
                    <a:pt x="1016000" y="276859"/>
                  </a:lnTo>
                  <a:lnTo>
                    <a:pt x="1015619" y="276859"/>
                  </a:lnTo>
                  <a:lnTo>
                    <a:pt x="1027557" y="295909"/>
                  </a:lnTo>
                  <a:lnTo>
                    <a:pt x="1027176" y="294639"/>
                  </a:lnTo>
                  <a:lnTo>
                    <a:pt x="1066768" y="294639"/>
                  </a:lnTo>
                  <a:lnTo>
                    <a:pt x="1057275" y="278129"/>
                  </a:lnTo>
                  <a:lnTo>
                    <a:pt x="1045083" y="257809"/>
                  </a:lnTo>
                  <a:lnTo>
                    <a:pt x="1031875" y="238759"/>
                  </a:lnTo>
                  <a:lnTo>
                    <a:pt x="1018032" y="219709"/>
                  </a:lnTo>
                  <a:lnTo>
                    <a:pt x="1003426" y="201929"/>
                  </a:lnTo>
                  <a:lnTo>
                    <a:pt x="994645" y="191769"/>
                  </a:lnTo>
                  <a:close/>
                </a:path>
                <a:path w="1173479" h="1125220">
                  <a:moveTo>
                    <a:pt x="127799" y="269239"/>
                  </a:moveTo>
                  <a:lnTo>
                    <a:pt x="127381" y="269239"/>
                  </a:lnTo>
                  <a:lnTo>
                    <a:pt x="126873" y="270509"/>
                  </a:lnTo>
                  <a:lnTo>
                    <a:pt x="127799" y="269239"/>
                  </a:lnTo>
                  <a:close/>
                </a:path>
                <a:path w="1173479" h="1125220">
                  <a:moveTo>
                    <a:pt x="176418" y="208279"/>
                  </a:moveTo>
                  <a:lnTo>
                    <a:pt x="175895" y="208279"/>
                  </a:lnTo>
                  <a:lnTo>
                    <a:pt x="175260" y="209550"/>
                  </a:lnTo>
                  <a:lnTo>
                    <a:pt x="176418" y="208279"/>
                  </a:lnTo>
                  <a:close/>
                </a:path>
                <a:path w="1173479" h="1125220">
                  <a:moveTo>
                    <a:pt x="980674" y="176529"/>
                  </a:moveTo>
                  <a:lnTo>
                    <a:pt x="931290" y="176529"/>
                  </a:lnTo>
                  <a:lnTo>
                    <a:pt x="947547" y="193039"/>
                  </a:lnTo>
                  <a:lnTo>
                    <a:pt x="947038" y="191769"/>
                  </a:lnTo>
                  <a:lnTo>
                    <a:pt x="994645" y="191769"/>
                  </a:lnTo>
                  <a:lnTo>
                    <a:pt x="988060" y="184150"/>
                  </a:lnTo>
                  <a:lnTo>
                    <a:pt x="980674" y="176529"/>
                  </a:lnTo>
                  <a:close/>
                </a:path>
                <a:path w="1173479" h="1125220">
                  <a:moveTo>
                    <a:pt x="194545" y="189229"/>
                  </a:moveTo>
                  <a:lnTo>
                    <a:pt x="193801" y="189229"/>
                  </a:lnTo>
                  <a:lnTo>
                    <a:pt x="193167" y="190500"/>
                  </a:lnTo>
                  <a:lnTo>
                    <a:pt x="194545" y="189229"/>
                  </a:lnTo>
                  <a:close/>
                </a:path>
                <a:path w="1173479" h="1125220">
                  <a:moveTo>
                    <a:pt x="859677" y="80009"/>
                  </a:moveTo>
                  <a:lnTo>
                    <a:pt x="784351" y="80009"/>
                  </a:lnTo>
                  <a:lnTo>
                    <a:pt x="805307" y="90169"/>
                  </a:lnTo>
                  <a:lnTo>
                    <a:pt x="804672" y="90169"/>
                  </a:lnTo>
                  <a:lnTo>
                    <a:pt x="824992" y="100329"/>
                  </a:lnTo>
                  <a:lnTo>
                    <a:pt x="824357" y="100329"/>
                  </a:lnTo>
                  <a:lnTo>
                    <a:pt x="844296" y="111759"/>
                  </a:lnTo>
                  <a:lnTo>
                    <a:pt x="843661" y="111759"/>
                  </a:lnTo>
                  <a:lnTo>
                    <a:pt x="862964" y="123189"/>
                  </a:lnTo>
                  <a:lnTo>
                    <a:pt x="862202" y="123189"/>
                  </a:lnTo>
                  <a:lnTo>
                    <a:pt x="880872" y="135889"/>
                  </a:lnTo>
                  <a:lnTo>
                    <a:pt x="880363" y="135889"/>
                  </a:lnTo>
                  <a:lnTo>
                    <a:pt x="898525" y="148589"/>
                  </a:lnTo>
                  <a:lnTo>
                    <a:pt x="897889" y="148589"/>
                  </a:lnTo>
                  <a:lnTo>
                    <a:pt x="915415" y="162559"/>
                  </a:lnTo>
                  <a:lnTo>
                    <a:pt x="914908" y="162559"/>
                  </a:lnTo>
                  <a:lnTo>
                    <a:pt x="931672" y="177800"/>
                  </a:lnTo>
                  <a:lnTo>
                    <a:pt x="931290" y="176529"/>
                  </a:lnTo>
                  <a:lnTo>
                    <a:pt x="980674" y="176529"/>
                  </a:lnTo>
                  <a:lnTo>
                    <a:pt x="937895" y="135889"/>
                  </a:lnTo>
                  <a:lnTo>
                    <a:pt x="901064" y="107950"/>
                  </a:lnTo>
                  <a:lnTo>
                    <a:pt x="861949" y="81279"/>
                  </a:lnTo>
                  <a:lnTo>
                    <a:pt x="859677" y="80009"/>
                  </a:lnTo>
                  <a:close/>
                </a:path>
                <a:path w="1173479" h="1125220">
                  <a:moveTo>
                    <a:pt x="233005" y="154939"/>
                  </a:moveTo>
                  <a:lnTo>
                    <a:pt x="232029" y="154939"/>
                  </a:lnTo>
                  <a:lnTo>
                    <a:pt x="231394" y="156209"/>
                  </a:lnTo>
                  <a:lnTo>
                    <a:pt x="233005" y="154939"/>
                  </a:lnTo>
                  <a:close/>
                </a:path>
                <a:path w="1173479" h="1125220">
                  <a:moveTo>
                    <a:pt x="274542" y="124459"/>
                  </a:moveTo>
                  <a:lnTo>
                    <a:pt x="273431" y="124459"/>
                  </a:lnTo>
                  <a:lnTo>
                    <a:pt x="272669" y="125729"/>
                  </a:lnTo>
                  <a:lnTo>
                    <a:pt x="274542" y="124459"/>
                  </a:lnTo>
                  <a:close/>
                </a:path>
                <a:path w="1173479" h="1125220">
                  <a:moveTo>
                    <a:pt x="296475" y="110489"/>
                  </a:moveTo>
                  <a:lnTo>
                    <a:pt x="295148" y="110489"/>
                  </a:lnTo>
                  <a:lnTo>
                    <a:pt x="294386" y="111759"/>
                  </a:lnTo>
                  <a:lnTo>
                    <a:pt x="296475" y="110489"/>
                  </a:lnTo>
                  <a:close/>
                </a:path>
                <a:path w="1173479" h="1125220">
                  <a:moveTo>
                    <a:pt x="318973" y="97789"/>
                  </a:moveTo>
                  <a:lnTo>
                    <a:pt x="317373" y="97789"/>
                  </a:lnTo>
                  <a:lnTo>
                    <a:pt x="316611" y="99059"/>
                  </a:lnTo>
                  <a:lnTo>
                    <a:pt x="318973" y="97789"/>
                  </a:lnTo>
                  <a:close/>
                </a:path>
                <a:path w="1173479" h="1125220">
                  <a:moveTo>
                    <a:pt x="342166" y="86359"/>
                  </a:moveTo>
                  <a:lnTo>
                    <a:pt x="340233" y="86359"/>
                  </a:lnTo>
                  <a:lnTo>
                    <a:pt x="339471" y="87629"/>
                  </a:lnTo>
                  <a:lnTo>
                    <a:pt x="342166" y="86359"/>
                  </a:lnTo>
                  <a:close/>
                </a:path>
                <a:path w="1173479" h="1125220">
                  <a:moveTo>
                    <a:pt x="829860" y="63500"/>
                  </a:moveTo>
                  <a:lnTo>
                    <a:pt x="742569" y="63500"/>
                  </a:lnTo>
                  <a:lnTo>
                    <a:pt x="764413" y="72389"/>
                  </a:lnTo>
                  <a:lnTo>
                    <a:pt x="763777" y="72389"/>
                  </a:lnTo>
                  <a:lnTo>
                    <a:pt x="785113" y="81279"/>
                  </a:lnTo>
                  <a:lnTo>
                    <a:pt x="784351" y="80009"/>
                  </a:lnTo>
                  <a:lnTo>
                    <a:pt x="859677" y="80009"/>
                  </a:lnTo>
                  <a:lnTo>
                    <a:pt x="841501" y="69850"/>
                  </a:lnTo>
                  <a:lnTo>
                    <a:pt x="829860" y="63500"/>
                  </a:lnTo>
                  <a:close/>
                </a:path>
                <a:path w="1173479" h="1125220">
                  <a:moveTo>
                    <a:pt x="789413" y="44450"/>
                  </a:moveTo>
                  <a:lnTo>
                    <a:pt x="671830" y="44450"/>
                  </a:lnTo>
                  <a:lnTo>
                    <a:pt x="699515" y="50800"/>
                  </a:lnTo>
                  <a:lnTo>
                    <a:pt x="698754" y="50800"/>
                  </a:lnTo>
                  <a:lnTo>
                    <a:pt x="721487" y="57150"/>
                  </a:lnTo>
                  <a:lnTo>
                    <a:pt x="720851" y="57150"/>
                  </a:lnTo>
                  <a:lnTo>
                    <a:pt x="743204" y="64769"/>
                  </a:lnTo>
                  <a:lnTo>
                    <a:pt x="742569" y="63500"/>
                  </a:lnTo>
                  <a:lnTo>
                    <a:pt x="829860" y="63500"/>
                  </a:lnTo>
                  <a:lnTo>
                    <a:pt x="820547" y="58419"/>
                  </a:lnTo>
                  <a:lnTo>
                    <a:pt x="798830" y="48259"/>
                  </a:lnTo>
                  <a:lnTo>
                    <a:pt x="789413" y="44450"/>
                  </a:lnTo>
                  <a:close/>
                </a:path>
                <a:path w="1173479" h="1125220">
                  <a:moveTo>
                    <a:pt x="642366" y="40150"/>
                  </a:moveTo>
                  <a:lnTo>
                    <a:pt x="672719" y="45719"/>
                  </a:lnTo>
                  <a:lnTo>
                    <a:pt x="671830" y="44450"/>
                  </a:lnTo>
                  <a:lnTo>
                    <a:pt x="789413" y="44450"/>
                  </a:lnTo>
                  <a:lnTo>
                    <a:pt x="779997" y="40639"/>
                  </a:lnTo>
                  <a:lnTo>
                    <a:pt x="645922" y="40639"/>
                  </a:lnTo>
                  <a:lnTo>
                    <a:pt x="642366" y="40150"/>
                  </a:lnTo>
                  <a:close/>
                </a:path>
                <a:path w="1173479" h="1125220">
                  <a:moveTo>
                    <a:pt x="495530" y="40639"/>
                  </a:moveTo>
                  <a:lnTo>
                    <a:pt x="487680" y="40639"/>
                  </a:lnTo>
                  <a:lnTo>
                    <a:pt x="486790" y="41909"/>
                  </a:lnTo>
                  <a:lnTo>
                    <a:pt x="495530" y="40639"/>
                  </a:lnTo>
                  <a:close/>
                </a:path>
                <a:path w="1173479" h="1125220">
                  <a:moveTo>
                    <a:pt x="765555" y="35559"/>
                  </a:moveTo>
                  <a:lnTo>
                    <a:pt x="591693" y="35559"/>
                  </a:lnTo>
                  <a:lnTo>
                    <a:pt x="621718" y="36950"/>
                  </a:lnTo>
                  <a:lnTo>
                    <a:pt x="619108" y="36950"/>
                  </a:lnTo>
                  <a:lnTo>
                    <a:pt x="645922" y="40639"/>
                  </a:lnTo>
                  <a:lnTo>
                    <a:pt x="779997" y="40639"/>
                  </a:lnTo>
                  <a:lnTo>
                    <a:pt x="776859" y="39369"/>
                  </a:lnTo>
                  <a:lnTo>
                    <a:pt x="765555" y="35559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4273" y="37850"/>
                  </a:lnTo>
                  <a:lnTo>
                    <a:pt x="512716" y="38223"/>
                  </a:lnTo>
                  <a:lnTo>
                    <a:pt x="511848" y="38223"/>
                  </a:lnTo>
                  <a:lnTo>
                    <a:pt x="515341" y="37850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1848" y="38223"/>
                  </a:lnTo>
                  <a:lnTo>
                    <a:pt x="512716" y="38223"/>
                  </a:lnTo>
                  <a:lnTo>
                    <a:pt x="515341" y="37850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946" y="3310890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7"/>
                  </a:lnTo>
                </a:path>
              </a:pathLst>
            </a:custGeom>
            <a:ln w="34925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896" y="2229612"/>
              <a:ext cx="1075931" cy="10820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33571" y="2304288"/>
              <a:ext cx="931544" cy="937260"/>
            </a:xfrm>
            <a:custGeom>
              <a:avLst/>
              <a:gdLst/>
              <a:ahLst/>
              <a:cxnLst/>
              <a:rect l="l" t="t" r="r" b="b"/>
              <a:pathLst>
                <a:path w="931545" h="937260">
                  <a:moveTo>
                    <a:pt x="465581" y="0"/>
                  </a:moveTo>
                  <a:lnTo>
                    <a:pt x="417972" y="2419"/>
                  </a:lnTo>
                  <a:lnTo>
                    <a:pt x="371739" y="9520"/>
                  </a:lnTo>
                  <a:lnTo>
                    <a:pt x="327116" y="21067"/>
                  </a:lnTo>
                  <a:lnTo>
                    <a:pt x="284339" y="36826"/>
                  </a:lnTo>
                  <a:lnTo>
                    <a:pt x="243639" y="56559"/>
                  </a:lnTo>
                  <a:lnTo>
                    <a:pt x="205252" y="80032"/>
                  </a:lnTo>
                  <a:lnTo>
                    <a:pt x="169411" y="107009"/>
                  </a:lnTo>
                  <a:lnTo>
                    <a:pt x="136350" y="137255"/>
                  </a:lnTo>
                  <a:lnTo>
                    <a:pt x="106302" y="170534"/>
                  </a:lnTo>
                  <a:lnTo>
                    <a:pt x="79503" y="206610"/>
                  </a:lnTo>
                  <a:lnTo>
                    <a:pt x="56184" y="245249"/>
                  </a:lnTo>
                  <a:lnTo>
                    <a:pt x="36581" y="286214"/>
                  </a:lnTo>
                  <a:lnTo>
                    <a:pt x="20928" y="329270"/>
                  </a:lnTo>
                  <a:lnTo>
                    <a:pt x="9457" y="374182"/>
                  </a:lnTo>
                  <a:lnTo>
                    <a:pt x="2403" y="420713"/>
                  </a:lnTo>
                  <a:lnTo>
                    <a:pt x="0" y="468629"/>
                  </a:lnTo>
                  <a:lnTo>
                    <a:pt x="2403" y="516546"/>
                  </a:lnTo>
                  <a:lnTo>
                    <a:pt x="9457" y="563077"/>
                  </a:lnTo>
                  <a:lnTo>
                    <a:pt x="20928" y="607989"/>
                  </a:lnTo>
                  <a:lnTo>
                    <a:pt x="36581" y="651045"/>
                  </a:lnTo>
                  <a:lnTo>
                    <a:pt x="56184" y="692010"/>
                  </a:lnTo>
                  <a:lnTo>
                    <a:pt x="79503" y="730649"/>
                  </a:lnTo>
                  <a:lnTo>
                    <a:pt x="106302" y="766725"/>
                  </a:lnTo>
                  <a:lnTo>
                    <a:pt x="136350" y="800004"/>
                  </a:lnTo>
                  <a:lnTo>
                    <a:pt x="169411" y="830250"/>
                  </a:lnTo>
                  <a:lnTo>
                    <a:pt x="205252" y="857227"/>
                  </a:lnTo>
                  <a:lnTo>
                    <a:pt x="243639" y="880700"/>
                  </a:lnTo>
                  <a:lnTo>
                    <a:pt x="284339" y="900433"/>
                  </a:lnTo>
                  <a:lnTo>
                    <a:pt x="327116" y="916192"/>
                  </a:lnTo>
                  <a:lnTo>
                    <a:pt x="371739" y="927739"/>
                  </a:lnTo>
                  <a:lnTo>
                    <a:pt x="417972" y="934840"/>
                  </a:lnTo>
                  <a:lnTo>
                    <a:pt x="465581" y="937260"/>
                  </a:lnTo>
                  <a:lnTo>
                    <a:pt x="513191" y="934840"/>
                  </a:lnTo>
                  <a:lnTo>
                    <a:pt x="559424" y="927739"/>
                  </a:lnTo>
                  <a:lnTo>
                    <a:pt x="604047" y="916192"/>
                  </a:lnTo>
                  <a:lnTo>
                    <a:pt x="646824" y="900433"/>
                  </a:lnTo>
                  <a:lnTo>
                    <a:pt x="687524" y="880700"/>
                  </a:lnTo>
                  <a:lnTo>
                    <a:pt x="725911" y="857227"/>
                  </a:lnTo>
                  <a:lnTo>
                    <a:pt x="761752" y="830250"/>
                  </a:lnTo>
                  <a:lnTo>
                    <a:pt x="794813" y="800004"/>
                  </a:lnTo>
                  <a:lnTo>
                    <a:pt x="824861" y="766725"/>
                  </a:lnTo>
                  <a:lnTo>
                    <a:pt x="851660" y="730649"/>
                  </a:lnTo>
                  <a:lnTo>
                    <a:pt x="874979" y="692010"/>
                  </a:lnTo>
                  <a:lnTo>
                    <a:pt x="894582" y="651045"/>
                  </a:lnTo>
                  <a:lnTo>
                    <a:pt x="910235" y="607989"/>
                  </a:lnTo>
                  <a:lnTo>
                    <a:pt x="921706" y="563077"/>
                  </a:lnTo>
                  <a:lnTo>
                    <a:pt x="928760" y="516546"/>
                  </a:lnTo>
                  <a:lnTo>
                    <a:pt x="931163" y="468629"/>
                  </a:lnTo>
                  <a:lnTo>
                    <a:pt x="928760" y="420713"/>
                  </a:lnTo>
                  <a:lnTo>
                    <a:pt x="921706" y="374182"/>
                  </a:lnTo>
                  <a:lnTo>
                    <a:pt x="910235" y="329270"/>
                  </a:lnTo>
                  <a:lnTo>
                    <a:pt x="894582" y="286214"/>
                  </a:lnTo>
                  <a:lnTo>
                    <a:pt x="874979" y="245249"/>
                  </a:lnTo>
                  <a:lnTo>
                    <a:pt x="851660" y="206610"/>
                  </a:lnTo>
                  <a:lnTo>
                    <a:pt x="824861" y="170534"/>
                  </a:lnTo>
                  <a:lnTo>
                    <a:pt x="794813" y="137255"/>
                  </a:lnTo>
                  <a:lnTo>
                    <a:pt x="761752" y="107009"/>
                  </a:lnTo>
                  <a:lnTo>
                    <a:pt x="725911" y="80032"/>
                  </a:lnTo>
                  <a:lnTo>
                    <a:pt x="687524" y="56559"/>
                  </a:lnTo>
                  <a:lnTo>
                    <a:pt x="646824" y="36826"/>
                  </a:lnTo>
                  <a:lnTo>
                    <a:pt x="604047" y="21067"/>
                  </a:lnTo>
                  <a:lnTo>
                    <a:pt x="559424" y="9520"/>
                  </a:lnTo>
                  <a:lnTo>
                    <a:pt x="513191" y="2419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7580" y="2369832"/>
              <a:ext cx="798588" cy="8016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69208" y="2441448"/>
              <a:ext cx="660400" cy="662940"/>
            </a:xfrm>
            <a:custGeom>
              <a:avLst/>
              <a:gdLst/>
              <a:ahLst/>
              <a:cxnLst/>
              <a:rect l="l" t="t" r="r" b="b"/>
              <a:pathLst>
                <a:path w="660400" h="662939">
                  <a:moveTo>
                    <a:pt x="329945" y="0"/>
                  </a:moveTo>
                  <a:lnTo>
                    <a:pt x="281184" y="3595"/>
                  </a:lnTo>
                  <a:lnTo>
                    <a:pt x="234645" y="14038"/>
                  </a:lnTo>
                  <a:lnTo>
                    <a:pt x="190840" y="30817"/>
                  </a:lnTo>
                  <a:lnTo>
                    <a:pt x="150277" y="53416"/>
                  </a:lnTo>
                  <a:lnTo>
                    <a:pt x="113468" y="81323"/>
                  </a:lnTo>
                  <a:lnTo>
                    <a:pt x="80923" y="114025"/>
                  </a:lnTo>
                  <a:lnTo>
                    <a:pt x="53151" y="151007"/>
                  </a:lnTo>
                  <a:lnTo>
                    <a:pt x="30662" y="191756"/>
                  </a:lnTo>
                  <a:lnTo>
                    <a:pt x="13967" y="235758"/>
                  </a:lnTo>
                  <a:lnTo>
                    <a:pt x="3576" y="282501"/>
                  </a:lnTo>
                  <a:lnTo>
                    <a:pt x="0" y="331469"/>
                  </a:lnTo>
                  <a:lnTo>
                    <a:pt x="3576" y="380438"/>
                  </a:lnTo>
                  <a:lnTo>
                    <a:pt x="13967" y="427181"/>
                  </a:lnTo>
                  <a:lnTo>
                    <a:pt x="30662" y="471183"/>
                  </a:lnTo>
                  <a:lnTo>
                    <a:pt x="53151" y="511932"/>
                  </a:lnTo>
                  <a:lnTo>
                    <a:pt x="80923" y="548914"/>
                  </a:lnTo>
                  <a:lnTo>
                    <a:pt x="113468" y="581616"/>
                  </a:lnTo>
                  <a:lnTo>
                    <a:pt x="150277" y="609523"/>
                  </a:lnTo>
                  <a:lnTo>
                    <a:pt x="190840" y="632122"/>
                  </a:lnTo>
                  <a:lnTo>
                    <a:pt x="234645" y="648901"/>
                  </a:lnTo>
                  <a:lnTo>
                    <a:pt x="281184" y="659344"/>
                  </a:lnTo>
                  <a:lnTo>
                    <a:pt x="329945" y="662939"/>
                  </a:lnTo>
                  <a:lnTo>
                    <a:pt x="378707" y="659344"/>
                  </a:lnTo>
                  <a:lnTo>
                    <a:pt x="425246" y="648901"/>
                  </a:lnTo>
                  <a:lnTo>
                    <a:pt x="469051" y="632122"/>
                  </a:lnTo>
                  <a:lnTo>
                    <a:pt x="509614" y="609523"/>
                  </a:lnTo>
                  <a:lnTo>
                    <a:pt x="546423" y="581616"/>
                  </a:lnTo>
                  <a:lnTo>
                    <a:pt x="578968" y="548914"/>
                  </a:lnTo>
                  <a:lnTo>
                    <a:pt x="606740" y="511932"/>
                  </a:lnTo>
                  <a:lnTo>
                    <a:pt x="629229" y="471183"/>
                  </a:lnTo>
                  <a:lnTo>
                    <a:pt x="645924" y="427181"/>
                  </a:lnTo>
                  <a:lnTo>
                    <a:pt x="656315" y="380438"/>
                  </a:lnTo>
                  <a:lnTo>
                    <a:pt x="659891" y="331469"/>
                  </a:lnTo>
                  <a:lnTo>
                    <a:pt x="656315" y="282501"/>
                  </a:lnTo>
                  <a:lnTo>
                    <a:pt x="645924" y="235758"/>
                  </a:lnTo>
                  <a:lnTo>
                    <a:pt x="629229" y="191756"/>
                  </a:lnTo>
                  <a:lnTo>
                    <a:pt x="606740" y="151007"/>
                  </a:lnTo>
                  <a:lnTo>
                    <a:pt x="578968" y="114025"/>
                  </a:lnTo>
                  <a:lnTo>
                    <a:pt x="546423" y="81323"/>
                  </a:lnTo>
                  <a:lnTo>
                    <a:pt x="509614" y="53416"/>
                  </a:lnTo>
                  <a:lnTo>
                    <a:pt x="469051" y="30817"/>
                  </a:lnTo>
                  <a:lnTo>
                    <a:pt x="425246" y="14038"/>
                  </a:lnTo>
                  <a:lnTo>
                    <a:pt x="378707" y="3595"/>
                  </a:lnTo>
                  <a:lnTo>
                    <a:pt x="329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80204" y="2202688"/>
              <a:ext cx="1173480" cy="1125220"/>
            </a:xfrm>
            <a:custGeom>
              <a:avLst/>
              <a:gdLst/>
              <a:ahLst/>
              <a:cxnLst/>
              <a:rect l="l" t="t" r="r" b="b"/>
              <a:pathLst>
                <a:path w="1173479" h="1125220">
                  <a:moveTo>
                    <a:pt x="593598" y="0"/>
                  </a:moveTo>
                  <a:lnTo>
                    <a:pt x="565276" y="0"/>
                  </a:lnTo>
                  <a:lnTo>
                    <a:pt x="509397" y="2539"/>
                  </a:lnTo>
                  <a:lnTo>
                    <a:pt x="454660" y="11429"/>
                  </a:lnTo>
                  <a:lnTo>
                    <a:pt x="401320" y="25400"/>
                  </a:lnTo>
                  <a:lnTo>
                    <a:pt x="349885" y="44450"/>
                  </a:lnTo>
                  <a:lnTo>
                    <a:pt x="300355" y="67309"/>
                  </a:lnTo>
                  <a:lnTo>
                    <a:pt x="253619" y="96519"/>
                  </a:lnTo>
                  <a:lnTo>
                    <a:pt x="209676" y="128269"/>
                  </a:lnTo>
                  <a:lnTo>
                    <a:pt x="168783" y="165100"/>
                  </a:lnTo>
                  <a:lnTo>
                    <a:pt x="131572" y="205739"/>
                  </a:lnTo>
                  <a:lnTo>
                    <a:pt x="98171" y="250189"/>
                  </a:lnTo>
                  <a:lnTo>
                    <a:pt x="69087" y="298450"/>
                  </a:lnTo>
                  <a:lnTo>
                    <a:pt x="44576" y="349249"/>
                  </a:lnTo>
                  <a:lnTo>
                    <a:pt x="25019" y="403859"/>
                  </a:lnTo>
                  <a:lnTo>
                    <a:pt x="10795" y="461009"/>
                  </a:lnTo>
                  <a:lnTo>
                    <a:pt x="2412" y="518159"/>
                  </a:lnTo>
                  <a:lnTo>
                    <a:pt x="115" y="568959"/>
                  </a:lnTo>
                  <a:lnTo>
                    <a:pt x="0" y="575309"/>
                  </a:lnTo>
                  <a:lnTo>
                    <a:pt x="848" y="601979"/>
                  </a:lnTo>
                  <a:lnTo>
                    <a:pt x="888" y="603249"/>
                  </a:lnTo>
                  <a:lnTo>
                    <a:pt x="6604" y="659129"/>
                  </a:lnTo>
                  <a:lnTo>
                    <a:pt x="17907" y="713739"/>
                  </a:lnTo>
                  <a:lnTo>
                    <a:pt x="34036" y="765809"/>
                  </a:lnTo>
                  <a:lnTo>
                    <a:pt x="55118" y="816609"/>
                  </a:lnTo>
                  <a:lnTo>
                    <a:pt x="81025" y="864869"/>
                  </a:lnTo>
                  <a:lnTo>
                    <a:pt x="111251" y="910589"/>
                  </a:lnTo>
                  <a:lnTo>
                    <a:pt x="145796" y="953769"/>
                  </a:lnTo>
                  <a:lnTo>
                    <a:pt x="184404" y="993139"/>
                  </a:lnTo>
                  <a:lnTo>
                    <a:pt x="226822" y="1028699"/>
                  </a:lnTo>
                  <a:lnTo>
                    <a:pt x="272923" y="1059179"/>
                  </a:lnTo>
                  <a:lnTo>
                    <a:pt x="322325" y="1087119"/>
                  </a:lnTo>
                  <a:lnTo>
                    <a:pt x="375158" y="1108709"/>
                  </a:lnTo>
                  <a:lnTo>
                    <a:pt x="430403" y="1125219"/>
                  </a:lnTo>
                  <a:lnTo>
                    <a:pt x="439800" y="1092199"/>
                  </a:lnTo>
                  <a:lnTo>
                    <a:pt x="412496" y="1084579"/>
                  </a:lnTo>
                  <a:lnTo>
                    <a:pt x="413385" y="1084579"/>
                  </a:lnTo>
                  <a:lnTo>
                    <a:pt x="386715" y="1075689"/>
                  </a:lnTo>
                  <a:lnTo>
                    <a:pt x="387476" y="1075689"/>
                  </a:lnTo>
                  <a:lnTo>
                    <a:pt x="364807" y="1066799"/>
                  </a:lnTo>
                  <a:lnTo>
                    <a:pt x="362331" y="1066799"/>
                  </a:lnTo>
                  <a:lnTo>
                    <a:pt x="337185" y="1055369"/>
                  </a:lnTo>
                  <a:lnTo>
                    <a:pt x="337947" y="1055369"/>
                  </a:lnTo>
                  <a:lnTo>
                    <a:pt x="313563" y="1042669"/>
                  </a:lnTo>
                  <a:lnTo>
                    <a:pt x="314325" y="1042669"/>
                  </a:lnTo>
                  <a:lnTo>
                    <a:pt x="290830" y="1029969"/>
                  </a:lnTo>
                  <a:lnTo>
                    <a:pt x="291592" y="1029969"/>
                  </a:lnTo>
                  <a:lnTo>
                    <a:pt x="270637" y="1015999"/>
                  </a:lnTo>
                  <a:lnTo>
                    <a:pt x="269494" y="1015999"/>
                  </a:lnTo>
                  <a:lnTo>
                    <a:pt x="249213" y="1000759"/>
                  </a:lnTo>
                  <a:lnTo>
                    <a:pt x="248285" y="1000759"/>
                  </a:lnTo>
                  <a:lnTo>
                    <a:pt x="227203" y="984249"/>
                  </a:lnTo>
                  <a:lnTo>
                    <a:pt x="227837" y="984249"/>
                  </a:lnTo>
                  <a:lnTo>
                    <a:pt x="209205" y="967739"/>
                  </a:lnTo>
                  <a:lnTo>
                    <a:pt x="208280" y="967739"/>
                  </a:lnTo>
                  <a:lnTo>
                    <a:pt x="190381" y="949959"/>
                  </a:lnTo>
                  <a:lnTo>
                    <a:pt x="189737" y="949959"/>
                  </a:lnTo>
                  <a:lnTo>
                    <a:pt x="172712" y="930909"/>
                  </a:lnTo>
                  <a:lnTo>
                    <a:pt x="172085" y="930909"/>
                  </a:lnTo>
                  <a:lnTo>
                    <a:pt x="154812" y="910589"/>
                  </a:lnTo>
                  <a:lnTo>
                    <a:pt x="155321" y="910589"/>
                  </a:lnTo>
                  <a:lnTo>
                    <a:pt x="139192" y="890269"/>
                  </a:lnTo>
                  <a:lnTo>
                    <a:pt x="139700" y="890269"/>
                  </a:lnTo>
                  <a:lnTo>
                    <a:pt x="125356" y="869949"/>
                  </a:lnTo>
                  <a:lnTo>
                    <a:pt x="124841" y="869949"/>
                  </a:lnTo>
                  <a:lnTo>
                    <a:pt x="110744" y="847089"/>
                  </a:lnTo>
                  <a:lnTo>
                    <a:pt x="111251" y="847089"/>
                  </a:lnTo>
                  <a:lnTo>
                    <a:pt x="98777" y="825499"/>
                  </a:lnTo>
                  <a:lnTo>
                    <a:pt x="98425" y="825499"/>
                  </a:lnTo>
                  <a:lnTo>
                    <a:pt x="87235" y="802639"/>
                  </a:lnTo>
                  <a:lnTo>
                    <a:pt x="86868" y="802639"/>
                  </a:lnTo>
                  <a:lnTo>
                    <a:pt x="76073" y="778509"/>
                  </a:lnTo>
                  <a:lnTo>
                    <a:pt x="76326" y="778509"/>
                  </a:lnTo>
                  <a:lnTo>
                    <a:pt x="66801" y="754379"/>
                  </a:lnTo>
                  <a:lnTo>
                    <a:pt x="67056" y="754379"/>
                  </a:lnTo>
                  <a:lnTo>
                    <a:pt x="58972" y="730249"/>
                  </a:lnTo>
                  <a:lnTo>
                    <a:pt x="58800" y="730249"/>
                  </a:lnTo>
                  <a:lnTo>
                    <a:pt x="51562" y="704849"/>
                  </a:lnTo>
                  <a:lnTo>
                    <a:pt x="51816" y="704849"/>
                  </a:lnTo>
                  <a:lnTo>
                    <a:pt x="45720" y="679449"/>
                  </a:lnTo>
                  <a:lnTo>
                    <a:pt x="41148" y="654049"/>
                  </a:lnTo>
                  <a:lnTo>
                    <a:pt x="37882" y="628649"/>
                  </a:lnTo>
                  <a:lnTo>
                    <a:pt x="37784" y="627887"/>
                  </a:lnTo>
                  <a:lnTo>
                    <a:pt x="37719" y="627379"/>
                  </a:lnTo>
                  <a:lnTo>
                    <a:pt x="37434" y="623569"/>
                  </a:lnTo>
                  <a:lnTo>
                    <a:pt x="35789" y="603249"/>
                  </a:lnTo>
                  <a:lnTo>
                    <a:pt x="35687" y="601979"/>
                  </a:lnTo>
                  <a:lnTo>
                    <a:pt x="34925" y="575309"/>
                  </a:lnTo>
                  <a:lnTo>
                    <a:pt x="35233" y="553719"/>
                  </a:lnTo>
                  <a:lnTo>
                    <a:pt x="40308" y="495761"/>
                  </a:lnTo>
                  <a:lnTo>
                    <a:pt x="44957" y="468634"/>
                  </a:lnTo>
                  <a:lnTo>
                    <a:pt x="45085" y="467359"/>
                  </a:lnTo>
                  <a:lnTo>
                    <a:pt x="45236" y="467359"/>
                  </a:lnTo>
                  <a:lnTo>
                    <a:pt x="50769" y="442537"/>
                  </a:lnTo>
                  <a:lnTo>
                    <a:pt x="57784" y="416814"/>
                  </a:lnTo>
                  <a:lnTo>
                    <a:pt x="57869" y="416559"/>
                  </a:lnTo>
                  <a:lnTo>
                    <a:pt x="58547" y="414019"/>
                  </a:lnTo>
                  <a:lnTo>
                    <a:pt x="58716" y="414019"/>
                  </a:lnTo>
                  <a:lnTo>
                    <a:pt x="67183" y="388619"/>
                  </a:lnTo>
                  <a:lnTo>
                    <a:pt x="66801" y="388619"/>
                  </a:lnTo>
                  <a:lnTo>
                    <a:pt x="76962" y="363219"/>
                  </a:lnTo>
                  <a:lnTo>
                    <a:pt x="76581" y="363219"/>
                  </a:lnTo>
                  <a:lnTo>
                    <a:pt x="87884" y="339089"/>
                  </a:lnTo>
                  <a:lnTo>
                    <a:pt x="87630" y="339089"/>
                  </a:lnTo>
                  <a:lnTo>
                    <a:pt x="100075" y="314959"/>
                  </a:lnTo>
                  <a:lnTo>
                    <a:pt x="99695" y="314959"/>
                  </a:lnTo>
                  <a:lnTo>
                    <a:pt x="113157" y="292100"/>
                  </a:lnTo>
                  <a:lnTo>
                    <a:pt x="112649" y="292100"/>
                  </a:lnTo>
                  <a:lnTo>
                    <a:pt x="127381" y="269239"/>
                  </a:lnTo>
                  <a:lnTo>
                    <a:pt x="127799" y="269239"/>
                  </a:lnTo>
                  <a:lnTo>
                    <a:pt x="142621" y="248919"/>
                  </a:lnTo>
                  <a:lnTo>
                    <a:pt x="142112" y="248919"/>
                  </a:lnTo>
                  <a:lnTo>
                    <a:pt x="158750" y="228600"/>
                  </a:lnTo>
                  <a:lnTo>
                    <a:pt x="158242" y="228600"/>
                  </a:lnTo>
                  <a:lnTo>
                    <a:pt x="175895" y="208279"/>
                  </a:lnTo>
                  <a:lnTo>
                    <a:pt x="176418" y="208279"/>
                  </a:lnTo>
                  <a:lnTo>
                    <a:pt x="193801" y="189229"/>
                  </a:lnTo>
                  <a:lnTo>
                    <a:pt x="194545" y="189229"/>
                  </a:lnTo>
                  <a:lnTo>
                    <a:pt x="212471" y="172719"/>
                  </a:lnTo>
                  <a:lnTo>
                    <a:pt x="211836" y="172719"/>
                  </a:lnTo>
                  <a:lnTo>
                    <a:pt x="232029" y="154939"/>
                  </a:lnTo>
                  <a:lnTo>
                    <a:pt x="233005" y="154939"/>
                  </a:lnTo>
                  <a:lnTo>
                    <a:pt x="252349" y="139700"/>
                  </a:lnTo>
                  <a:lnTo>
                    <a:pt x="251713" y="139700"/>
                  </a:lnTo>
                  <a:lnTo>
                    <a:pt x="273431" y="124459"/>
                  </a:lnTo>
                  <a:lnTo>
                    <a:pt x="274542" y="124459"/>
                  </a:lnTo>
                  <a:lnTo>
                    <a:pt x="295148" y="110489"/>
                  </a:lnTo>
                  <a:lnTo>
                    <a:pt x="296475" y="110489"/>
                  </a:lnTo>
                  <a:lnTo>
                    <a:pt x="317373" y="97789"/>
                  </a:lnTo>
                  <a:lnTo>
                    <a:pt x="318973" y="97789"/>
                  </a:lnTo>
                  <a:lnTo>
                    <a:pt x="340233" y="86359"/>
                  </a:lnTo>
                  <a:lnTo>
                    <a:pt x="342166" y="86359"/>
                  </a:lnTo>
                  <a:lnTo>
                    <a:pt x="363728" y="76200"/>
                  </a:lnTo>
                  <a:lnTo>
                    <a:pt x="362966" y="76200"/>
                  </a:lnTo>
                  <a:lnTo>
                    <a:pt x="387604" y="67309"/>
                  </a:lnTo>
                  <a:lnTo>
                    <a:pt x="386842" y="67309"/>
                  </a:lnTo>
                  <a:lnTo>
                    <a:pt x="412115" y="58419"/>
                  </a:lnTo>
                  <a:lnTo>
                    <a:pt x="411225" y="58419"/>
                  </a:lnTo>
                  <a:lnTo>
                    <a:pt x="436880" y="52069"/>
                  </a:lnTo>
                  <a:lnTo>
                    <a:pt x="436118" y="52069"/>
                  </a:lnTo>
                  <a:lnTo>
                    <a:pt x="462153" y="45719"/>
                  </a:lnTo>
                  <a:lnTo>
                    <a:pt x="461263" y="45719"/>
                  </a:lnTo>
                  <a:lnTo>
                    <a:pt x="487680" y="40639"/>
                  </a:lnTo>
                  <a:lnTo>
                    <a:pt x="495530" y="40639"/>
                  </a:lnTo>
                  <a:lnTo>
                    <a:pt x="512155" y="38223"/>
                  </a:lnTo>
                  <a:lnTo>
                    <a:pt x="512716" y="38223"/>
                  </a:lnTo>
                  <a:lnTo>
                    <a:pt x="514273" y="37850"/>
                  </a:lnTo>
                  <a:lnTo>
                    <a:pt x="515341" y="37850"/>
                  </a:lnTo>
                  <a:lnTo>
                    <a:pt x="539623" y="35559"/>
                  </a:lnTo>
                  <a:lnTo>
                    <a:pt x="765555" y="35559"/>
                  </a:lnTo>
                  <a:lnTo>
                    <a:pt x="731138" y="24129"/>
                  </a:lnTo>
                  <a:lnTo>
                    <a:pt x="707644" y="17779"/>
                  </a:lnTo>
                  <a:lnTo>
                    <a:pt x="679069" y="11429"/>
                  </a:lnTo>
                  <a:lnTo>
                    <a:pt x="650494" y="6350"/>
                  </a:lnTo>
                  <a:lnTo>
                    <a:pt x="622046" y="2539"/>
                  </a:lnTo>
                  <a:lnTo>
                    <a:pt x="593598" y="0"/>
                  </a:lnTo>
                  <a:close/>
                </a:path>
                <a:path w="1173479" h="1125220">
                  <a:moveTo>
                    <a:pt x="361569" y="1065529"/>
                  </a:moveTo>
                  <a:lnTo>
                    <a:pt x="362331" y="1066799"/>
                  </a:lnTo>
                  <a:lnTo>
                    <a:pt x="364807" y="1066799"/>
                  </a:lnTo>
                  <a:lnTo>
                    <a:pt x="361569" y="1065529"/>
                  </a:lnTo>
                  <a:close/>
                </a:path>
                <a:path w="1173479" h="1125220">
                  <a:moveTo>
                    <a:pt x="268732" y="1014729"/>
                  </a:moveTo>
                  <a:lnTo>
                    <a:pt x="269494" y="1015999"/>
                  </a:lnTo>
                  <a:lnTo>
                    <a:pt x="270637" y="1015999"/>
                  </a:lnTo>
                  <a:lnTo>
                    <a:pt x="268732" y="1014729"/>
                  </a:lnTo>
                  <a:close/>
                </a:path>
                <a:path w="1173479" h="1125220">
                  <a:moveTo>
                    <a:pt x="247523" y="999489"/>
                  </a:moveTo>
                  <a:lnTo>
                    <a:pt x="248285" y="1000759"/>
                  </a:lnTo>
                  <a:lnTo>
                    <a:pt x="249213" y="1000759"/>
                  </a:lnTo>
                  <a:lnTo>
                    <a:pt x="247523" y="999489"/>
                  </a:lnTo>
                  <a:close/>
                </a:path>
                <a:path w="1173479" h="1125220">
                  <a:moveTo>
                    <a:pt x="207772" y="966469"/>
                  </a:moveTo>
                  <a:lnTo>
                    <a:pt x="208280" y="967739"/>
                  </a:lnTo>
                  <a:lnTo>
                    <a:pt x="209205" y="967739"/>
                  </a:lnTo>
                  <a:lnTo>
                    <a:pt x="207772" y="966469"/>
                  </a:lnTo>
                  <a:close/>
                </a:path>
                <a:path w="1173479" h="1125220">
                  <a:moveTo>
                    <a:pt x="189103" y="948689"/>
                  </a:moveTo>
                  <a:lnTo>
                    <a:pt x="189737" y="949959"/>
                  </a:lnTo>
                  <a:lnTo>
                    <a:pt x="190381" y="949959"/>
                  </a:lnTo>
                  <a:lnTo>
                    <a:pt x="189103" y="948689"/>
                  </a:lnTo>
                  <a:close/>
                </a:path>
                <a:path w="1173479" h="1125220">
                  <a:moveTo>
                    <a:pt x="171576" y="929639"/>
                  </a:moveTo>
                  <a:lnTo>
                    <a:pt x="172085" y="930909"/>
                  </a:lnTo>
                  <a:lnTo>
                    <a:pt x="172712" y="930909"/>
                  </a:lnTo>
                  <a:lnTo>
                    <a:pt x="171576" y="929639"/>
                  </a:lnTo>
                  <a:close/>
                </a:path>
                <a:path w="1173479" h="1125220">
                  <a:moveTo>
                    <a:pt x="124460" y="868679"/>
                  </a:moveTo>
                  <a:lnTo>
                    <a:pt x="124841" y="869949"/>
                  </a:lnTo>
                  <a:lnTo>
                    <a:pt x="125356" y="869949"/>
                  </a:lnTo>
                  <a:lnTo>
                    <a:pt x="124460" y="868679"/>
                  </a:lnTo>
                  <a:close/>
                </a:path>
                <a:path w="1173479" h="1125220">
                  <a:moveTo>
                    <a:pt x="98044" y="824229"/>
                  </a:moveTo>
                  <a:lnTo>
                    <a:pt x="98425" y="825499"/>
                  </a:lnTo>
                  <a:lnTo>
                    <a:pt x="98777" y="825499"/>
                  </a:lnTo>
                  <a:lnTo>
                    <a:pt x="98044" y="824229"/>
                  </a:lnTo>
                  <a:close/>
                </a:path>
                <a:path w="1173479" h="1125220">
                  <a:moveTo>
                    <a:pt x="86613" y="801369"/>
                  </a:moveTo>
                  <a:lnTo>
                    <a:pt x="86868" y="802639"/>
                  </a:lnTo>
                  <a:lnTo>
                    <a:pt x="87235" y="802639"/>
                  </a:lnTo>
                  <a:lnTo>
                    <a:pt x="86613" y="801369"/>
                  </a:lnTo>
                  <a:close/>
                </a:path>
                <a:path w="1173479" h="1125220">
                  <a:moveTo>
                    <a:pt x="58810" y="729765"/>
                  </a:moveTo>
                  <a:lnTo>
                    <a:pt x="58800" y="730249"/>
                  </a:lnTo>
                  <a:lnTo>
                    <a:pt x="58972" y="730249"/>
                  </a:lnTo>
                  <a:lnTo>
                    <a:pt x="58810" y="729765"/>
                  </a:lnTo>
                  <a:close/>
                </a:path>
                <a:path w="1173479" h="1125220">
                  <a:moveTo>
                    <a:pt x="1100450" y="523936"/>
                  </a:moveTo>
                  <a:lnTo>
                    <a:pt x="1098170" y="524509"/>
                  </a:lnTo>
                  <a:lnTo>
                    <a:pt x="1082087" y="535939"/>
                  </a:lnTo>
                  <a:lnTo>
                    <a:pt x="1071695" y="553719"/>
                  </a:lnTo>
                  <a:lnTo>
                    <a:pt x="1068578" y="574039"/>
                  </a:lnTo>
                  <a:lnTo>
                    <a:pt x="1073667" y="594359"/>
                  </a:lnTo>
                  <a:lnTo>
                    <a:pt x="1085675" y="610869"/>
                  </a:lnTo>
                  <a:lnTo>
                    <a:pt x="1102850" y="621029"/>
                  </a:lnTo>
                  <a:lnTo>
                    <a:pt x="1123442" y="623569"/>
                  </a:lnTo>
                  <a:lnTo>
                    <a:pt x="1143633" y="618489"/>
                  </a:lnTo>
                  <a:lnTo>
                    <a:pt x="1159716" y="607059"/>
                  </a:lnTo>
                  <a:lnTo>
                    <a:pt x="1170108" y="589279"/>
                  </a:lnTo>
                  <a:lnTo>
                    <a:pt x="1172641" y="572769"/>
                  </a:lnTo>
                  <a:lnTo>
                    <a:pt x="1103503" y="572769"/>
                  </a:lnTo>
                  <a:lnTo>
                    <a:pt x="1100486" y="524509"/>
                  </a:lnTo>
                  <a:lnTo>
                    <a:pt x="1100450" y="523936"/>
                  </a:lnTo>
                  <a:close/>
                </a:path>
                <a:path w="1173479" h="1125220">
                  <a:moveTo>
                    <a:pt x="1118362" y="519429"/>
                  </a:moveTo>
                  <a:lnTo>
                    <a:pt x="1100450" y="523936"/>
                  </a:lnTo>
                  <a:lnTo>
                    <a:pt x="1103503" y="572769"/>
                  </a:lnTo>
                  <a:lnTo>
                    <a:pt x="1138301" y="570229"/>
                  </a:lnTo>
                  <a:lnTo>
                    <a:pt x="1135443" y="524509"/>
                  </a:lnTo>
                  <a:lnTo>
                    <a:pt x="1135407" y="523936"/>
                  </a:lnTo>
                  <a:lnTo>
                    <a:pt x="1135284" y="521969"/>
                  </a:lnTo>
                  <a:lnTo>
                    <a:pt x="1135256" y="521513"/>
                  </a:lnTo>
                  <a:lnTo>
                    <a:pt x="1118362" y="519429"/>
                  </a:lnTo>
                  <a:close/>
                </a:path>
                <a:path w="1173479" h="1125220">
                  <a:moveTo>
                    <a:pt x="1135256" y="521513"/>
                  </a:moveTo>
                  <a:lnTo>
                    <a:pt x="1138221" y="568959"/>
                  </a:lnTo>
                  <a:lnTo>
                    <a:pt x="1138301" y="570229"/>
                  </a:lnTo>
                  <a:lnTo>
                    <a:pt x="1103503" y="572769"/>
                  </a:lnTo>
                  <a:lnTo>
                    <a:pt x="1172641" y="572769"/>
                  </a:lnTo>
                  <a:lnTo>
                    <a:pt x="1173226" y="568959"/>
                  </a:lnTo>
                  <a:lnTo>
                    <a:pt x="1168136" y="548639"/>
                  </a:lnTo>
                  <a:lnTo>
                    <a:pt x="1156128" y="533399"/>
                  </a:lnTo>
                  <a:lnTo>
                    <a:pt x="1138953" y="521969"/>
                  </a:lnTo>
                  <a:lnTo>
                    <a:pt x="1135256" y="521513"/>
                  </a:lnTo>
                  <a:close/>
                </a:path>
                <a:path w="1173479" h="1125220">
                  <a:moveTo>
                    <a:pt x="1134014" y="501649"/>
                  </a:moveTo>
                  <a:lnTo>
                    <a:pt x="1099058" y="501649"/>
                  </a:lnTo>
                  <a:lnTo>
                    <a:pt x="1099168" y="503857"/>
                  </a:lnTo>
                  <a:lnTo>
                    <a:pt x="1099240" y="504577"/>
                  </a:lnTo>
                  <a:lnTo>
                    <a:pt x="1100299" y="521513"/>
                  </a:lnTo>
                  <a:lnTo>
                    <a:pt x="1100328" y="521969"/>
                  </a:lnTo>
                  <a:lnTo>
                    <a:pt x="1100450" y="523936"/>
                  </a:lnTo>
                  <a:lnTo>
                    <a:pt x="1118362" y="519429"/>
                  </a:lnTo>
                  <a:lnTo>
                    <a:pt x="1135126" y="519429"/>
                  </a:lnTo>
                  <a:lnTo>
                    <a:pt x="1134014" y="501649"/>
                  </a:lnTo>
                  <a:close/>
                </a:path>
                <a:path w="1173479" h="1125220">
                  <a:moveTo>
                    <a:pt x="1135126" y="519429"/>
                  </a:moveTo>
                  <a:lnTo>
                    <a:pt x="1118362" y="519429"/>
                  </a:lnTo>
                  <a:lnTo>
                    <a:pt x="1135256" y="521513"/>
                  </a:lnTo>
                  <a:lnTo>
                    <a:pt x="1135126" y="519429"/>
                  </a:lnTo>
                  <a:close/>
                </a:path>
                <a:path w="1173479" h="1125220">
                  <a:moveTo>
                    <a:pt x="1126962" y="458469"/>
                  </a:moveTo>
                  <a:lnTo>
                    <a:pt x="1091438" y="458469"/>
                  </a:lnTo>
                  <a:lnTo>
                    <a:pt x="1091474" y="458832"/>
                  </a:lnTo>
                  <a:lnTo>
                    <a:pt x="1091680" y="459717"/>
                  </a:lnTo>
                  <a:lnTo>
                    <a:pt x="1091855" y="461009"/>
                  </a:lnTo>
                  <a:lnTo>
                    <a:pt x="1092384" y="463338"/>
                  </a:lnTo>
                  <a:lnTo>
                    <a:pt x="1095883" y="481329"/>
                  </a:lnTo>
                  <a:lnTo>
                    <a:pt x="1099136" y="503857"/>
                  </a:lnTo>
                  <a:lnTo>
                    <a:pt x="1099058" y="501649"/>
                  </a:lnTo>
                  <a:lnTo>
                    <a:pt x="1134014" y="501649"/>
                  </a:lnTo>
                  <a:lnTo>
                    <a:pt x="1133856" y="499109"/>
                  </a:lnTo>
                  <a:lnTo>
                    <a:pt x="1130173" y="474979"/>
                  </a:lnTo>
                  <a:lnTo>
                    <a:pt x="1127033" y="458832"/>
                  </a:lnTo>
                  <a:lnTo>
                    <a:pt x="1126962" y="458469"/>
                  </a:lnTo>
                  <a:close/>
                </a:path>
                <a:path w="1173479" h="1125220">
                  <a:moveTo>
                    <a:pt x="45236" y="467359"/>
                  </a:moveTo>
                  <a:lnTo>
                    <a:pt x="45085" y="467359"/>
                  </a:lnTo>
                  <a:lnTo>
                    <a:pt x="44870" y="468634"/>
                  </a:lnTo>
                  <a:lnTo>
                    <a:pt x="45236" y="467359"/>
                  </a:lnTo>
                  <a:close/>
                </a:path>
                <a:path w="1173479" h="1125220">
                  <a:moveTo>
                    <a:pt x="1116387" y="415294"/>
                  </a:moveTo>
                  <a:lnTo>
                    <a:pt x="1080390" y="415294"/>
                  </a:lnTo>
                  <a:lnTo>
                    <a:pt x="1086312" y="436903"/>
                  </a:lnTo>
                  <a:lnTo>
                    <a:pt x="1086903" y="439222"/>
                  </a:lnTo>
                  <a:lnTo>
                    <a:pt x="1091561" y="459717"/>
                  </a:lnTo>
                  <a:lnTo>
                    <a:pt x="1091438" y="458469"/>
                  </a:lnTo>
                  <a:lnTo>
                    <a:pt x="1126962" y="458469"/>
                  </a:lnTo>
                  <a:lnTo>
                    <a:pt x="1125728" y="452119"/>
                  </a:lnTo>
                  <a:lnTo>
                    <a:pt x="1120267" y="429259"/>
                  </a:lnTo>
                  <a:lnTo>
                    <a:pt x="1116387" y="415294"/>
                  </a:lnTo>
                  <a:close/>
                </a:path>
                <a:path w="1173479" h="1125220">
                  <a:moveTo>
                    <a:pt x="1102793" y="373379"/>
                  </a:moveTo>
                  <a:lnTo>
                    <a:pt x="1065911" y="373379"/>
                  </a:lnTo>
                  <a:lnTo>
                    <a:pt x="1073785" y="394969"/>
                  </a:lnTo>
                  <a:lnTo>
                    <a:pt x="1073531" y="394969"/>
                  </a:lnTo>
                  <a:lnTo>
                    <a:pt x="1080516" y="416559"/>
                  </a:lnTo>
                  <a:lnTo>
                    <a:pt x="1080389" y="415294"/>
                  </a:lnTo>
                  <a:lnTo>
                    <a:pt x="1116387" y="415294"/>
                  </a:lnTo>
                  <a:lnTo>
                    <a:pt x="1113917" y="406399"/>
                  </a:lnTo>
                  <a:lnTo>
                    <a:pt x="1106678" y="383539"/>
                  </a:lnTo>
                  <a:lnTo>
                    <a:pt x="1102793" y="373379"/>
                  </a:lnTo>
                  <a:close/>
                </a:path>
                <a:path w="1173479" h="1125220">
                  <a:moveTo>
                    <a:pt x="58716" y="414019"/>
                  </a:moveTo>
                  <a:lnTo>
                    <a:pt x="58547" y="414019"/>
                  </a:lnTo>
                  <a:lnTo>
                    <a:pt x="58199" y="415294"/>
                  </a:lnTo>
                  <a:lnTo>
                    <a:pt x="58716" y="414019"/>
                  </a:lnTo>
                  <a:close/>
                </a:path>
                <a:path w="1173479" h="1125220">
                  <a:moveTo>
                    <a:pt x="1094710" y="353059"/>
                  </a:moveTo>
                  <a:lnTo>
                    <a:pt x="1057402" y="353059"/>
                  </a:lnTo>
                  <a:lnTo>
                    <a:pt x="1066165" y="374649"/>
                  </a:lnTo>
                  <a:lnTo>
                    <a:pt x="1065911" y="373379"/>
                  </a:lnTo>
                  <a:lnTo>
                    <a:pt x="1102793" y="373379"/>
                  </a:lnTo>
                  <a:lnTo>
                    <a:pt x="1098423" y="361949"/>
                  </a:lnTo>
                  <a:lnTo>
                    <a:pt x="1094710" y="353059"/>
                  </a:lnTo>
                  <a:close/>
                </a:path>
                <a:path w="1173479" h="1125220">
                  <a:moveTo>
                    <a:pt x="1076960" y="313689"/>
                  </a:moveTo>
                  <a:lnTo>
                    <a:pt x="1038098" y="313689"/>
                  </a:lnTo>
                  <a:lnTo>
                    <a:pt x="1048385" y="334009"/>
                  </a:lnTo>
                  <a:lnTo>
                    <a:pt x="1048131" y="334009"/>
                  </a:lnTo>
                  <a:lnTo>
                    <a:pt x="1057656" y="354329"/>
                  </a:lnTo>
                  <a:lnTo>
                    <a:pt x="1057402" y="353059"/>
                  </a:lnTo>
                  <a:lnTo>
                    <a:pt x="1094710" y="353059"/>
                  </a:lnTo>
                  <a:lnTo>
                    <a:pt x="1089406" y="340359"/>
                  </a:lnTo>
                  <a:lnTo>
                    <a:pt x="1079627" y="318769"/>
                  </a:lnTo>
                  <a:lnTo>
                    <a:pt x="1076960" y="313689"/>
                  </a:lnTo>
                  <a:close/>
                </a:path>
                <a:path w="1173479" h="1125220">
                  <a:moveTo>
                    <a:pt x="1066768" y="294639"/>
                  </a:moveTo>
                  <a:lnTo>
                    <a:pt x="1027176" y="294639"/>
                  </a:lnTo>
                  <a:lnTo>
                    <a:pt x="1038351" y="314959"/>
                  </a:lnTo>
                  <a:lnTo>
                    <a:pt x="1038098" y="313689"/>
                  </a:lnTo>
                  <a:lnTo>
                    <a:pt x="1076960" y="313689"/>
                  </a:lnTo>
                  <a:lnTo>
                    <a:pt x="1068959" y="298450"/>
                  </a:lnTo>
                  <a:lnTo>
                    <a:pt x="1066768" y="294639"/>
                  </a:lnTo>
                  <a:close/>
                </a:path>
                <a:path w="1173479" h="1125220">
                  <a:moveTo>
                    <a:pt x="994645" y="191769"/>
                  </a:moveTo>
                  <a:lnTo>
                    <a:pt x="947038" y="191769"/>
                  </a:lnTo>
                  <a:lnTo>
                    <a:pt x="962533" y="208279"/>
                  </a:lnTo>
                  <a:lnTo>
                    <a:pt x="962025" y="208279"/>
                  </a:lnTo>
                  <a:lnTo>
                    <a:pt x="976884" y="224789"/>
                  </a:lnTo>
                  <a:lnTo>
                    <a:pt x="976503" y="224789"/>
                  </a:lnTo>
                  <a:lnTo>
                    <a:pt x="990600" y="241300"/>
                  </a:lnTo>
                  <a:lnTo>
                    <a:pt x="990219" y="241300"/>
                  </a:lnTo>
                  <a:lnTo>
                    <a:pt x="1003681" y="259079"/>
                  </a:lnTo>
                  <a:lnTo>
                    <a:pt x="1003173" y="259079"/>
                  </a:lnTo>
                  <a:lnTo>
                    <a:pt x="1016000" y="276859"/>
                  </a:lnTo>
                  <a:lnTo>
                    <a:pt x="1015619" y="276859"/>
                  </a:lnTo>
                  <a:lnTo>
                    <a:pt x="1027557" y="295909"/>
                  </a:lnTo>
                  <a:lnTo>
                    <a:pt x="1027176" y="294639"/>
                  </a:lnTo>
                  <a:lnTo>
                    <a:pt x="1066768" y="294639"/>
                  </a:lnTo>
                  <a:lnTo>
                    <a:pt x="1057275" y="278129"/>
                  </a:lnTo>
                  <a:lnTo>
                    <a:pt x="1045083" y="257809"/>
                  </a:lnTo>
                  <a:lnTo>
                    <a:pt x="1031875" y="238759"/>
                  </a:lnTo>
                  <a:lnTo>
                    <a:pt x="1018032" y="219709"/>
                  </a:lnTo>
                  <a:lnTo>
                    <a:pt x="1003426" y="201929"/>
                  </a:lnTo>
                  <a:lnTo>
                    <a:pt x="994645" y="191769"/>
                  </a:lnTo>
                  <a:close/>
                </a:path>
                <a:path w="1173479" h="1125220">
                  <a:moveTo>
                    <a:pt x="127799" y="269239"/>
                  </a:moveTo>
                  <a:lnTo>
                    <a:pt x="127381" y="269239"/>
                  </a:lnTo>
                  <a:lnTo>
                    <a:pt x="126873" y="270509"/>
                  </a:lnTo>
                  <a:lnTo>
                    <a:pt x="127799" y="269239"/>
                  </a:lnTo>
                  <a:close/>
                </a:path>
                <a:path w="1173479" h="1125220">
                  <a:moveTo>
                    <a:pt x="176418" y="208279"/>
                  </a:moveTo>
                  <a:lnTo>
                    <a:pt x="175895" y="208279"/>
                  </a:lnTo>
                  <a:lnTo>
                    <a:pt x="175260" y="209550"/>
                  </a:lnTo>
                  <a:lnTo>
                    <a:pt x="176418" y="208279"/>
                  </a:lnTo>
                  <a:close/>
                </a:path>
                <a:path w="1173479" h="1125220">
                  <a:moveTo>
                    <a:pt x="980674" y="176529"/>
                  </a:moveTo>
                  <a:lnTo>
                    <a:pt x="931291" y="176529"/>
                  </a:lnTo>
                  <a:lnTo>
                    <a:pt x="947547" y="193039"/>
                  </a:lnTo>
                  <a:lnTo>
                    <a:pt x="947038" y="191769"/>
                  </a:lnTo>
                  <a:lnTo>
                    <a:pt x="994645" y="191769"/>
                  </a:lnTo>
                  <a:lnTo>
                    <a:pt x="988060" y="184150"/>
                  </a:lnTo>
                  <a:lnTo>
                    <a:pt x="980674" y="176529"/>
                  </a:lnTo>
                  <a:close/>
                </a:path>
                <a:path w="1173479" h="1125220">
                  <a:moveTo>
                    <a:pt x="194545" y="189229"/>
                  </a:moveTo>
                  <a:lnTo>
                    <a:pt x="193801" y="189229"/>
                  </a:lnTo>
                  <a:lnTo>
                    <a:pt x="193167" y="190500"/>
                  </a:lnTo>
                  <a:lnTo>
                    <a:pt x="194545" y="189229"/>
                  </a:lnTo>
                  <a:close/>
                </a:path>
                <a:path w="1173479" h="1125220">
                  <a:moveTo>
                    <a:pt x="859677" y="80009"/>
                  </a:moveTo>
                  <a:lnTo>
                    <a:pt x="784351" y="80009"/>
                  </a:lnTo>
                  <a:lnTo>
                    <a:pt x="805307" y="90169"/>
                  </a:lnTo>
                  <a:lnTo>
                    <a:pt x="804672" y="90169"/>
                  </a:lnTo>
                  <a:lnTo>
                    <a:pt x="824992" y="100329"/>
                  </a:lnTo>
                  <a:lnTo>
                    <a:pt x="824357" y="100329"/>
                  </a:lnTo>
                  <a:lnTo>
                    <a:pt x="844296" y="111759"/>
                  </a:lnTo>
                  <a:lnTo>
                    <a:pt x="843661" y="111759"/>
                  </a:lnTo>
                  <a:lnTo>
                    <a:pt x="862965" y="123189"/>
                  </a:lnTo>
                  <a:lnTo>
                    <a:pt x="862203" y="123189"/>
                  </a:lnTo>
                  <a:lnTo>
                    <a:pt x="880872" y="135889"/>
                  </a:lnTo>
                  <a:lnTo>
                    <a:pt x="880363" y="135889"/>
                  </a:lnTo>
                  <a:lnTo>
                    <a:pt x="898525" y="148589"/>
                  </a:lnTo>
                  <a:lnTo>
                    <a:pt x="897890" y="148589"/>
                  </a:lnTo>
                  <a:lnTo>
                    <a:pt x="915416" y="162559"/>
                  </a:lnTo>
                  <a:lnTo>
                    <a:pt x="914908" y="162559"/>
                  </a:lnTo>
                  <a:lnTo>
                    <a:pt x="931672" y="177800"/>
                  </a:lnTo>
                  <a:lnTo>
                    <a:pt x="931291" y="176529"/>
                  </a:lnTo>
                  <a:lnTo>
                    <a:pt x="980674" y="176529"/>
                  </a:lnTo>
                  <a:lnTo>
                    <a:pt x="937895" y="135889"/>
                  </a:lnTo>
                  <a:lnTo>
                    <a:pt x="901065" y="107950"/>
                  </a:lnTo>
                  <a:lnTo>
                    <a:pt x="861949" y="81279"/>
                  </a:lnTo>
                  <a:lnTo>
                    <a:pt x="859677" y="80009"/>
                  </a:lnTo>
                  <a:close/>
                </a:path>
                <a:path w="1173479" h="1125220">
                  <a:moveTo>
                    <a:pt x="233005" y="154939"/>
                  </a:moveTo>
                  <a:lnTo>
                    <a:pt x="232029" y="154939"/>
                  </a:lnTo>
                  <a:lnTo>
                    <a:pt x="231394" y="156209"/>
                  </a:lnTo>
                  <a:lnTo>
                    <a:pt x="233005" y="154939"/>
                  </a:lnTo>
                  <a:close/>
                </a:path>
                <a:path w="1173479" h="1125220">
                  <a:moveTo>
                    <a:pt x="274542" y="124459"/>
                  </a:moveTo>
                  <a:lnTo>
                    <a:pt x="273431" y="124459"/>
                  </a:lnTo>
                  <a:lnTo>
                    <a:pt x="272669" y="125729"/>
                  </a:lnTo>
                  <a:lnTo>
                    <a:pt x="274542" y="124459"/>
                  </a:lnTo>
                  <a:close/>
                </a:path>
                <a:path w="1173479" h="1125220">
                  <a:moveTo>
                    <a:pt x="296475" y="110489"/>
                  </a:moveTo>
                  <a:lnTo>
                    <a:pt x="295148" y="110489"/>
                  </a:lnTo>
                  <a:lnTo>
                    <a:pt x="294386" y="111759"/>
                  </a:lnTo>
                  <a:lnTo>
                    <a:pt x="296475" y="110489"/>
                  </a:lnTo>
                  <a:close/>
                </a:path>
                <a:path w="1173479" h="1125220">
                  <a:moveTo>
                    <a:pt x="318973" y="97789"/>
                  </a:moveTo>
                  <a:lnTo>
                    <a:pt x="317373" y="97789"/>
                  </a:lnTo>
                  <a:lnTo>
                    <a:pt x="316611" y="99059"/>
                  </a:lnTo>
                  <a:lnTo>
                    <a:pt x="318973" y="97789"/>
                  </a:lnTo>
                  <a:close/>
                </a:path>
                <a:path w="1173479" h="1125220">
                  <a:moveTo>
                    <a:pt x="342166" y="86359"/>
                  </a:moveTo>
                  <a:lnTo>
                    <a:pt x="340233" y="86359"/>
                  </a:lnTo>
                  <a:lnTo>
                    <a:pt x="339471" y="87629"/>
                  </a:lnTo>
                  <a:lnTo>
                    <a:pt x="342166" y="86359"/>
                  </a:lnTo>
                  <a:close/>
                </a:path>
                <a:path w="1173479" h="1125220">
                  <a:moveTo>
                    <a:pt x="829860" y="63500"/>
                  </a:moveTo>
                  <a:lnTo>
                    <a:pt x="742569" y="63500"/>
                  </a:lnTo>
                  <a:lnTo>
                    <a:pt x="764413" y="72389"/>
                  </a:lnTo>
                  <a:lnTo>
                    <a:pt x="763778" y="72389"/>
                  </a:lnTo>
                  <a:lnTo>
                    <a:pt x="785113" y="81279"/>
                  </a:lnTo>
                  <a:lnTo>
                    <a:pt x="784351" y="80009"/>
                  </a:lnTo>
                  <a:lnTo>
                    <a:pt x="859677" y="80009"/>
                  </a:lnTo>
                  <a:lnTo>
                    <a:pt x="841501" y="69850"/>
                  </a:lnTo>
                  <a:lnTo>
                    <a:pt x="829860" y="63500"/>
                  </a:lnTo>
                  <a:close/>
                </a:path>
                <a:path w="1173479" h="1125220">
                  <a:moveTo>
                    <a:pt x="789413" y="44450"/>
                  </a:moveTo>
                  <a:lnTo>
                    <a:pt x="671830" y="44450"/>
                  </a:lnTo>
                  <a:lnTo>
                    <a:pt x="699516" y="50800"/>
                  </a:lnTo>
                  <a:lnTo>
                    <a:pt x="698754" y="50800"/>
                  </a:lnTo>
                  <a:lnTo>
                    <a:pt x="721487" y="57150"/>
                  </a:lnTo>
                  <a:lnTo>
                    <a:pt x="720851" y="57150"/>
                  </a:lnTo>
                  <a:lnTo>
                    <a:pt x="743204" y="64769"/>
                  </a:lnTo>
                  <a:lnTo>
                    <a:pt x="742569" y="63500"/>
                  </a:lnTo>
                  <a:lnTo>
                    <a:pt x="829860" y="63500"/>
                  </a:lnTo>
                  <a:lnTo>
                    <a:pt x="820547" y="58419"/>
                  </a:lnTo>
                  <a:lnTo>
                    <a:pt x="798830" y="48259"/>
                  </a:lnTo>
                  <a:lnTo>
                    <a:pt x="789413" y="44450"/>
                  </a:lnTo>
                  <a:close/>
                </a:path>
                <a:path w="1173479" h="1125220">
                  <a:moveTo>
                    <a:pt x="642366" y="40150"/>
                  </a:moveTo>
                  <a:lnTo>
                    <a:pt x="672719" y="45719"/>
                  </a:lnTo>
                  <a:lnTo>
                    <a:pt x="671830" y="44450"/>
                  </a:lnTo>
                  <a:lnTo>
                    <a:pt x="789413" y="44450"/>
                  </a:lnTo>
                  <a:lnTo>
                    <a:pt x="779997" y="40639"/>
                  </a:lnTo>
                  <a:lnTo>
                    <a:pt x="645922" y="40639"/>
                  </a:lnTo>
                  <a:lnTo>
                    <a:pt x="642366" y="40150"/>
                  </a:lnTo>
                  <a:close/>
                </a:path>
                <a:path w="1173479" h="1125220">
                  <a:moveTo>
                    <a:pt x="495530" y="40639"/>
                  </a:moveTo>
                  <a:lnTo>
                    <a:pt x="487680" y="40639"/>
                  </a:lnTo>
                  <a:lnTo>
                    <a:pt x="486791" y="41909"/>
                  </a:lnTo>
                  <a:lnTo>
                    <a:pt x="495530" y="40639"/>
                  </a:lnTo>
                  <a:close/>
                </a:path>
                <a:path w="1173479" h="1125220">
                  <a:moveTo>
                    <a:pt x="765555" y="35559"/>
                  </a:moveTo>
                  <a:lnTo>
                    <a:pt x="591693" y="35559"/>
                  </a:lnTo>
                  <a:lnTo>
                    <a:pt x="621718" y="36950"/>
                  </a:lnTo>
                  <a:lnTo>
                    <a:pt x="619108" y="36950"/>
                  </a:lnTo>
                  <a:lnTo>
                    <a:pt x="645922" y="40639"/>
                  </a:lnTo>
                  <a:lnTo>
                    <a:pt x="779997" y="40639"/>
                  </a:lnTo>
                  <a:lnTo>
                    <a:pt x="776859" y="39369"/>
                  </a:lnTo>
                  <a:lnTo>
                    <a:pt x="765555" y="35559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4273" y="37850"/>
                  </a:lnTo>
                  <a:lnTo>
                    <a:pt x="512716" y="38223"/>
                  </a:lnTo>
                  <a:lnTo>
                    <a:pt x="511848" y="38223"/>
                  </a:lnTo>
                  <a:lnTo>
                    <a:pt x="515341" y="37850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1848" y="38223"/>
                  </a:lnTo>
                  <a:lnTo>
                    <a:pt x="512716" y="38223"/>
                  </a:lnTo>
                  <a:lnTo>
                    <a:pt x="515341" y="3785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7685" y="3310890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7"/>
                  </a:lnTo>
                </a:path>
              </a:pathLst>
            </a:custGeom>
            <a:ln w="34925">
              <a:solidFill>
                <a:srgbClr val="0871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635" y="2229612"/>
              <a:ext cx="1077455" cy="10820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82311" y="2304288"/>
              <a:ext cx="932815" cy="937260"/>
            </a:xfrm>
            <a:custGeom>
              <a:avLst/>
              <a:gdLst/>
              <a:ahLst/>
              <a:cxnLst/>
              <a:rect l="l" t="t" r="r" b="b"/>
              <a:pathLst>
                <a:path w="932814" h="937260">
                  <a:moveTo>
                    <a:pt x="466343" y="0"/>
                  </a:moveTo>
                  <a:lnTo>
                    <a:pt x="418662" y="2419"/>
                  </a:lnTo>
                  <a:lnTo>
                    <a:pt x="372359" y="9520"/>
                  </a:lnTo>
                  <a:lnTo>
                    <a:pt x="327667" y="21067"/>
                  </a:lnTo>
                  <a:lnTo>
                    <a:pt x="284821" y="36826"/>
                  </a:lnTo>
                  <a:lnTo>
                    <a:pt x="244056" y="56559"/>
                  </a:lnTo>
                  <a:lnTo>
                    <a:pt x="205606" y="80032"/>
                  </a:lnTo>
                  <a:lnTo>
                    <a:pt x="169705" y="107009"/>
                  </a:lnTo>
                  <a:lnTo>
                    <a:pt x="136588" y="137255"/>
                  </a:lnTo>
                  <a:lnTo>
                    <a:pt x="106489" y="170534"/>
                  </a:lnTo>
                  <a:lnTo>
                    <a:pt x="79643" y="206610"/>
                  </a:lnTo>
                  <a:lnTo>
                    <a:pt x="56284" y="245249"/>
                  </a:lnTo>
                  <a:lnTo>
                    <a:pt x="36647" y="286214"/>
                  </a:lnTo>
                  <a:lnTo>
                    <a:pt x="20965" y="329270"/>
                  </a:lnTo>
                  <a:lnTo>
                    <a:pt x="9474" y="374182"/>
                  </a:lnTo>
                  <a:lnTo>
                    <a:pt x="2407" y="420713"/>
                  </a:lnTo>
                  <a:lnTo>
                    <a:pt x="0" y="468629"/>
                  </a:lnTo>
                  <a:lnTo>
                    <a:pt x="2407" y="516546"/>
                  </a:lnTo>
                  <a:lnTo>
                    <a:pt x="9474" y="563077"/>
                  </a:lnTo>
                  <a:lnTo>
                    <a:pt x="20965" y="607989"/>
                  </a:lnTo>
                  <a:lnTo>
                    <a:pt x="36647" y="651045"/>
                  </a:lnTo>
                  <a:lnTo>
                    <a:pt x="56284" y="692010"/>
                  </a:lnTo>
                  <a:lnTo>
                    <a:pt x="79643" y="730649"/>
                  </a:lnTo>
                  <a:lnTo>
                    <a:pt x="106489" y="766725"/>
                  </a:lnTo>
                  <a:lnTo>
                    <a:pt x="136588" y="800004"/>
                  </a:lnTo>
                  <a:lnTo>
                    <a:pt x="169705" y="830250"/>
                  </a:lnTo>
                  <a:lnTo>
                    <a:pt x="205606" y="857227"/>
                  </a:lnTo>
                  <a:lnTo>
                    <a:pt x="244056" y="880700"/>
                  </a:lnTo>
                  <a:lnTo>
                    <a:pt x="284821" y="900433"/>
                  </a:lnTo>
                  <a:lnTo>
                    <a:pt x="327667" y="916192"/>
                  </a:lnTo>
                  <a:lnTo>
                    <a:pt x="372359" y="927739"/>
                  </a:lnTo>
                  <a:lnTo>
                    <a:pt x="418662" y="934840"/>
                  </a:lnTo>
                  <a:lnTo>
                    <a:pt x="466343" y="937260"/>
                  </a:lnTo>
                  <a:lnTo>
                    <a:pt x="514025" y="934840"/>
                  </a:lnTo>
                  <a:lnTo>
                    <a:pt x="560328" y="927739"/>
                  </a:lnTo>
                  <a:lnTo>
                    <a:pt x="605020" y="916192"/>
                  </a:lnTo>
                  <a:lnTo>
                    <a:pt x="647866" y="900433"/>
                  </a:lnTo>
                  <a:lnTo>
                    <a:pt x="688631" y="880700"/>
                  </a:lnTo>
                  <a:lnTo>
                    <a:pt x="727081" y="857227"/>
                  </a:lnTo>
                  <a:lnTo>
                    <a:pt x="762982" y="830250"/>
                  </a:lnTo>
                  <a:lnTo>
                    <a:pt x="796099" y="800004"/>
                  </a:lnTo>
                  <a:lnTo>
                    <a:pt x="826198" y="766725"/>
                  </a:lnTo>
                  <a:lnTo>
                    <a:pt x="853044" y="730649"/>
                  </a:lnTo>
                  <a:lnTo>
                    <a:pt x="876403" y="692010"/>
                  </a:lnTo>
                  <a:lnTo>
                    <a:pt x="896040" y="651045"/>
                  </a:lnTo>
                  <a:lnTo>
                    <a:pt x="911722" y="607989"/>
                  </a:lnTo>
                  <a:lnTo>
                    <a:pt x="923213" y="563077"/>
                  </a:lnTo>
                  <a:lnTo>
                    <a:pt x="930280" y="516546"/>
                  </a:lnTo>
                  <a:lnTo>
                    <a:pt x="932688" y="468629"/>
                  </a:lnTo>
                  <a:lnTo>
                    <a:pt x="930280" y="420713"/>
                  </a:lnTo>
                  <a:lnTo>
                    <a:pt x="923213" y="374182"/>
                  </a:lnTo>
                  <a:lnTo>
                    <a:pt x="911722" y="329270"/>
                  </a:lnTo>
                  <a:lnTo>
                    <a:pt x="896040" y="286214"/>
                  </a:lnTo>
                  <a:lnTo>
                    <a:pt x="876403" y="245249"/>
                  </a:lnTo>
                  <a:lnTo>
                    <a:pt x="853044" y="206610"/>
                  </a:lnTo>
                  <a:lnTo>
                    <a:pt x="826198" y="170534"/>
                  </a:lnTo>
                  <a:lnTo>
                    <a:pt x="796099" y="137255"/>
                  </a:lnTo>
                  <a:lnTo>
                    <a:pt x="762982" y="107009"/>
                  </a:lnTo>
                  <a:lnTo>
                    <a:pt x="727081" y="80032"/>
                  </a:lnTo>
                  <a:lnTo>
                    <a:pt x="688631" y="56559"/>
                  </a:lnTo>
                  <a:lnTo>
                    <a:pt x="647866" y="36826"/>
                  </a:lnTo>
                  <a:lnTo>
                    <a:pt x="605020" y="21067"/>
                  </a:lnTo>
                  <a:lnTo>
                    <a:pt x="560328" y="9520"/>
                  </a:lnTo>
                  <a:lnTo>
                    <a:pt x="514025" y="2419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0F8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20" y="2369832"/>
              <a:ext cx="800100" cy="80161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17947" y="2441448"/>
              <a:ext cx="661670" cy="662940"/>
            </a:xfrm>
            <a:custGeom>
              <a:avLst/>
              <a:gdLst/>
              <a:ahLst/>
              <a:cxnLst/>
              <a:rect l="l" t="t" r="r" b="b"/>
              <a:pathLst>
                <a:path w="661670" h="662939">
                  <a:moveTo>
                    <a:pt x="330707" y="0"/>
                  </a:moveTo>
                  <a:lnTo>
                    <a:pt x="281842" y="3595"/>
                  </a:lnTo>
                  <a:lnTo>
                    <a:pt x="235202" y="14038"/>
                  </a:lnTo>
                  <a:lnTo>
                    <a:pt x="191298" y="30817"/>
                  </a:lnTo>
                  <a:lnTo>
                    <a:pt x="150642" y="53416"/>
                  </a:lnTo>
                  <a:lnTo>
                    <a:pt x="113746" y="81323"/>
                  </a:lnTo>
                  <a:lnTo>
                    <a:pt x="81123" y="114025"/>
                  </a:lnTo>
                  <a:lnTo>
                    <a:pt x="53283" y="151007"/>
                  </a:lnTo>
                  <a:lnTo>
                    <a:pt x="30739" y="191756"/>
                  </a:lnTo>
                  <a:lnTo>
                    <a:pt x="14003" y="235758"/>
                  </a:lnTo>
                  <a:lnTo>
                    <a:pt x="3586" y="282501"/>
                  </a:lnTo>
                  <a:lnTo>
                    <a:pt x="0" y="331469"/>
                  </a:lnTo>
                  <a:lnTo>
                    <a:pt x="3586" y="380438"/>
                  </a:lnTo>
                  <a:lnTo>
                    <a:pt x="14003" y="427181"/>
                  </a:lnTo>
                  <a:lnTo>
                    <a:pt x="30739" y="471183"/>
                  </a:lnTo>
                  <a:lnTo>
                    <a:pt x="53283" y="511932"/>
                  </a:lnTo>
                  <a:lnTo>
                    <a:pt x="81123" y="548914"/>
                  </a:lnTo>
                  <a:lnTo>
                    <a:pt x="113746" y="581616"/>
                  </a:lnTo>
                  <a:lnTo>
                    <a:pt x="150642" y="609523"/>
                  </a:lnTo>
                  <a:lnTo>
                    <a:pt x="191298" y="632122"/>
                  </a:lnTo>
                  <a:lnTo>
                    <a:pt x="235202" y="648901"/>
                  </a:lnTo>
                  <a:lnTo>
                    <a:pt x="281842" y="659344"/>
                  </a:lnTo>
                  <a:lnTo>
                    <a:pt x="330707" y="662939"/>
                  </a:lnTo>
                  <a:lnTo>
                    <a:pt x="379573" y="659344"/>
                  </a:lnTo>
                  <a:lnTo>
                    <a:pt x="426213" y="648901"/>
                  </a:lnTo>
                  <a:lnTo>
                    <a:pt x="470117" y="632122"/>
                  </a:lnTo>
                  <a:lnTo>
                    <a:pt x="510773" y="609523"/>
                  </a:lnTo>
                  <a:lnTo>
                    <a:pt x="547669" y="581616"/>
                  </a:lnTo>
                  <a:lnTo>
                    <a:pt x="580292" y="548914"/>
                  </a:lnTo>
                  <a:lnTo>
                    <a:pt x="608132" y="511932"/>
                  </a:lnTo>
                  <a:lnTo>
                    <a:pt x="630676" y="471183"/>
                  </a:lnTo>
                  <a:lnTo>
                    <a:pt x="647412" y="427181"/>
                  </a:lnTo>
                  <a:lnTo>
                    <a:pt x="657829" y="380438"/>
                  </a:lnTo>
                  <a:lnTo>
                    <a:pt x="661415" y="331469"/>
                  </a:lnTo>
                  <a:lnTo>
                    <a:pt x="657829" y="282501"/>
                  </a:lnTo>
                  <a:lnTo>
                    <a:pt x="647412" y="235758"/>
                  </a:lnTo>
                  <a:lnTo>
                    <a:pt x="630676" y="191756"/>
                  </a:lnTo>
                  <a:lnTo>
                    <a:pt x="608132" y="151007"/>
                  </a:lnTo>
                  <a:lnTo>
                    <a:pt x="580292" y="114025"/>
                  </a:lnTo>
                  <a:lnTo>
                    <a:pt x="547669" y="81323"/>
                  </a:lnTo>
                  <a:lnTo>
                    <a:pt x="510773" y="53416"/>
                  </a:lnTo>
                  <a:lnTo>
                    <a:pt x="470117" y="30817"/>
                  </a:lnTo>
                  <a:lnTo>
                    <a:pt x="426213" y="14038"/>
                  </a:lnTo>
                  <a:lnTo>
                    <a:pt x="379573" y="3595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28943" y="2202688"/>
              <a:ext cx="1173480" cy="1125220"/>
            </a:xfrm>
            <a:custGeom>
              <a:avLst/>
              <a:gdLst/>
              <a:ahLst/>
              <a:cxnLst/>
              <a:rect l="l" t="t" r="r" b="b"/>
              <a:pathLst>
                <a:path w="1173479" h="1125220">
                  <a:moveTo>
                    <a:pt x="593598" y="0"/>
                  </a:moveTo>
                  <a:lnTo>
                    <a:pt x="565276" y="0"/>
                  </a:lnTo>
                  <a:lnTo>
                    <a:pt x="509397" y="2539"/>
                  </a:lnTo>
                  <a:lnTo>
                    <a:pt x="454659" y="11429"/>
                  </a:lnTo>
                  <a:lnTo>
                    <a:pt x="401319" y="25400"/>
                  </a:lnTo>
                  <a:lnTo>
                    <a:pt x="349884" y="44450"/>
                  </a:lnTo>
                  <a:lnTo>
                    <a:pt x="300354" y="67309"/>
                  </a:lnTo>
                  <a:lnTo>
                    <a:pt x="253618" y="96519"/>
                  </a:lnTo>
                  <a:lnTo>
                    <a:pt x="209676" y="128269"/>
                  </a:lnTo>
                  <a:lnTo>
                    <a:pt x="168782" y="165100"/>
                  </a:lnTo>
                  <a:lnTo>
                    <a:pt x="131571" y="205739"/>
                  </a:lnTo>
                  <a:lnTo>
                    <a:pt x="98170" y="250189"/>
                  </a:lnTo>
                  <a:lnTo>
                    <a:pt x="69087" y="298450"/>
                  </a:lnTo>
                  <a:lnTo>
                    <a:pt x="44576" y="349249"/>
                  </a:lnTo>
                  <a:lnTo>
                    <a:pt x="25018" y="403859"/>
                  </a:lnTo>
                  <a:lnTo>
                    <a:pt x="10794" y="461009"/>
                  </a:lnTo>
                  <a:lnTo>
                    <a:pt x="2412" y="518159"/>
                  </a:lnTo>
                  <a:lnTo>
                    <a:pt x="115" y="568959"/>
                  </a:lnTo>
                  <a:lnTo>
                    <a:pt x="0" y="575309"/>
                  </a:lnTo>
                  <a:lnTo>
                    <a:pt x="848" y="601979"/>
                  </a:lnTo>
                  <a:lnTo>
                    <a:pt x="888" y="603249"/>
                  </a:lnTo>
                  <a:lnTo>
                    <a:pt x="6603" y="659129"/>
                  </a:lnTo>
                  <a:lnTo>
                    <a:pt x="17906" y="713739"/>
                  </a:lnTo>
                  <a:lnTo>
                    <a:pt x="34035" y="765809"/>
                  </a:lnTo>
                  <a:lnTo>
                    <a:pt x="55117" y="816609"/>
                  </a:lnTo>
                  <a:lnTo>
                    <a:pt x="81025" y="864869"/>
                  </a:lnTo>
                  <a:lnTo>
                    <a:pt x="111251" y="910589"/>
                  </a:lnTo>
                  <a:lnTo>
                    <a:pt x="145795" y="953769"/>
                  </a:lnTo>
                  <a:lnTo>
                    <a:pt x="184403" y="993139"/>
                  </a:lnTo>
                  <a:lnTo>
                    <a:pt x="226821" y="1028699"/>
                  </a:lnTo>
                  <a:lnTo>
                    <a:pt x="272922" y="1059179"/>
                  </a:lnTo>
                  <a:lnTo>
                    <a:pt x="322325" y="1087119"/>
                  </a:lnTo>
                  <a:lnTo>
                    <a:pt x="375157" y="1108709"/>
                  </a:lnTo>
                  <a:lnTo>
                    <a:pt x="430402" y="1125219"/>
                  </a:lnTo>
                  <a:lnTo>
                    <a:pt x="439800" y="1092199"/>
                  </a:lnTo>
                  <a:lnTo>
                    <a:pt x="412495" y="1084579"/>
                  </a:lnTo>
                  <a:lnTo>
                    <a:pt x="413257" y="1084579"/>
                  </a:lnTo>
                  <a:lnTo>
                    <a:pt x="386714" y="1075689"/>
                  </a:lnTo>
                  <a:lnTo>
                    <a:pt x="387476" y="1075689"/>
                  </a:lnTo>
                  <a:lnTo>
                    <a:pt x="364807" y="1066799"/>
                  </a:lnTo>
                  <a:lnTo>
                    <a:pt x="362330" y="1066799"/>
                  </a:lnTo>
                  <a:lnTo>
                    <a:pt x="337184" y="1055369"/>
                  </a:lnTo>
                  <a:lnTo>
                    <a:pt x="337946" y="1055369"/>
                  </a:lnTo>
                  <a:lnTo>
                    <a:pt x="313563" y="1042669"/>
                  </a:lnTo>
                  <a:lnTo>
                    <a:pt x="314325" y="1042669"/>
                  </a:lnTo>
                  <a:lnTo>
                    <a:pt x="290829" y="1029969"/>
                  </a:lnTo>
                  <a:lnTo>
                    <a:pt x="291591" y="1029969"/>
                  </a:lnTo>
                  <a:lnTo>
                    <a:pt x="270636" y="1015999"/>
                  </a:lnTo>
                  <a:lnTo>
                    <a:pt x="269493" y="1015999"/>
                  </a:lnTo>
                  <a:lnTo>
                    <a:pt x="249213" y="1000759"/>
                  </a:lnTo>
                  <a:lnTo>
                    <a:pt x="248284" y="1000759"/>
                  </a:lnTo>
                  <a:lnTo>
                    <a:pt x="227202" y="984249"/>
                  </a:lnTo>
                  <a:lnTo>
                    <a:pt x="227837" y="984249"/>
                  </a:lnTo>
                  <a:lnTo>
                    <a:pt x="209205" y="967739"/>
                  </a:lnTo>
                  <a:lnTo>
                    <a:pt x="208279" y="967739"/>
                  </a:lnTo>
                  <a:lnTo>
                    <a:pt x="190381" y="949959"/>
                  </a:lnTo>
                  <a:lnTo>
                    <a:pt x="189737" y="949959"/>
                  </a:lnTo>
                  <a:lnTo>
                    <a:pt x="172712" y="930909"/>
                  </a:lnTo>
                  <a:lnTo>
                    <a:pt x="172084" y="930909"/>
                  </a:lnTo>
                  <a:lnTo>
                    <a:pt x="154812" y="910589"/>
                  </a:lnTo>
                  <a:lnTo>
                    <a:pt x="155320" y="910589"/>
                  </a:lnTo>
                  <a:lnTo>
                    <a:pt x="139191" y="890269"/>
                  </a:lnTo>
                  <a:lnTo>
                    <a:pt x="139700" y="890269"/>
                  </a:lnTo>
                  <a:lnTo>
                    <a:pt x="125356" y="869949"/>
                  </a:lnTo>
                  <a:lnTo>
                    <a:pt x="124840" y="869949"/>
                  </a:lnTo>
                  <a:lnTo>
                    <a:pt x="110743" y="847089"/>
                  </a:lnTo>
                  <a:lnTo>
                    <a:pt x="111251" y="847089"/>
                  </a:lnTo>
                  <a:lnTo>
                    <a:pt x="98777" y="825499"/>
                  </a:lnTo>
                  <a:lnTo>
                    <a:pt x="98425" y="825499"/>
                  </a:lnTo>
                  <a:lnTo>
                    <a:pt x="87235" y="802639"/>
                  </a:lnTo>
                  <a:lnTo>
                    <a:pt x="86867" y="802639"/>
                  </a:lnTo>
                  <a:lnTo>
                    <a:pt x="76072" y="778509"/>
                  </a:lnTo>
                  <a:lnTo>
                    <a:pt x="76326" y="778509"/>
                  </a:lnTo>
                  <a:lnTo>
                    <a:pt x="66801" y="754379"/>
                  </a:lnTo>
                  <a:lnTo>
                    <a:pt x="67055" y="754379"/>
                  </a:lnTo>
                  <a:lnTo>
                    <a:pt x="58972" y="730249"/>
                  </a:lnTo>
                  <a:lnTo>
                    <a:pt x="58800" y="730249"/>
                  </a:lnTo>
                  <a:lnTo>
                    <a:pt x="51561" y="704849"/>
                  </a:lnTo>
                  <a:lnTo>
                    <a:pt x="51815" y="704849"/>
                  </a:lnTo>
                  <a:lnTo>
                    <a:pt x="45719" y="679449"/>
                  </a:lnTo>
                  <a:lnTo>
                    <a:pt x="41637" y="656771"/>
                  </a:lnTo>
                  <a:lnTo>
                    <a:pt x="37888" y="628649"/>
                  </a:lnTo>
                  <a:lnTo>
                    <a:pt x="37780" y="627841"/>
                  </a:lnTo>
                  <a:lnTo>
                    <a:pt x="37718" y="627379"/>
                  </a:lnTo>
                  <a:lnTo>
                    <a:pt x="37434" y="623569"/>
                  </a:lnTo>
                  <a:lnTo>
                    <a:pt x="35789" y="603249"/>
                  </a:lnTo>
                  <a:lnTo>
                    <a:pt x="35686" y="601979"/>
                  </a:lnTo>
                  <a:lnTo>
                    <a:pt x="34925" y="575309"/>
                  </a:lnTo>
                  <a:lnTo>
                    <a:pt x="35233" y="553719"/>
                  </a:lnTo>
                  <a:lnTo>
                    <a:pt x="35305" y="548639"/>
                  </a:lnTo>
                  <a:lnTo>
                    <a:pt x="37210" y="521969"/>
                  </a:lnTo>
                  <a:lnTo>
                    <a:pt x="40308" y="495761"/>
                  </a:lnTo>
                  <a:lnTo>
                    <a:pt x="44604" y="470217"/>
                  </a:lnTo>
                  <a:lnTo>
                    <a:pt x="44957" y="468634"/>
                  </a:lnTo>
                  <a:lnTo>
                    <a:pt x="45084" y="467359"/>
                  </a:lnTo>
                  <a:lnTo>
                    <a:pt x="45236" y="467359"/>
                  </a:lnTo>
                  <a:lnTo>
                    <a:pt x="50769" y="442537"/>
                  </a:lnTo>
                  <a:lnTo>
                    <a:pt x="57784" y="416814"/>
                  </a:lnTo>
                  <a:lnTo>
                    <a:pt x="57869" y="416559"/>
                  </a:lnTo>
                  <a:lnTo>
                    <a:pt x="58546" y="414019"/>
                  </a:lnTo>
                  <a:lnTo>
                    <a:pt x="58716" y="414019"/>
                  </a:lnTo>
                  <a:lnTo>
                    <a:pt x="67182" y="388619"/>
                  </a:lnTo>
                  <a:lnTo>
                    <a:pt x="66801" y="388619"/>
                  </a:lnTo>
                  <a:lnTo>
                    <a:pt x="76961" y="363219"/>
                  </a:lnTo>
                  <a:lnTo>
                    <a:pt x="76580" y="363219"/>
                  </a:lnTo>
                  <a:lnTo>
                    <a:pt x="87883" y="339089"/>
                  </a:lnTo>
                  <a:lnTo>
                    <a:pt x="87502" y="339089"/>
                  </a:lnTo>
                  <a:lnTo>
                    <a:pt x="100075" y="314959"/>
                  </a:lnTo>
                  <a:lnTo>
                    <a:pt x="99694" y="314959"/>
                  </a:lnTo>
                  <a:lnTo>
                    <a:pt x="113156" y="292100"/>
                  </a:lnTo>
                  <a:lnTo>
                    <a:pt x="112648" y="292100"/>
                  </a:lnTo>
                  <a:lnTo>
                    <a:pt x="127380" y="269239"/>
                  </a:lnTo>
                  <a:lnTo>
                    <a:pt x="127799" y="269239"/>
                  </a:lnTo>
                  <a:lnTo>
                    <a:pt x="142620" y="248919"/>
                  </a:lnTo>
                  <a:lnTo>
                    <a:pt x="142112" y="248919"/>
                  </a:lnTo>
                  <a:lnTo>
                    <a:pt x="158750" y="228600"/>
                  </a:lnTo>
                  <a:lnTo>
                    <a:pt x="158241" y="228600"/>
                  </a:lnTo>
                  <a:lnTo>
                    <a:pt x="175894" y="208279"/>
                  </a:lnTo>
                  <a:lnTo>
                    <a:pt x="176418" y="208279"/>
                  </a:lnTo>
                  <a:lnTo>
                    <a:pt x="193801" y="189229"/>
                  </a:lnTo>
                  <a:lnTo>
                    <a:pt x="194545" y="189229"/>
                  </a:lnTo>
                  <a:lnTo>
                    <a:pt x="212470" y="172719"/>
                  </a:lnTo>
                  <a:lnTo>
                    <a:pt x="211835" y="172719"/>
                  </a:lnTo>
                  <a:lnTo>
                    <a:pt x="232028" y="154939"/>
                  </a:lnTo>
                  <a:lnTo>
                    <a:pt x="233005" y="154939"/>
                  </a:lnTo>
                  <a:lnTo>
                    <a:pt x="252348" y="139700"/>
                  </a:lnTo>
                  <a:lnTo>
                    <a:pt x="251713" y="139700"/>
                  </a:lnTo>
                  <a:lnTo>
                    <a:pt x="273430" y="124459"/>
                  </a:lnTo>
                  <a:lnTo>
                    <a:pt x="274542" y="124459"/>
                  </a:lnTo>
                  <a:lnTo>
                    <a:pt x="295147" y="110489"/>
                  </a:lnTo>
                  <a:lnTo>
                    <a:pt x="296475" y="110489"/>
                  </a:lnTo>
                  <a:lnTo>
                    <a:pt x="317372" y="97789"/>
                  </a:lnTo>
                  <a:lnTo>
                    <a:pt x="318973" y="97789"/>
                  </a:lnTo>
                  <a:lnTo>
                    <a:pt x="340232" y="86359"/>
                  </a:lnTo>
                  <a:lnTo>
                    <a:pt x="342166" y="86359"/>
                  </a:lnTo>
                  <a:lnTo>
                    <a:pt x="363727" y="76200"/>
                  </a:lnTo>
                  <a:lnTo>
                    <a:pt x="362965" y="76200"/>
                  </a:lnTo>
                  <a:lnTo>
                    <a:pt x="387603" y="67309"/>
                  </a:lnTo>
                  <a:lnTo>
                    <a:pt x="386841" y="67309"/>
                  </a:lnTo>
                  <a:lnTo>
                    <a:pt x="412114" y="58419"/>
                  </a:lnTo>
                  <a:lnTo>
                    <a:pt x="411225" y="58419"/>
                  </a:lnTo>
                  <a:lnTo>
                    <a:pt x="436879" y="52069"/>
                  </a:lnTo>
                  <a:lnTo>
                    <a:pt x="436117" y="52069"/>
                  </a:lnTo>
                  <a:lnTo>
                    <a:pt x="462152" y="45719"/>
                  </a:lnTo>
                  <a:lnTo>
                    <a:pt x="461263" y="45719"/>
                  </a:lnTo>
                  <a:lnTo>
                    <a:pt x="487679" y="40639"/>
                  </a:lnTo>
                  <a:lnTo>
                    <a:pt x="495530" y="40639"/>
                  </a:lnTo>
                  <a:lnTo>
                    <a:pt x="512155" y="38223"/>
                  </a:lnTo>
                  <a:lnTo>
                    <a:pt x="512716" y="38223"/>
                  </a:lnTo>
                  <a:lnTo>
                    <a:pt x="514273" y="37850"/>
                  </a:lnTo>
                  <a:lnTo>
                    <a:pt x="515341" y="37850"/>
                  </a:lnTo>
                  <a:lnTo>
                    <a:pt x="539623" y="35559"/>
                  </a:lnTo>
                  <a:lnTo>
                    <a:pt x="765555" y="35559"/>
                  </a:lnTo>
                  <a:lnTo>
                    <a:pt x="731138" y="24129"/>
                  </a:lnTo>
                  <a:lnTo>
                    <a:pt x="707644" y="17779"/>
                  </a:lnTo>
                  <a:lnTo>
                    <a:pt x="679069" y="11429"/>
                  </a:lnTo>
                  <a:lnTo>
                    <a:pt x="650494" y="6350"/>
                  </a:lnTo>
                  <a:lnTo>
                    <a:pt x="622046" y="2539"/>
                  </a:lnTo>
                  <a:lnTo>
                    <a:pt x="593598" y="0"/>
                  </a:lnTo>
                  <a:close/>
                </a:path>
                <a:path w="1173479" h="1125220">
                  <a:moveTo>
                    <a:pt x="361568" y="1065529"/>
                  </a:moveTo>
                  <a:lnTo>
                    <a:pt x="362330" y="1066799"/>
                  </a:lnTo>
                  <a:lnTo>
                    <a:pt x="364807" y="1066799"/>
                  </a:lnTo>
                  <a:lnTo>
                    <a:pt x="361568" y="1065529"/>
                  </a:lnTo>
                  <a:close/>
                </a:path>
                <a:path w="1173479" h="1125220">
                  <a:moveTo>
                    <a:pt x="268731" y="1014729"/>
                  </a:moveTo>
                  <a:lnTo>
                    <a:pt x="269493" y="1015999"/>
                  </a:lnTo>
                  <a:lnTo>
                    <a:pt x="270636" y="1015999"/>
                  </a:lnTo>
                  <a:lnTo>
                    <a:pt x="268731" y="1014729"/>
                  </a:lnTo>
                  <a:close/>
                </a:path>
                <a:path w="1173479" h="1125220">
                  <a:moveTo>
                    <a:pt x="247522" y="999489"/>
                  </a:moveTo>
                  <a:lnTo>
                    <a:pt x="248284" y="1000759"/>
                  </a:lnTo>
                  <a:lnTo>
                    <a:pt x="249213" y="1000759"/>
                  </a:lnTo>
                  <a:lnTo>
                    <a:pt x="247522" y="999489"/>
                  </a:lnTo>
                  <a:close/>
                </a:path>
                <a:path w="1173479" h="1125220">
                  <a:moveTo>
                    <a:pt x="207771" y="966469"/>
                  </a:moveTo>
                  <a:lnTo>
                    <a:pt x="208279" y="967739"/>
                  </a:lnTo>
                  <a:lnTo>
                    <a:pt x="209205" y="967739"/>
                  </a:lnTo>
                  <a:lnTo>
                    <a:pt x="207771" y="966469"/>
                  </a:lnTo>
                  <a:close/>
                </a:path>
                <a:path w="1173479" h="1125220">
                  <a:moveTo>
                    <a:pt x="189102" y="948689"/>
                  </a:moveTo>
                  <a:lnTo>
                    <a:pt x="189737" y="949959"/>
                  </a:lnTo>
                  <a:lnTo>
                    <a:pt x="190381" y="949959"/>
                  </a:lnTo>
                  <a:lnTo>
                    <a:pt x="189102" y="948689"/>
                  </a:lnTo>
                  <a:close/>
                </a:path>
                <a:path w="1173479" h="1125220">
                  <a:moveTo>
                    <a:pt x="171576" y="929639"/>
                  </a:moveTo>
                  <a:lnTo>
                    <a:pt x="172084" y="930909"/>
                  </a:lnTo>
                  <a:lnTo>
                    <a:pt x="172712" y="930909"/>
                  </a:lnTo>
                  <a:lnTo>
                    <a:pt x="171576" y="929639"/>
                  </a:lnTo>
                  <a:close/>
                </a:path>
                <a:path w="1173479" h="1125220">
                  <a:moveTo>
                    <a:pt x="124459" y="868679"/>
                  </a:moveTo>
                  <a:lnTo>
                    <a:pt x="124840" y="869949"/>
                  </a:lnTo>
                  <a:lnTo>
                    <a:pt x="125356" y="869949"/>
                  </a:lnTo>
                  <a:lnTo>
                    <a:pt x="124459" y="868679"/>
                  </a:lnTo>
                  <a:close/>
                </a:path>
                <a:path w="1173479" h="1125220">
                  <a:moveTo>
                    <a:pt x="98043" y="824229"/>
                  </a:moveTo>
                  <a:lnTo>
                    <a:pt x="98425" y="825499"/>
                  </a:lnTo>
                  <a:lnTo>
                    <a:pt x="98777" y="825499"/>
                  </a:lnTo>
                  <a:lnTo>
                    <a:pt x="98043" y="824229"/>
                  </a:lnTo>
                  <a:close/>
                </a:path>
                <a:path w="1173479" h="1125220">
                  <a:moveTo>
                    <a:pt x="86613" y="801369"/>
                  </a:moveTo>
                  <a:lnTo>
                    <a:pt x="86867" y="802639"/>
                  </a:lnTo>
                  <a:lnTo>
                    <a:pt x="87235" y="802639"/>
                  </a:lnTo>
                  <a:lnTo>
                    <a:pt x="86613" y="801369"/>
                  </a:lnTo>
                  <a:close/>
                </a:path>
                <a:path w="1173479" h="1125220">
                  <a:moveTo>
                    <a:pt x="58810" y="729765"/>
                  </a:moveTo>
                  <a:lnTo>
                    <a:pt x="58800" y="730249"/>
                  </a:lnTo>
                  <a:lnTo>
                    <a:pt x="58972" y="730249"/>
                  </a:lnTo>
                  <a:lnTo>
                    <a:pt x="58810" y="729765"/>
                  </a:lnTo>
                  <a:close/>
                </a:path>
                <a:path w="1173479" h="1125220">
                  <a:moveTo>
                    <a:pt x="1100450" y="523936"/>
                  </a:moveTo>
                  <a:lnTo>
                    <a:pt x="1098170" y="524509"/>
                  </a:lnTo>
                  <a:lnTo>
                    <a:pt x="1082087" y="535939"/>
                  </a:lnTo>
                  <a:lnTo>
                    <a:pt x="1071695" y="553719"/>
                  </a:lnTo>
                  <a:lnTo>
                    <a:pt x="1068577" y="574039"/>
                  </a:lnTo>
                  <a:lnTo>
                    <a:pt x="1073667" y="594359"/>
                  </a:lnTo>
                  <a:lnTo>
                    <a:pt x="1085675" y="610869"/>
                  </a:lnTo>
                  <a:lnTo>
                    <a:pt x="1102850" y="621029"/>
                  </a:lnTo>
                  <a:lnTo>
                    <a:pt x="1123441" y="623569"/>
                  </a:lnTo>
                  <a:lnTo>
                    <a:pt x="1143633" y="618489"/>
                  </a:lnTo>
                  <a:lnTo>
                    <a:pt x="1159716" y="607059"/>
                  </a:lnTo>
                  <a:lnTo>
                    <a:pt x="1170108" y="589279"/>
                  </a:lnTo>
                  <a:lnTo>
                    <a:pt x="1172641" y="572769"/>
                  </a:lnTo>
                  <a:lnTo>
                    <a:pt x="1103502" y="572769"/>
                  </a:lnTo>
                  <a:lnTo>
                    <a:pt x="1100486" y="524509"/>
                  </a:lnTo>
                  <a:lnTo>
                    <a:pt x="1100450" y="523936"/>
                  </a:lnTo>
                  <a:close/>
                </a:path>
                <a:path w="1173479" h="1125220">
                  <a:moveTo>
                    <a:pt x="1118361" y="519429"/>
                  </a:moveTo>
                  <a:lnTo>
                    <a:pt x="1100450" y="523936"/>
                  </a:lnTo>
                  <a:lnTo>
                    <a:pt x="1103502" y="572769"/>
                  </a:lnTo>
                  <a:lnTo>
                    <a:pt x="1138301" y="570229"/>
                  </a:lnTo>
                  <a:lnTo>
                    <a:pt x="1135443" y="524509"/>
                  </a:lnTo>
                  <a:lnTo>
                    <a:pt x="1135407" y="523936"/>
                  </a:lnTo>
                  <a:lnTo>
                    <a:pt x="1135284" y="521969"/>
                  </a:lnTo>
                  <a:lnTo>
                    <a:pt x="1135256" y="521513"/>
                  </a:lnTo>
                  <a:lnTo>
                    <a:pt x="1118361" y="519429"/>
                  </a:lnTo>
                  <a:close/>
                </a:path>
                <a:path w="1173479" h="1125220">
                  <a:moveTo>
                    <a:pt x="1135256" y="521513"/>
                  </a:moveTo>
                  <a:lnTo>
                    <a:pt x="1138221" y="568959"/>
                  </a:lnTo>
                  <a:lnTo>
                    <a:pt x="1138301" y="570229"/>
                  </a:lnTo>
                  <a:lnTo>
                    <a:pt x="1103502" y="572769"/>
                  </a:lnTo>
                  <a:lnTo>
                    <a:pt x="1172641" y="572769"/>
                  </a:lnTo>
                  <a:lnTo>
                    <a:pt x="1173226" y="568959"/>
                  </a:lnTo>
                  <a:lnTo>
                    <a:pt x="1168136" y="548639"/>
                  </a:lnTo>
                  <a:lnTo>
                    <a:pt x="1156128" y="533399"/>
                  </a:lnTo>
                  <a:lnTo>
                    <a:pt x="1138953" y="521969"/>
                  </a:lnTo>
                  <a:lnTo>
                    <a:pt x="1135256" y="521513"/>
                  </a:lnTo>
                  <a:close/>
                </a:path>
                <a:path w="1173479" h="1125220">
                  <a:moveTo>
                    <a:pt x="1134014" y="501649"/>
                  </a:moveTo>
                  <a:lnTo>
                    <a:pt x="1099057" y="501649"/>
                  </a:lnTo>
                  <a:lnTo>
                    <a:pt x="1100299" y="521513"/>
                  </a:lnTo>
                  <a:lnTo>
                    <a:pt x="1100327" y="521969"/>
                  </a:lnTo>
                  <a:lnTo>
                    <a:pt x="1100450" y="523936"/>
                  </a:lnTo>
                  <a:lnTo>
                    <a:pt x="1118361" y="519429"/>
                  </a:lnTo>
                  <a:lnTo>
                    <a:pt x="1135125" y="519429"/>
                  </a:lnTo>
                  <a:lnTo>
                    <a:pt x="1134014" y="501649"/>
                  </a:lnTo>
                  <a:close/>
                </a:path>
                <a:path w="1173479" h="1125220">
                  <a:moveTo>
                    <a:pt x="1135125" y="519429"/>
                  </a:moveTo>
                  <a:lnTo>
                    <a:pt x="1118361" y="519429"/>
                  </a:lnTo>
                  <a:lnTo>
                    <a:pt x="1135256" y="521513"/>
                  </a:lnTo>
                  <a:lnTo>
                    <a:pt x="1135125" y="519429"/>
                  </a:lnTo>
                  <a:close/>
                </a:path>
                <a:path w="1173479" h="1125220">
                  <a:moveTo>
                    <a:pt x="1126962" y="458469"/>
                  </a:moveTo>
                  <a:lnTo>
                    <a:pt x="1091437" y="458469"/>
                  </a:lnTo>
                  <a:lnTo>
                    <a:pt x="1091474" y="458832"/>
                  </a:lnTo>
                  <a:lnTo>
                    <a:pt x="1091680" y="459717"/>
                  </a:lnTo>
                  <a:lnTo>
                    <a:pt x="1091855" y="461009"/>
                  </a:lnTo>
                  <a:lnTo>
                    <a:pt x="1092384" y="463338"/>
                  </a:lnTo>
                  <a:lnTo>
                    <a:pt x="1095882" y="481329"/>
                  </a:lnTo>
                  <a:lnTo>
                    <a:pt x="1099136" y="503857"/>
                  </a:lnTo>
                  <a:lnTo>
                    <a:pt x="1099057" y="501649"/>
                  </a:lnTo>
                  <a:lnTo>
                    <a:pt x="1134014" y="501649"/>
                  </a:lnTo>
                  <a:lnTo>
                    <a:pt x="1133855" y="499109"/>
                  </a:lnTo>
                  <a:lnTo>
                    <a:pt x="1130173" y="474979"/>
                  </a:lnTo>
                  <a:lnTo>
                    <a:pt x="1127033" y="458832"/>
                  </a:lnTo>
                  <a:lnTo>
                    <a:pt x="1126962" y="458469"/>
                  </a:lnTo>
                  <a:close/>
                </a:path>
                <a:path w="1173479" h="1125220">
                  <a:moveTo>
                    <a:pt x="45236" y="467359"/>
                  </a:moveTo>
                  <a:lnTo>
                    <a:pt x="45084" y="467359"/>
                  </a:lnTo>
                  <a:lnTo>
                    <a:pt x="44870" y="468634"/>
                  </a:lnTo>
                  <a:lnTo>
                    <a:pt x="45236" y="467359"/>
                  </a:lnTo>
                  <a:close/>
                </a:path>
                <a:path w="1173479" h="1125220">
                  <a:moveTo>
                    <a:pt x="1116387" y="415294"/>
                  </a:moveTo>
                  <a:lnTo>
                    <a:pt x="1080390" y="415294"/>
                  </a:lnTo>
                  <a:lnTo>
                    <a:pt x="1086312" y="436903"/>
                  </a:lnTo>
                  <a:lnTo>
                    <a:pt x="1086903" y="439222"/>
                  </a:lnTo>
                  <a:lnTo>
                    <a:pt x="1091561" y="459717"/>
                  </a:lnTo>
                  <a:lnTo>
                    <a:pt x="1091437" y="458469"/>
                  </a:lnTo>
                  <a:lnTo>
                    <a:pt x="1126962" y="458469"/>
                  </a:lnTo>
                  <a:lnTo>
                    <a:pt x="1125727" y="452119"/>
                  </a:lnTo>
                  <a:lnTo>
                    <a:pt x="1120266" y="429259"/>
                  </a:lnTo>
                  <a:lnTo>
                    <a:pt x="1116387" y="415294"/>
                  </a:lnTo>
                  <a:close/>
                </a:path>
                <a:path w="1173479" h="1125220">
                  <a:moveTo>
                    <a:pt x="1102793" y="373379"/>
                  </a:moveTo>
                  <a:lnTo>
                    <a:pt x="1065910" y="373379"/>
                  </a:lnTo>
                  <a:lnTo>
                    <a:pt x="1073784" y="394969"/>
                  </a:lnTo>
                  <a:lnTo>
                    <a:pt x="1073530" y="394969"/>
                  </a:lnTo>
                  <a:lnTo>
                    <a:pt x="1080515" y="416559"/>
                  </a:lnTo>
                  <a:lnTo>
                    <a:pt x="1080389" y="415294"/>
                  </a:lnTo>
                  <a:lnTo>
                    <a:pt x="1116387" y="415294"/>
                  </a:lnTo>
                  <a:lnTo>
                    <a:pt x="1113916" y="406399"/>
                  </a:lnTo>
                  <a:lnTo>
                    <a:pt x="1106677" y="383539"/>
                  </a:lnTo>
                  <a:lnTo>
                    <a:pt x="1102793" y="373379"/>
                  </a:lnTo>
                  <a:close/>
                </a:path>
                <a:path w="1173479" h="1125220">
                  <a:moveTo>
                    <a:pt x="58716" y="414019"/>
                  </a:moveTo>
                  <a:lnTo>
                    <a:pt x="58546" y="414019"/>
                  </a:lnTo>
                  <a:lnTo>
                    <a:pt x="58199" y="415294"/>
                  </a:lnTo>
                  <a:lnTo>
                    <a:pt x="58716" y="414019"/>
                  </a:lnTo>
                  <a:close/>
                </a:path>
                <a:path w="1173479" h="1125220">
                  <a:moveTo>
                    <a:pt x="1094710" y="353059"/>
                  </a:moveTo>
                  <a:lnTo>
                    <a:pt x="1057402" y="353059"/>
                  </a:lnTo>
                  <a:lnTo>
                    <a:pt x="1066164" y="374649"/>
                  </a:lnTo>
                  <a:lnTo>
                    <a:pt x="1065910" y="373379"/>
                  </a:lnTo>
                  <a:lnTo>
                    <a:pt x="1102793" y="373379"/>
                  </a:lnTo>
                  <a:lnTo>
                    <a:pt x="1098423" y="361949"/>
                  </a:lnTo>
                  <a:lnTo>
                    <a:pt x="1094710" y="353059"/>
                  </a:lnTo>
                  <a:close/>
                </a:path>
                <a:path w="1173479" h="1125220">
                  <a:moveTo>
                    <a:pt x="1076959" y="313689"/>
                  </a:moveTo>
                  <a:lnTo>
                    <a:pt x="1038098" y="313689"/>
                  </a:lnTo>
                  <a:lnTo>
                    <a:pt x="1048384" y="334009"/>
                  </a:lnTo>
                  <a:lnTo>
                    <a:pt x="1048130" y="334009"/>
                  </a:lnTo>
                  <a:lnTo>
                    <a:pt x="1057655" y="354329"/>
                  </a:lnTo>
                  <a:lnTo>
                    <a:pt x="1057402" y="353059"/>
                  </a:lnTo>
                  <a:lnTo>
                    <a:pt x="1094710" y="353059"/>
                  </a:lnTo>
                  <a:lnTo>
                    <a:pt x="1089405" y="340359"/>
                  </a:lnTo>
                  <a:lnTo>
                    <a:pt x="1079627" y="318769"/>
                  </a:lnTo>
                  <a:lnTo>
                    <a:pt x="1076959" y="313689"/>
                  </a:lnTo>
                  <a:close/>
                </a:path>
                <a:path w="1173479" h="1125220">
                  <a:moveTo>
                    <a:pt x="1066768" y="294639"/>
                  </a:moveTo>
                  <a:lnTo>
                    <a:pt x="1027176" y="294639"/>
                  </a:lnTo>
                  <a:lnTo>
                    <a:pt x="1038351" y="314959"/>
                  </a:lnTo>
                  <a:lnTo>
                    <a:pt x="1038098" y="313689"/>
                  </a:lnTo>
                  <a:lnTo>
                    <a:pt x="1076959" y="313689"/>
                  </a:lnTo>
                  <a:lnTo>
                    <a:pt x="1068958" y="298450"/>
                  </a:lnTo>
                  <a:lnTo>
                    <a:pt x="1066768" y="294639"/>
                  </a:lnTo>
                  <a:close/>
                </a:path>
                <a:path w="1173479" h="1125220">
                  <a:moveTo>
                    <a:pt x="994645" y="191769"/>
                  </a:moveTo>
                  <a:lnTo>
                    <a:pt x="947038" y="191769"/>
                  </a:lnTo>
                  <a:lnTo>
                    <a:pt x="962532" y="208279"/>
                  </a:lnTo>
                  <a:lnTo>
                    <a:pt x="962025" y="208279"/>
                  </a:lnTo>
                  <a:lnTo>
                    <a:pt x="976883" y="224789"/>
                  </a:lnTo>
                  <a:lnTo>
                    <a:pt x="976502" y="224789"/>
                  </a:lnTo>
                  <a:lnTo>
                    <a:pt x="990600" y="241300"/>
                  </a:lnTo>
                  <a:lnTo>
                    <a:pt x="990219" y="241300"/>
                  </a:lnTo>
                  <a:lnTo>
                    <a:pt x="1003680" y="259079"/>
                  </a:lnTo>
                  <a:lnTo>
                    <a:pt x="1003173" y="259079"/>
                  </a:lnTo>
                  <a:lnTo>
                    <a:pt x="1016000" y="276859"/>
                  </a:lnTo>
                  <a:lnTo>
                    <a:pt x="1015619" y="276859"/>
                  </a:lnTo>
                  <a:lnTo>
                    <a:pt x="1027556" y="295909"/>
                  </a:lnTo>
                  <a:lnTo>
                    <a:pt x="1027176" y="294639"/>
                  </a:lnTo>
                  <a:lnTo>
                    <a:pt x="1066768" y="294639"/>
                  </a:lnTo>
                  <a:lnTo>
                    <a:pt x="1057275" y="278129"/>
                  </a:lnTo>
                  <a:lnTo>
                    <a:pt x="1045082" y="257809"/>
                  </a:lnTo>
                  <a:lnTo>
                    <a:pt x="1031875" y="238759"/>
                  </a:lnTo>
                  <a:lnTo>
                    <a:pt x="1018031" y="219709"/>
                  </a:lnTo>
                  <a:lnTo>
                    <a:pt x="1003426" y="201929"/>
                  </a:lnTo>
                  <a:lnTo>
                    <a:pt x="994645" y="191769"/>
                  </a:lnTo>
                  <a:close/>
                </a:path>
                <a:path w="1173479" h="1125220">
                  <a:moveTo>
                    <a:pt x="127799" y="269239"/>
                  </a:moveTo>
                  <a:lnTo>
                    <a:pt x="127380" y="269239"/>
                  </a:lnTo>
                  <a:lnTo>
                    <a:pt x="126872" y="270509"/>
                  </a:lnTo>
                  <a:lnTo>
                    <a:pt x="127799" y="269239"/>
                  </a:lnTo>
                  <a:close/>
                </a:path>
                <a:path w="1173479" h="1125220">
                  <a:moveTo>
                    <a:pt x="176418" y="208279"/>
                  </a:moveTo>
                  <a:lnTo>
                    <a:pt x="175894" y="208279"/>
                  </a:lnTo>
                  <a:lnTo>
                    <a:pt x="175259" y="209550"/>
                  </a:lnTo>
                  <a:lnTo>
                    <a:pt x="176418" y="208279"/>
                  </a:lnTo>
                  <a:close/>
                </a:path>
                <a:path w="1173479" h="1125220">
                  <a:moveTo>
                    <a:pt x="980674" y="176529"/>
                  </a:moveTo>
                  <a:lnTo>
                    <a:pt x="931290" y="176529"/>
                  </a:lnTo>
                  <a:lnTo>
                    <a:pt x="947547" y="193039"/>
                  </a:lnTo>
                  <a:lnTo>
                    <a:pt x="947038" y="191769"/>
                  </a:lnTo>
                  <a:lnTo>
                    <a:pt x="994645" y="191769"/>
                  </a:lnTo>
                  <a:lnTo>
                    <a:pt x="988059" y="184150"/>
                  </a:lnTo>
                  <a:lnTo>
                    <a:pt x="980674" y="176529"/>
                  </a:lnTo>
                  <a:close/>
                </a:path>
                <a:path w="1173479" h="1125220">
                  <a:moveTo>
                    <a:pt x="194545" y="189229"/>
                  </a:moveTo>
                  <a:lnTo>
                    <a:pt x="193801" y="189229"/>
                  </a:lnTo>
                  <a:lnTo>
                    <a:pt x="193166" y="190500"/>
                  </a:lnTo>
                  <a:lnTo>
                    <a:pt x="194545" y="189229"/>
                  </a:lnTo>
                  <a:close/>
                </a:path>
                <a:path w="1173479" h="1125220">
                  <a:moveTo>
                    <a:pt x="859677" y="80009"/>
                  </a:moveTo>
                  <a:lnTo>
                    <a:pt x="784351" y="80009"/>
                  </a:lnTo>
                  <a:lnTo>
                    <a:pt x="805306" y="90169"/>
                  </a:lnTo>
                  <a:lnTo>
                    <a:pt x="804672" y="90169"/>
                  </a:lnTo>
                  <a:lnTo>
                    <a:pt x="824991" y="100329"/>
                  </a:lnTo>
                  <a:lnTo>
                    <a:pt x="824356" y="100329"/>
                  </a:lnTo>
                  <a:lnTo>
                    <a:pt x="844296" y="111759"/>
                  </a:lnTo>
                  <a:lnTo>
                    <a:pt x="843660" y="111759"/>
                  </a:lnTo>
                  <a:lnTo>
                    <a:pt x="862964" y="123189"/>
                  </a:lnTo>
                  <a:lnTo>
                    <a:pt x="862202" y="123189"/>
                  </a:lnTo>
                  <a:lnTo>
                    <a:pt x="880872" y="135889"/>
                  </a:lnTo>
                  <a:lnTo>
                    <a:pt x="880363" y="135889"/>
                  </a:lnTo>
                  <a:lnTo>
                    <a:pt x="898525" y="148589"/>
                  </a:lnTo>
                  <a:lnTo>
                    <a:pt x="897889" y="148589"/>
                  </a:lnTo>
                  <a:lnTo>
                    <a:pt x="915415" y="162559"/>
                  </a:lnTo>
                  <a:lnTo>
                    <a:pt x="914907" y="162559"/>
                  </a:lnTo>
                  <a:lnTo>
                    <a:pt x="931672" y="177800"/>
                  </a:lnTo>
                  <a:lnTo>
                    <a:pt x="931290" y="176529"/>
                  </a:lnTo>
                  <a:lnTo>
                    <a:pt x="980674" y="176529"/>
                  </a:lnTo>
                  <a:lnTo>
                    <a:pt x="937895" y="135889"/>
                  </a:lnTo>
                  <a:lnTo>
                    <a:pt x="901064" y="107950"/>
                  </a:lnTo>
                  <a:lnTo>
                    <a:pt x="861949" y="81279"/>
                  </a:lnTo>
                  <a:lnTo>
                    <a:pt x="859677" y="80009"/>
                  </a:lnTo>
                  <a:close/>
                </a:path>
                <a:path w="1173479" h="1125220">
                  <a:moveTo>
                    <a:pt x="233005" y="154939"/>
                  </a:moveTo>
                  <a:lnTo>
                    <a:pt x="232028" y="154939"/>
                  </a:lnTo>
                  <a:lnTo>
                    <a:pt x="231393" y="156209"/>
                  </a:lnTo>
                  <a:lnTo>
                    <a:pt x="233005" y="154939"/>
                  </a:lnTo>
                  <a:close/>
                </a:path>
                <a:path w="1173479" h="1125220">
                  <a:moveTo>
                    <a:pt x="274542" y="124459"/>
                  </a:moveTo>
                  <a:lnTo>
                    <a:pt x="273430" y="124459"/>
                  </a:lnTo>
                  <a:lnTo>
                    <a:pt x="272668" y="125729"/>
                  </a:lnTo>
                  <a:lnTo>
                    <a:pt x="274542" y="124459"/>
                  </a:lnTo>
                  <a:close/>
                </a:path>
                <a:path w="1173479" h="1125220">
                  <a:moveTo>
                    <a:pt x="296475" y="110489"/>
                  </a:moveTo>
                  <a:lnTo>
                    <a:pt x="295147" y="110489"/>
                  </a:lnTo>
                  <a:lnTo>
                    <a:pt x="294385" y="111759"/>
                  </a:lnTo>
                  <a:lnTo>
                    <a:pt x="296475" y="110489"/>
                  </a:lnTo>
                  <a:close/>
                </a:path>
                <a:path w="1173479" h="1125220">
                  <a:moveTo>
                    <a:pt x="318973" y="97789"/>
                  </a:moveTo>
                  <a:lnTo>
                    <a:pt x="317372" y="97789"/>
                  </a:lnTo>
                  <a:lnTo>
                    <a:pt x="316610" y="99059"/>
                  </a:lnTo>
                  <a:lnTo>
                    <a:pt x="318973" y="97789"/>
                  </a:lnTo>
                  <a:close/>
                </a:path>
                <a:path w="1173479" h="1125220">
                  <a:moveTo>
                    <a:pt x="342166" y="86359"/>
                  </a:moveTo>
                  <a:lnTo>
                    <a:pt x="340232" y="86359"/>
                  </a:lnTo>
                  <a:lnTo>
                    <a:pt x="339470" y="87629"/>
                  </a:lnTo>
                  <a:lnTo>
                    <a:pt x="342166" y="86359"/>
                  </a:lnTo>
                  <a:close/>
                </a:path>
                <a:path w="1173479" h="1125220">
                  <a:moveTo>
                    <a:pt x="829860" y="63500"/>
                  </a:moveTo>
                  <a:lnTo>
                    <a:pt x="742569" y="63500"/>
                  </a:lnTo>
                  <a:lnTo>
                    <a:pt x="764412" y="72389"/>
                  </a:lnTo>
                  <a:lnTo>
                    <a:pt x="763777" y="72389"/>
                  </a:lnTo>
                  <a:lnTo>
                    <a:pt x="785113" y="81279"/>
                  </a:lnTo>
                  <a:lnTo>
                    <a:pt x="784351" y="80009"/>
                  </a:lnTo>
                  <a:lnTo>
                    <a:pt x="859677" y="80009"/>
                  </a:lnTo>
                  <a:lnTo>
                    <a:pt x="841501" y="69850"/>
                  </a:lnTo>
                  <a:lnTo>
                    <a:pt x="829860" y="63500"/>
                  </a:lnTo>
                  <a:close/>
                </a:path>
                <a:path w="1173479" h="1125220">
                  <a:moveTo>
                    <a:pt x="789413" y="44450"/>
                  </a:moveTo>
                  <a:lnTo>
                    <a:pt x="671829" y="44450"/>
                  </a:lnTo>
                  <a:lnTo>
                    <a:pt x="699515" y="50800"/>
                  </a:lnTo>
                  <a:lnTo>
                    <a:pt x="698753" y="50800"/>
                  </a:lnTo>
                  <a:lnTo>
                    <a:pt x="721486" y="57150"/>
                  </a:lnTo>
                  <a:lnTo>
                    <a:pt x="720851" y="57150"/>
                  </a:lnTo>
                  <a:lnTo>
                    <a:pt x="743203" y="64769"/>
                  </a:lnTo>
                  <a:lnTo>
                    <a:pt x="742569" y="63500"/>
                  </a:lnTo>
                  <a:lnTo>
                    <a:pt x="829860" y="63500"/>
                  </a:lnTo>
                  <a:lnTo>
                    <a:pt x="820547" y="58419"/>
                  </a:lnTo>
                  <a:lnTo>
                    <a:pt x="798829" y="48259"/>
                  </a:lnTo>
                  <a:lnTo>
                    <a:pt x="789413" y="44450"/>
                  </a:lnTo>
                  <a:close/>
                </a:path>
                <a:path w="1173479" h="1125220">
                  <a:moveTo>
                    <a:pt x="642366" y="40150"/>
                  </a:moveTo>
                  <a:lnTo>
                    <a:pt x="672719" y="45719"/>
                  </a:lnTo>
                  <a:lnTo>
                    <a:pt x="671829" y="44450"/>
                  </a:lnTo>
                  <a:lnTo>
                    <a:pt x="789413" y="44450"/>
                  </a:lnTo>
                  <a:lnTo>
                    <a:pt x="779997" y="40639"/>
                  </a:lnTo>
                  <a:lnTo>
                    <a:pt x="645922" y="40639"/>
                  </a:lnTo>
                  <a:lnTo>
                    <a:pt x="642366" y="40150"/>
                  </a:lnTo>
                  <a:close/>
                </a:path>
                <a:path w="1173479" h="1125220">
                  <a:moveTo>
                    <a:pt x="495530" y="40639"/>
                  </a:moveTo>
                  <a:lnTo>
                    <a:pt x="487679" y="40639"/>
                  </a:lnTo>
                  <a:lnTo>
                    <a:pt x="486790" y="41909"/>
                  </a:lnTo>
                  <a:lnTo>
                    <a:pt x="495530" y="40639"/>
                  </a:lnTo>
                  <a:close/>
                </a:path>
                <a:path w="1173479" h="1125220">
                  <a:moveTo>
                    <a:pt x="765555" y="35559"/>
                  </a:moveTo>
                  <a:lnTo>
                    <a:pt x="591565" y="35559"/>
                  </a:lnTo>
                  <a:lnTo>
                    <a:pt x="621730" y="36950"/>
                  </a:lnTo>
                  <a:lnTo>
                    <a:pt x="619108" y="36950"/>
                  </a:lnTo>
                  <a:lnTo>
                    <a:pt x="645922" y="40639"/>
                  </a:lnTo>
                  <a:lnTo>
                    <a:pt x="779997" y="40639"/>
                  </a:lnTo>
                  <a:lnTo>
                    <a:pt x="776858" y="39369"/>
                  </a:lnTo>
                  <a:lnTo>
                    <a:pt x="765555" y="35559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4273" y="37850"/>
                  </a:lnTo>
                  <a:lnTo>
                    <a:pt x="512716" y="38223"/>
                  </a:lnTo>
                  <a:lnTo>
                    <a:pt x="511848" y="38223"/>
                  </a:lnTo>
                  <a:lnTo>
                    <a:pt x="515341" y="37850"/>
                  </a:lnTo>
                  <a:close/>
                </a:path>
                <a:path w="1173479" h="1125220">
                  <a:moveTo>
                    <a:pt x="515341" y="37850"/>
                  </a:moveTo>
                  <a:lnTo>
                    <a:pt x="511848" y="38223"/>
                  </a:lnTo>
                  <a:lnTo>
                    <a:pt x="512716" y="38223"/>
                  </a:lnTo>
                  <a:lnTo>
                    <a:pt x="515341" y="37850"/>
                  </a:lnTo>
                  <a:close/>
                </a:path>
              </a:pathLst>
            </a:custGeom>
            <a:solidFill>
              <a:srgbClr val="17D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57949" y="3310890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7"/>
                  </a:lnTo>
                </a:path>
              </a:pathLst>
            </a:custGeom>
            <a:ln w="34925">
              <a:solidFill>
                <a:srgbClr val="0A9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899" y="2229612"/>
              <a:ext cx="1075931" cy="108203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32576" y="2304288"/>
              <a:ext cx="931544" cy="937260"/>
            </a:xfrm>
            <a:custGeom>
              <a:avLst/>
              <a:gdLst/>
              <a:ahLst/>
              <a:cxnLst/>
              <a:rect l="l" t="t" r="r" b="b"/>
              <a:pathLst>
                <a:path w="931545" h="937260">
                  <a:moveTo>
                    <a:pt x="465581" y="0"/>
                  </a:moveTo>
                  <a:lnTo>
                    <a:pt x="417972" y="2419"/>
                  </a:lnTo>
                  <a:lnTo>
                    <a:pt x="371739" y="9520"/>
                  </a:lnTo>
                  <a:lnTo>
                    <a:pt x="327116" y="21067"/>
                  </a:lnTo>
                  <a:lnTo>
                    <a:pt x="284339" y="36826"/>
                  </a:lnTo>
                  <a:lnTo>
                    <a:pt x="243639" y="56559"/>
                  </a:lnTo>
                  <a:lnTo>
                    <a:pt x="205252" y="80032"/>
                  </a:lnTo>
                  <a:lnTo>
                    <a:pt x="169411" y="107009"/>
                  </a:lnTo>
                  <a:lnTo>
                    <a:pt x="136350" y="137255"/>
                  </a:lnTo>
                  <a:lnTo>
                    <a:pt x="106302" y="170534"/>
                  </a:lnTo>
                  <a:lnTo>
                    <a:pt x="79503" y="206610"/>
                  </a:lnTo>
                  <a:lnTo>
                    <a:pt x="56184" y="245249"/>
                  </a:lnTo>
                  <a:lnTo>
                    <a:pt x="36581" y="286214"/>
                  </a:lnTo>
                  <a:lnTo>
                    <a:pt x="20928" y="329270"/>
                  </a:lnTo>
                  <a:lnTo>
                    <a:pt x="9457" y="374182"/>
                  </a:lnTo>
                  <a:lnTo>
                    <a:pt x="2403" y="420713"/>
                  </a:lnTo>
                  <a:lnTo>
                    <a:pt x="0" y="468629"/>
                  </a:lnTo>
                  <a:lnTo>
                    <a:pt x="2403" y="516546"/>
                  </a:lnTo>
                  <a:lnTo>
                    <a:pt x="9457" y="563077"/>
                  </a:lnTo>
                  <a:lnTo>
                    <a:pt x="20928" y="607989"/>
                  </a:lnTo>
                  <a:lnTo>
                    <a:pt x="36581" y="651045"/>
                  </a:lnTo>
                  <a:lnTo>
                    <a:pt x="56184" y="692010"/>
                  </a:lnTo>
                  <a:lnTo>
                    <a:pt x="79503" y="730649"/>
                  </a:lnTo>
                  <a:lnTo>
                    <a:pt x="106302" y="766725"/>
                  </a:lnTo>
                  <a:lnTo>
                    <a:pt x="136350" y="800004"/>
                  </a:lnTo>
                  <a:lnTo>
                    <a:pt x="169411" y="830250"/>
                  </a:lnTo>
                  <a:lnTo>
                    <a:pt x="205252" y="857227"/>
                  </a:lnTo>
                  <a:lnTo>
                    <a:pt x="243639" y="880700"/>
                  </a:lnTo>
                  <a:lnTo>
                    <a:pt x="284339" y="900433"/>
                  </a:lnTo>
                  <a:lnTo>
                    <a:pt x="327116" y="916192"/>
                  </a:lnTo>
                  <a:lnTo>
                    <a:pt x="371739" y="927739"/>
                  </a:lnTo>
                  <a:lnTo>
                    <a:pt x="417972" y="934840"/>
                  </a:lnTo>
                  <a:lnTo>
                    <a:pt x="465581" y="937260"/>
                  </a:lnTo>
                  <a:lnTo>
                    <a:pt x="513191" y="934840"/>
                  </a:lnTo>
                  <a:lnTo>
                    <a:pt x="559424" y="927739"/>
                  </a:lnTo>
                  <a:lnTo>
                    <a:pt x="604047" y="916192"/>
                  </a:lnTo>
                  <a:lnTo>
                    <a:pt x="646824" y="900433"/>
                  </a:lnTo>
                  <a:lnTo>
                    <a:pt x="687524" y="880700"/>
                  </a:lnTo>
                  <a:lnTo>
                    <a:pt x="725911" y="857227"/>
                  </a:lnTo>
                  <a:lnTo>
                    <a:pt x="761752" y="830250"/>
                  </a:lnTo>
                  <a:lnTo>
                    <a:pt x="794813" y="800004"/>
                  </a:lnTo>
                  <a:lnTo>
                    <a:pt x="824861" y="766725"/>
                  </a:lnTo>
                  <a:lnTo>
                    <a:pt x="851660" y="730649"/>
                  </a:lnTo>
                  <a:lnTo>
                    <a:pt x="874979" y="692010"/>
                  </a:lnTo>
                  <a:lnTo>
                    <a:pt x="894582" y="651045"/>
                  </a:lnTo>
                  <a:lnTo>
                    <a:pt x="910235" y="607989"/>
                  </a:lnTo>
                  <a:lnTo>
                    <a:pt x="921706" y="563077"/>
                  </a:lnTo>
                  <a:lnTo>
                    <a:pt x="928760" y="516546"/>
                  </a:lnTo>
                  <a:lnTo>
                    <a:pt x="931164" y="468629"/>
                  </a:lnTo>
                  <a:lnTo>
                    <a:pt x="928760" y="420713"/>
                  </a:lnTo>
                  <a:lnTo>
                    <a:pt x="921706" y="374182"/>
                  </a:lnTo>
                  <a:lnTo>
                    <a:pt x="910235" y="329270"/>
                  </a:lnTo>
                  <a:lnTo>
                    <a:pt x="894582" y="286214"/>
                  </a:lnTo>
                  <a:lnTo>
                    <a:pt x="874979" y="245249"/>
                  </a:lnTo>
                  <a:lnTo>
                    <a:pt x="851660" y="206610"/>
                  </a:lnTo>
                  <a:lnTo>
                    <a:pt x="824861" y="170534"/>
                  </a:lnTo>
                  <a:lnTo>
                    <a:pt x="794813" y="137255"/>
                  </a:lnTo>
                  <a:lnTo>
                    <a:pt x="761752" y="107009"/>
                  </a:lnTo>
                  <a:lnTo>
                    <a:pt x="725911" y="80032"/>
                  </a:lnTo>
                  <a:lnTo>
                    <a:pt x="687524" y="56559"/>
                  </a:lnTo>
                  <a:lnTo>
                    <a:pt x="646824" y="36826"/>
                  </a:lnTo>
                  <a:lnTo>
                    <a:pt x="604047" y="21067"/>
                  </a:lnTo>
                  <a:lnTo>
                    <a:pt x="559424" y="9520"/>
                  </a:lnTo>
                  <a:lnTo>
                    <a:pt x="513191" y="2419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17D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584" y="2369832"/>
              <a:ext cx="798588" cy="8016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68211" y="2441448"/>
              <a:ext cx="660400" cy="662940"/>
            </a:xfrm>
            <a:custGeom>
              <a:avLst/>
              <a:gdLst/>
              <a:ahLst/>
              <a:cxnLst/>
              <a:rect l="l" t="t" r="r" b="b"/>
              <a:pathLst>
                <a:path w="660400" h="662939">
                  <a:moveTo>
                    <a:pt x="329945" y="0"/>
                  </a:moveTo>
                  <a:lnTo>
                    <a:pt x="281184" y="3595"/>
                  </a:lnTo>
                  <a:lnTo>
                    <a:pt x="234645" y="14038"/>
                  </a:lnTo>
                  <a:lnTo>
                    <a:pt x="190840" y="30817"/>
                  </a:lnTo>
                  <a:lnTo>
                    <a:pt x="150277" y="53416"/>
                  </a:lnTo>
                  <a:lnTo>
                    <a:pt x="113468" y="81323"/>
                  </a:lnTo>
                  <a:lnTo>
                    <a:pt x="80923" y="114025"/>
                  </a:lnTo>
                  <a:lnTo>
                    <a:pt x="53151" y="151007"/>
                  </a:lnTo>
                  <a:lnTo>
                    <a:pt x="30662" y="191756"/>
                  </a:lnTo>
                  <a:lnTo>
                    <a:pt x="13967" y="235758"/>
                  </a:lnTo>
                  <a:lnTo>
                    <a:pt x="3576" y="282501"/>
                  </a:lnTo>
                  <a:lnTo>
                    <a:pt x="0" y="331469"/>
                  </a:lnTo>
                  <a:lnTo>
                    <a:pt x="3576" y="380438"/>
                  </a:lnTo>
                  <a:lnTo>
                    <a:pt x="13967" y="427181"/>
                  </a:lnTo>
                  <a:lnTo>
                    <a:pt x="30662" y="471183"/>
                  </a:lnTo>
                  <a:lnTo>
                    <a:pt x="53151" y="511932"/>
                  </a:lnTo>
                  <a:lnTo>
                    <a:pt x="80923" y="548914"/>
                  </a:lnTo>
                  <a:lnTo>
                    <a:pt x="113468" y="581616"/>
                  </a:lnTo>
                  <a:lnTo>
                    <a:pt x="150277" y="609523"/>
                  </a:lnTo>
                  <a:lnTo>
                    <a:pt x="190840" y="632122"/>
                  </a:lnTo>
                  <a:lnTo>
                    <a:pt x="234645" y="648901"/>
                  </a:lnTo>
                  <a:lnTo>
                    <a:pt x="281184" y="659344"/>
                  </a:lnTo>
                  <a:lnTo>
                    <a:pt x="329945" y="662939"/>
                  </a:lnTo>
                  <a:lnTo>
                    <a:pt x="378707" y="659344"/>
                  </a:lnTo>
                  <a:lnTo>
                    <a:pt x="425246" y="648901"/>
                  </a:lnTo>
                  <a:lnTo>
                    <a:pt x="469051" y="632122"/>
                  </a:lnTo>
                  <a:lnTo>
                    <a:pt x="509614" y="609523"/>
                  </a:lnTo>
                  <a:lnTo>
                    <a:pt x="546423" y="581616"/>
                  </a:lnTo>
                  <a:lnTo>
                    <a:pt x="578968" y="548914"/>
                  </a:lnTo>
                  <a:lnTo>
                    <a:pt x="606740" y="511932"/>
                  </a:lnTo>
                  <a:lnTo>
                    <a:pt x="629229" y="471183"/>
                  </a:lnTo>
                  <a:lnTo>
                    <a:pt x="645924" y="427181"/>
                  </a:lnTo>
                  <a:lnTo>
                    <a:pt x="656315" y="380438"/>
                  </a:lnTo>
                  <a:lnTo>
                    <a:pt x="659891" y="331469"/>
                  </a:lnTo>
                  <a:lnTo>
                    <a:pt x="656315" y="282501"/>
                  </a:lnTo>
                  <a:lnTo>
                    <a:pt x="645924" y="235758"/>
                  </a:lnTo>
                  <a:lnTo>
                    <a:pt x="629229" y="191756"/>
                  </a:lnTo>
                  <a:lnTo>
                    <a:pt x="606740" y="151007"/>
                  </a:lnTo>
                  <a:lnTo>
                    <a:pt x="578968" y="114025"/>
                  </a:lnTo>
                  <a:lnTo>
                    <a:pt x="546423" y="81323"/>
                  </a:lnTo>
                  <a:lnTo>
                    <a:pt x="509614" y="53416"/>
                  </a:lnTo>
                  <a:lnTo>
                    <a:pt x="469051" y="30817"/>
                  </a:lnTo>
                  <a:lnTo>
                    <a:pt x="425246" y="14038"/>
                  </a:lnTo>
                  <a:lnTo>
                    <a:pt x="378707" y="3595"/>
                  </a:lnTo>
                  <a:lnTo>
                    <a:pt x="329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3776" y="4308348"/>
              <a:ext cx="7997190" cy="76200"/>
            </a:xfrm>
            <a:custGeom>
              <a:avLst/>
              <a:gdLst/>
              <a:ahLst/>
              <a:cxnLst/>
              <a:rect l="l" t="t" r="r" b="b"/>
              <a:pathLst>
                <a:path w="799719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4919" y="44450"/>
                  </a:lnTo>
                  <a:lnTo>
                    <a:pt x="38100" y="44450"/>
                  </a:lnTo>
                  <a:lnTo>
                    <a:pt x="38100" y="31750"/>
                  </a:lnTo>
                  <a:lnTo>
                    <a:pt x="74919" y="31750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  <a:path w="7997190" h="76200">
                  <a:moveTo>
                    <a:pt x="7958708" y="0"/>
                  </a:moveTo>
                  <a:lnTo>
                    <a:pt x="7943915" y="2988"/>
                  </a:lnTo>
                  <a:lnTo>
                    <a:pt x="7931800" y="11144"/>
                  </a:lnTo>
                  <a:lnTo>
                    <a:pt x="7923615" y="23252"/>
                  </a:lnTo>
                  <a:lnTo>
                    <a:pt x="7920608" y="38100"/>
                  </a:lnTo>
                  <a:lnTo>
                    <a:pt x="7923615" y="52947"/>
                  </a:lnTo>
                  <a:lnTo>
                    <a:pt x="7931800" y="65055"/>
                  </a:lnTo>
                  <a:lnTo>
                    <a:pt x="7943915" y="73211"/>
                  </a:lnTo>
                  <a:lnTo>
                    <a:pt x="7958708" y="76200"/>
                  </a:lnTo>
                  <a:lnTo>
                    <a:pt x="7973556" y="73211"/>
                  </a:lnTo>
                  <a:lnTo>
                    <a:pt x="7985664" y="65055"/>
                  </a:lnTo>
                  <a:lnTo>
                    <a:pt x="7993820" y="52947"/>
                  </a:lnTo>
                  <a:lnTo>
                    <a:pt x="7995530" y="44450"/>
                  </a:lnTo>
                  <a:lnTo>
                    <a:pt x="7958708" y="44450"/>
                  </a:lnTo>
                  <a:lnTo>
                    <a:pt x="7958708" y="31750"/>
                  </a:lnTo>
                  <a:lnTo>
                    <a:pt x="7995530" y="31750"/>
                  </a:lnTo>
                  <a:lnTo>
                    <a:pt x="7993820" y="23252"/>
                  </a:lnTo>
                  <a:lnTo>
                    <a:pt x="7985664" y="11144"/>
                  </a:lnTo>
                  <a:lnTo>
                    <a:pt x="7973556" y="2988"/>
                  </a:lnTo>
                  <a:lnTo>
                    <a:pt x="7958708" y="0"/>
                  </a:lnTo>
                  <a:close/>
                </a:path>
                <a:path w="7997190" h="76200">
                  <a:moveTo>
                    <a:pt x="74919" y="31750"/>
                  </a:moveTo>
                  <a:lnTo>
                    <a:pt x="38100" y="31750"/>
                  </a:lnTo>
                  <a:lnTo>
                    <a:pt x="38100" y="44450"/>
                  </a:lnTo>
                  <a:lnTo>
                    <a:pt x="74919" y="44450"/>
                  </a:lnTo>
                  <a:lnTo>
                    <a:pt x="76200" y="38100"/>
                  </a:lnTo>
                  <a:lnTo>
                    <a:pt x="74919" y="31750"/>
                  </a:lnTo>
                  <a:close/>
                </a:path>
                <a:path w="7997190" h="76200">
                  <a:moveTo>
                    <a:pt x="7921894" y="31750"/>
                  </a:moveTo>
                  <a:lnTo>
                    <a:pt x="74919" y="31750"/>
                  </a:lnTo>
                  <a:lnTo>
                    <a:pt x="76200" y="38100"/>
                  </a:lnTo>
                  <a:lnTo>
                    <a:pt x="74919" y="44450"/>
                  </a:lnTo>
                  <a:lnTo>
                    <a:pt x="7921894" y="44450"/>
                  </a:lnTo>
                  <a:lnTo>
                    <a:pt x="7920608" y="38100"/>
                  </a:lnTo>
                  <a:lnTo>
                    <a:pt x="7921894" y="31750"/>
                  </a:lnTo>
                  <a:close/>
                </a:path>
                <a:path w="7997190" h="76200">
                  <a:moveTo>
                    <a:pt x="7995530" y="31750"/>
                  </a:moveTo>
                  <a:lnTo>
                    <a:pt x="7958708" y="31750"/>
                  </a:lnTo>
                  <a:lnTo>
                    <a:pt x="7958708" y="44450"/>
                  </a:lnTo>
                  <a:lnTo>
                    <a:pt x="7995530" y="44450"/>
                  </a:lnTo>
                  <a:lnTo>
                    <a:pt x="7996808" y="38100"/>
                  </a:lnTo>
                  <a:lnTo>
                    <a:pt x="7995530" y="3175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920" y="4168178"/>
              <a:ext cx="345909" cy="3459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09" y="4236529"/>
              <a:ext cx="213740" cy="2137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1804" y="4168178"/>
              <a:ext cx="345909" cy="3459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0193" y="4236529"/>
              <a:ext cx="213741" cy="2137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2924" y="4168178"/>
              <a:ext cx="345909" cy="34590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1313" y="4236529"/>
              <a:ext cx="213740" cy="2137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3187" y="4168178"/>
              <a:ext cx="345909" cy="3459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1577" y="4236529"/>
              <a:ext cx="213740" cy="2137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1928" y="4168178"/>
              <a:ext cx="344398" cy="3459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0317" y="4236529"/>
              <a:ext cx="212217" cy="2137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9368" y="2251582"/>
              <a:ext cx="7494905" cy="1126490"/>
            </a:xfrm>
            <a:custGeom>
              <a:avLst/>
              <a:gdLst/>
              <a:ahLst/>
              <a:cxnLst/>
              <a:rect l="l" t="t" r="r" b="b"/>
              <a:pathLst>
                <a:path w="7494905" h="1126489">
                  <a:moveTo>
                    <a:pt x="58178" y="553974"/>
                  </a:moveTo>
                  <a:lnTo>
                    <a:pt x="54927" y="550672"/>
                  </a:lnTo>
                  <a:lnTo>
                    <a:pt x="43637" y="550672"/>
                  </a:lnTo>
                  <a:lnTo>
                    <a:pt x="43637" y="565277"/>
                  </a:lnTo>
                  <a:lnTo>
                    <a:pt x="43637" y="638556"/>
                  </a:lnTo>
                  <a:lnTo>
                    <a:pt x="14554" y="638556"/>
                  </a:lnTo>
                  <a:lnTo>
                    <a:pt x="14554" y="565277"/>
                  </a:lnTo>
                  <a:lnTo>
                    <a:pt x="43637" y="565277"/>
                  </a:lnTo>
                  <a:lnTo>
                    <a:pt x="43637" y="550672"/>
                  </a:lnTo>
                  <a:lnTo>
                    <a:pt x="3263" y="550672"/>
                  </a:lnTo>
                  <a:lnTo>
                    <a:pt x="0" y="553974"/>
                  </a:lnTo>
                  <a:lnTo>
                    <a:pt x="0" y="649859"/>
                  </a:lnTo>
                  <a:lnTo>
                    <a:pt x="3263" y="653161"/>
                  </a:lnTo>
                  <a:lnTo>
                    <a:pt x="54927" y="653161"/>
                  </a:lnTo>
                  <a:lnTo>
                    <a:pt x="58178" y="649859"/>
                  </a:lnTo>
                  <a:lnTo>
                    <a:pt x="58178" y="638556"/>
                  </a:lnTo>
                  <a:lnTo>
                    <a:pt x="58178" y="565277"/>
                  </a:lnTo>
                  <a:lnTo>
                    <a:pt x="58178" y="553974"/>
                  </a:lnTo>
                  <a:close/>
                </a:path>
                <a:path w="7494905" h="1126489">
                  <a:moveTo>
                    <a:pt x="145465" y="422148"/>
                  </a:moveTo>
                  <a:lnTo>
                    <a:pt x="142214" y="418846"/>
                  </a:lnTo>
                  <a:lnTo>
                    <a:pt x="130924" y="418846"/>
                  </a:lnTo>
                  <a:lnTo>
                    <a:pt x="130924" y="433451"/>
                  </a:lnTo>
                  <a:lnTo>
                    <a:pt x="130924" y="638556"/>
                  </a:lnTo>
                  <a:lnTo>
                    <a:pt x="101841" y="638556"/>
                  </a:lnTo>
                  <a:lnTo>
                    <a:pt x="101841" y="433451"/>
                  </a:lnTo>
                  <a:lnTo>
                    <a:pt x="130924" y="433451"/>
                  </a:lnTo>
                  <a:lnTo>
                    <a:pt x="130924" y="418846"/>
                  </a:lnTo>
                  <a:lnTo>
                    <a:pt x="90551" y="418846"/>
                  </a:lnTo>
                  <a:lnTo>
                    <a:pt x="87287" y="422148"/>
                  </a:lnTo>
                  <a:lnTo>
                    <a:pt x="87287" y="649859"/>
                  </a:lnTo>
                  <a:lnTo>
                    <a:pt x="90551" y="653161"/>
                  </a:lnTo>
                  <a:lnTo>
                    <a:pt x="142214" y="653161"/>
                  </a:lnTo>
                  <a:lnTo>
                    <a:pt x="145465" y="649859"/>
                  </a:lnTo>
                  <a:lnTo>
                    <a:pt x="145465" y="638556"/>
                  </a:lnTo>
                  <a:lnTo>
                    <a:pt x="145465" y="433451"/>
                  </a:lnTo>
                  <a:lnTo>
                    <a:pt x="145465" y="422148"/>
                  </a:lnTo>
                  <a:close/>
                </a:path>
                <a:path w="7494905" h="1126489">
                  <a:moveTo>
                    <a:pt x="232791" y="510032"/>
                  </a:moveTo>
                  <a:lnTo>
                    <a:pt x="229489" y="506730"/>
                  </a:lnTo>
                  <a:lnTo>
                    <a:pt x="218198" y="506730"/>
                  </a:lnTo>
                  <a:lnTo>
                    <a:pt x="218198" y="521335"/>
                  </a:lnTo>
                  <a:lnTo>
                    <a:pt x="218198" y="638556"/>
                  </a:lnTo>
                  <a:lnTo>
                    <a:pt x="189115" y="638556"/>
                  </a:lnTo>
                  <a:lnTo>
                    <a:pt x="189115" y="521335"/>
                  </a:lnTo>
                  <a:lnTo>
                    <a:pt x="218198" y="521335"/>
                  </a:lnTo>
                  <a:lnTo>
                    <a:pt x="218198" y="506730"/>
                  </a:lnTo>
                  <a:lnTo>
                    <a:pt x="177825" y="506730"/>
                  </a:lnTo>
                  <a:lnTo>
                    <a:pt x="174574" y="510032"/>
                  </a:lnTo>
                  <a:lnTo>
                    <a:pt x="174574" y="649859"/>
                  </a:lnTo>
                  <a:lnTo>
                    <a:pt x="177825" y="653161"/>
                  </a:lnTo>
                  <a:lnTo>
                    <a:pt x="229489" y="653161"/>
                  </a:lnTo>
                  <a:lnTo>
                    <a:pt x="232791" y="649859"/>
                  </a:lnTo>
                  <a:lnTo>
                    <a:pt x="232791" y="638556"/>
                  </a:lnTo>
                  <a:lnTo>
                    <a:pt x="232791" y="521335"/>
                  </a:lnTo>
                  <a:lnTo>
                    <a:pt x="232791" y="510032"/>
                  </a:lnTo>
                  <a:close/>
                </a:path>
                <a:path w="7494905" h="1126489">
                  <a:moveTo>
                    <a:pt x="320040" y="392811"/>
                  </a:moveTo>
                  <a:lnTo>
                    <a:pt x="316738" y="389509"/>
                  </a:lnTo>
                  <a:lnTo>
                    <a:pt x="305435" y="389509"/>
                  </a:lnTo>
                  <a:lnTo>
                    <a:pt x="305435" y="404114"/>
                  </a:lnTo>
                  <a:lnTo>
                    <a:pt x="305435" y="638556"/>
                  </a:lnTo>
                  <a:lnTo>
                    <a:pt x="276352" y="638556"/>
                  </a:lnTo>
                  <a:lnTo>
                    <a:pt x="276352" y="404114"/>
                  </a:lnTo>
                  <a:lnTo>
                    <a:pt x="305435" y="404114"/>
                  </a:lnTo>
                  <a:lnTo>
                    <a:pt x="305435" y="389509"/>
                  </a:lnTo>
                  <a:lnTo>
                    <a:pt x="265176" y="389509"/>
                  </a:lnTo>
                  <a:lnTo>
                    <a:pt x="261874" y="392811"/>
                  </a:lnTo>
                  <a:lnTo>
                    <a:pt x="261874" y="649859"/>
                  </a:lnTo>
                  <a:lnTo>
                    <a:pt x="265176" y="653161"/>
                  </a:lnTo>
                  <a:lnTo>
                    <a:pt x="316738" y="653161"/>
                  </a:lnTo>
                  <a:lnTo>
                    <a:pt x="320040" y="649859"/>
                  </a:lnTo>
                  <a:lnTo>
                    <a:pt x="320040" y="638556"/>
                  </a:lnTo>
                  <a:lnTo>
                    <a:pt x="320040" y="404114"/>
                  </a:lnTo>
                  <a:lnTo>
                    <a:pt x="320040" y="392811"/>
                  </a:lnTo>
                  <a:close/>
                </a:path>
                <a:path w="7494905" h="1126489">
                  <a:moveTo>
                    <a:pt x="1444371" y="422033"/>
                  </a:moveTo>
                  <a:lnTo>
                    <a:pt x="1439799" y="420751"/>
                  </a:lnTo>
                  <a:lnTo>
                    <a:pt x="1434973" y="419493"/>
                  </a:lnTo>
                  <a:lnTo>
                    <a:pt x="1419606" y="419493"/>
                  </a:lnTo>
                  <a:lnTo>
                    <a:pt x="1409700" y="423291"/>
                  </a:lnTo>
                  <a:lnTo>
                    <a:pt x="1405636" y="425843"/>
                  </a:lnTo>
                  <a:lnTo>
                    <a:pt x="1398054" y="429641"/>
                  </a:lnTo>
                  <a:lnTo>
                    <a:pt x="1392123" y="434733"/>
                  </a:lnTo>
                  <a:lnTo>
                    <a:pt x="1386967" y="442341"/>
                  </a:lnTo>
                  <a:lnTo>
                    <a:pt x="1381760" y="453783"/>
                  </a:lnTo>
                  <a:lnTo>
                    <a:pt x="1379334" y="465201"/>
                  </a:lnTo>
                  <a:lnTo>
                    <a:pt x="1380464" y="475361"/>
                  </a:lnTo>
                  <a:lnTo>
                    <a:pt x="1383487" y="485533"/>
                  </a:lnTo>
                  <a:lnTo>
                    <a:pt x="1386713" y="493141"/>
                  </a:lnTo>
                  <a:lnTo>
                    <a:pt x="1385112" y="504583"/>
                  </a:lnTo>
                  <a:lnTo>
                    <a:pt x="1385925" y="512191"/>
                  </a:lnTo>
                  <a:lnTo>
                    <a:pt x="1387576" y="517283"/>
                  </a:lnTo>
                  <a:lnTo>
                    <a:pt x="1388491" y="518541"/>
                  </a:lnTo>
                  <a:lnTo>
                    <a:pt x="1391285" y="522351"/>
                  </a:lnTo>
                  <a:lnTo>
                    <a:pt x="1394231" y="527443"/>
                  </a:lnTo>
                  <a:lnTo>
                    <a:pt x="1396555" y="536333"/>
                  </a:lnTo>
                  <a:lnTo>
                    <a:pt x="1397508" y="547751"/>
                  </a:lnTo>
                  <a:lnTo>
                    <a:pt x="1394942" y="561733"/>
                  </a:lnTo>
                  <a:lnTo>
                    <a:pt x="1389316" y="569341"/>
                  </a:lnTo>
                  <a:lnTo>
                    <a:pt x="1383677" y="571893"/>
                  </a:lnTo>
                  <a:lnTo>
                    <a:pt x="1370723" y="578243"/>
                  </a:lnTo>
                  <a:lnTo>
                    <a:pt x="1360741" y="585851"/>
                  </a:lnTo>
                  <a:lnTo>
                    <a:pt x="1353223" y="598551"/>
                  </a:lnTo>
                  <a:lnTo>
                    <a:pt x="1350264" y="617601"/>
                  </a:lnTo>
                  <a:lnTo>
                    <a:pt x="1350264" y="623951"/>
                  </a:lnTo>
                  <a:lnTo>
                    <a:pt x="1390015" y="623951"/>
                  </a:lnTo>
                  <a:lnTo>
                    <a:pt x="1391666" y="618883"/>
                  </a:lnTo>
                  <a:lnTo>
                    <a:pt x="1393952" y="613791"/>
                  </a:lnTo>
                  <a:lnTo>
                    <a:pt x="1396746" y="609993"/>
                  </a:lnTo>
                  <a:lnTo>
                    <a:pt x="1365377" y="609993"/>
                  </a:lnTo>
                  <a:lnTo>
                    <a:pt x="1368094" y="601091"/>
                  </a:lnTo>
                  <a:lnTo>
                    <a:pt x="1372692" y="594741"/>
                  </a:lnTo>
                  <a:lnTo>
                    <a:pt x="1378635" y="590943"/>
                  </a:lnTo>
                  <a:lnTo>
                    <a:pt x="1385443" y="587133"/>
                  </a:lnTo>
                  <a:lnTo>
                    <a:pt x="1393659" y="583311"/>
                  </a:lnTo>
                  <a:lnTo>
                    <a:pt x="1402334" y="575691"/>
                  </a:lnTo>
                  <a:lnTo>
                    <a:pt x="1409192" y="564261"/>
                  </a:lnTo>
                  <a:lnTo>
                    <a:pt x="1411986" y="547751"/>
                  </a:lnTo>
                  <a:lnTo>
                    <a:pt x="1410792" y="533793"/>
                  </a:lnTo>
                  <a:lnTo>
                    <a:pt x="1407871" y="522351"/>
                  </a:lnTo>
                  <a:lnTo>
                    <a:pt x="1404213" y="516001"/>
                  </a:lnTo>
                  <a:lnTo>
                    <a:pt x="1400810" y="510933"/>
                  </a:lnTo>
                  <a:lnTo>
                    <a:pt x="1400175" y="509651"/>
                  </a:lnTo>
                  <a:lnTo>
                    <a:pt x="1399794" y="508393"/>
                  </a:lnTo>
                  <a:lnTo>
                    <a:pt x="1398905" y="504583"/>
                  </a:lnTo>
                  <a:lnTo>
                    <a:pt x="1400937" y="496951"/>
                  </a:lnTo>
                  <a:lnTo>
                    <a:pt x="1401699" y="493141"/>
                  </a:lnTo>
                  <a:lnTo>
                    <a:pt x="1401191" y="489343"/>
                  </a:lnTo>
                  <a:lnTo>
                    <a:pt x="1399794" y="486791"/>
                  </a:lnTo>
                  <a:lnTo>
                    <a:pt x="1397304" y="480441"/>
                  </a:lnTo>
                  <a:lnTo>
                    <a:pt x="1394980" y="474091"/>
                  </a:lnTo>
                  <a:lnTo>
                    <a:pt x="1393913" y="466483"/>
                  </a:lnTo>
                  <a:lnTo>
                    <a:pt x="1395222" y="458851"/>
                  </a:lnTo>
                  <a:lnTo>
                    <a:pt x="1399489" y="449961"/>
                  </a:lnTo>
                  <a:lnTo>
                    <a:pt x="1403108" y="444893"/>
                  </a:lnTo>
                  <a:lnTo>
                    <a:pt x="1406842" y="441083"/>
                  </a:lnTo>
                  <a:lnTo>
                    <a:pt x="1411478" y="438543"/>
                  </a:lnTo>
                  <a:lnTo>
                    <a:pt x="1413510" y="438543"/>
                  </a:lnTo>
                  <a:lnTo>
                    <a:pt x="1415288" y="437261"/>
                  </a:lnTo>
                  <a:lnTo>
                    <a:pt x="1422654" y="433451"/>
                  </a:lnTo>
                  <a:lnTo>
                    <a:pt x="1433830" y="433451"/>
                  </a:lnTo>
                  <a:lnTo>
                    <a:pt x="1436751" y="434733"/>
                  </a:lnTo>
                  <a:lnTo>
                    <a:pt x="1439164" y="435991"/>
                  </a:lnTo>
                  <a:lnTo>
                    <a:pt x="1439799" y="433451"/>
                  </a:lnTo>
                  <a:lnTo>
                    <a:pt x="1440561" y="430911"/>
                  </a:lnTo>
                  <a:lnTo>
                    <a:pt x="1441577" y="428383"/>
                  </a:lnTo>
                  <a:lnTo>
                    <a:pt x="1442466" y="425843"/>
                  </a:lnTo>
                  <a:lnTo>
                    <a:pt x="1443482" y="424561"/>
                  </a:lnTo>
                  <a:lnTo>
                    <a:pt x="1444371" y="422033"/>
                  </a:lnTo>
                  <a:close/>
                </a:path>
                <a:path w="7494905" h="1126489">
                  <a:moveTo>
                    <a:pt x="1619377" y="646811"/>
                  </a:moveTo>
                  <a:lnTo>
                    <a:pt x="1617675" y="639191"/>
                  </a:lnTo>
                  <a:lnTo>
                    <a:pt x="1613712" y="621411"/>
                  </a:lnTo>
                  <a:lnTo>
                    <a:pt x="1604264" y="610006"/>
                  </a:lnTo>
                  <a:lnTo>
                    <a:pt x="1604264" y="639191"/>
                  </a:lnTo>
                  <a:lnTo>
                    <a:pt x="1416304" y="639191"/>
                  </a:lnTo>
                  <a:lnTo>
                    <a:pt x="1421358" y="625233"/>
                  </a:lnTo>
                  <a:lnTo>
                    <a:pt x="1430540" y="616343"/>
                  </a:lnTo>
                  <a:lnTo>
                    <a:pt x="1442491" y="608711"/>
                  </a:lnTo>
                  <a:lnTo>
                    <a:pt x="1455928" y="603643"/>
                  </a:lnTo>
                  <a:lnTo>
                    <a:pt x="1456563" y="603643"/>
                  </a:lnTo>
                  <a:lnTo>
                    <a:pt x="1467751" y="598551"/>
                  </a:lnTo>
                  <a:lnTo>
                    <a:pt x="1479626" y="589661"/>
                  </a:lnTo>
                  <a:lnTo>
                    <a:pt x="1489036" y="575691"/>
                  </a:lnTo>
                  <a:lnTo>
                    <a:pt x="1492885" y="555383"/>
                  </a:lnTo>
                  <a:lnTo>
                    <a:pt x="1491183" y="538861"/>
                  </a:lnTo>
                  <a:lnTo>
                    <a:pt x="1474597" y="508393"/>
                  </a:lnTo>
                  <a:lnTo>
                    <a:pt x="1474978" y="508393"/>
                  </a:lnTo>
                  <a:lnTo>
                    <a:pt x="1474470" y="507111"/>
                  </a:lnTo>
                  <a:lnTo>
                    <a:pt x="1472311" y="502043"/>
                  </a:lnTo>
                  <a:lnTo>
                    <a:pt x="1475486" y="488061"/>
                  </a:lnTo>
                  <a:lnTo>
                    <a:pt x="1476883" y="481711"/>
                  </a:lnTo>
                  <a:lnTo>
                    <a:pt x="1474470" y="477901"/>
                  </a:lnTo>
                  <a:lnTo>
                    <a:pt x="1471053" y="470293"/>
                  </a:lnTo>
                  <a:lnTo>
                    <a:pt x="1467916" y="460133"/>
                  </a:lnTo>
                  <a:lnTo>
                    <a:pt x="1466608" y="449961"/>
                  </a:lnTo>
                  <a:lnTo>
                    <a:pt x="1468628" y="439801"/>
                  </a:lnTo>
                  <a:lnTo>
                    <a:pt x="1474101" y="428383"/>
                  </a:lnTo>
                  <a:lnTo>
                    <a:pt x="1479867" y="420751"/>
                  </a:lnTo>
                  <a:lnTo>
                    <a:pt x="1486484" y="415683"/>
                  </a:lnTo>
                  <a:lnTo>
                    <a:pt x="1495298" y="410591"/>
                  </a:lnTo>
                  <a:lnTo>
                    <a:pt x="1496568" y="410591"/>
                  </a:lnTo>
                  <a:lnTo>
                    <a:pt x="1498854" y="409333"/>
                  </a:lnTo>
                  <a:lnTo>
                    <a:pt x="1508379" y="404241"/>
                  </a:lnTo>
                  <a:lnTo>
                    <a:pt x="1524635" y="404241"/>
                  </a:lnTo>
                  <a:lnTo>
                    <a:pt x="1553032" y="447433"/>
                  </a:lnTo>
                  <a:lnTo>
                    <a:pt x="1553552" y="461391"/>
                  </a:lnTo>
                  <a:lnTo>
                    <a:pt x="1551165" y="471551"/>
                  </a:lnTo>
                  <a:lnTo>
                    <a:pt x="1548003" y="476643"/>
                  </a:lnTo>
                  <a:lnTo>
                    <a:pt x="1545590" y="480441"/>
                  </a:lnTo>
                  <a:lnTo>
                    <a:pt x="1544701" y="484251"/>
                  </a:lnTo>
                  <a:lnTo>
                    <a:pt x="1548638" y="500761"/>
                  </a:lnTo>
                  <a:lnTo>
                    <a:pt x="1546733" y="505841"/>
                  </a:lnTo>
                  <a:lnTo>
                    <a:pt x="1546098" y="507111"/>
                  </a:lnTo>
                  <a:lnTo>
                    <a:pt x="1544320" y="509651"/>
                  </a:lnTo>
                  <a:lnTo>
                    <a:pt x="1538655" y="517283"/>
                  </a:lnTo>
                  <a:lnTo>
                    <a:pt x="1533499" y="526161"/>
                  </a:lnTo>
                  <a:lnTo>
                    <a:pt x="1529372" y="538861"/>
                  </a:lnTo>
                  <a:lnTo>
                    <a:pt x="1527683" y="555383"/>
                  </a:lnTo>
                  <a:lnTo>
                    <a:pt x="1531518" y="575691"/>
                  </a:lnTo>
                  <a:lnTo>
                    <a:pt x="1540929" y="589661"/>
                  </a:lnTo>
                  <a:lnTo>
                    <a:pt x="1552803" y="598551"/>
                  </a:lnTo>
                  <a:lnTo>
                    <a:pt x="1564005" y="603643"/>
                  </a:lnTo>
                  <a:lnTo>
                    <a:pt x="1564640" y="603643"/>
                  </a:lnTo>
                  <a:lnTo>
                    <a:pt x="1578063" y="608711"/>
                  </a:lnTo>
                  <a:lnTo>
                    <a:pt x="1590014" y="616343"/>
                  </a:lnTo>
                  <a:lnTo>
                    <a:pt x="1599196" y="625233"/>
                  </a:lnTo>
                  <a:lnTo>
                    <a:pt x="1604264" y="639191"/>
                  </a:lnTo>
                  <a:lnTo>
                    <a:pt x="1604264" y="610006"/>
                  </a:lnTo>
                  <a:lnTo>
                    <a:pt x="1600034" y="604901"/>
                  </a:lnTo>
                  <a:lnTo>
                    <a:pt x="1583258" y="594741"/>
                  </a:lnTo>
                  <a:lnTo>
                    <a:pt x="1568323" y="589661"/>
                  </a:lnTo>
                  <a:lnTo>
                    <a:pt x="1553197" y="585851"/>
                  </a:lnTo>
                  <a:lnTo>
                    <a:pt x="1545424" y="580783"/>
                  </a:lnTo>
                  <a:lnTo>
                    <a:pt x="1542567" y="571893"/>
                  </a:lnTo>
                  <a:lnTo>
                    <a:pt x="1542440" y="566801"/>
                  </a:lnTo>
                  <a:lnTo>
                    <a:pt x="1542313" y="561733"/>
                  </a:lnTo>
                  <a:lnTo>
                    <a:pt x="1542275" y="560451"/>
                  </a:lnTo>
                  <a:lnTo>
                    <a:pt x="1542161" y="555383"/>
                  </a:lnTo>
                  <a:lnTo>
                    <a:pt x="1543900" y="540143"/>
                  </a:lnTo>
                  <a:lnTo>
                    <a:pt x="1548066" y="529983"/>
                  </a:lnTo>
                  <a:lnTo>
                    <a:pt x="1552981" y="522351"/>
                  </a:lnTo>
                  <a:lnTo>
                    <a:pt x="1557020" y="517283"/>
                  </a:lnTo>
                  <a:lnTo>
                    <a:pt x="1561846" y="512191"/>
                  </a:lnTo>
                  <a:lnTo>
                    <a:pt x="1563751" y="508393"/>
                  </a:lnTo>
                  <a:lnTo>
                    <a:pt x="1563192" y="502043"/>
                  </a:lnTo>
                  <a:lnTo>
                    <a:pt x="1563090" y="500761"/>
                  </a:lnTo>
                  <a:lnTo>
                    <a:pt x="1562976" y="499491"/>
                  </a:lnTo>
                  <a:lnTo>
                    <a:pt x="1559814" y="485533"/>
                  </a:lnTo>
                  <a:lnTo>
                    <a:pt x="1565605" y="474091"/>
                  </a:lnTo>
                  <a:lnTo>
                    <a:pt x="1568221" y="460133"/>
                  </a:lnTo>
                  <a:lnTo>
                    <a:pt x="1556054" y="414401"/>
                  </a:lnTo>
                  <a:lnTo>
                    <a:pt x="1550149" y="404241"/>
                  </a:lnTo>
                  <a:lnTo>
                    <a:pt x="1545932" y="399161"/>
                  </a:lnTo>
                  <a:lnTo>
                    <a:pt x="1539875" y="395351"/>
                  </a:lnTo>
                  <a:lnTo>
                    <a:pt x="1533525" y="391541"/>
                  </a:lnTo>
                  <a:lnTo>
                    <a:pt x="1526286" y="390283"/>
                  </a:lnTo>
                  <a:lnTo>
                    <a:pt x="1519174" y="390283"/>
                  </a:lnTo>
                  <a:lnTo>
                    <a:pt x="1478572" y="402983"/>
                  </a:lnTo>
                  <a:lnTo>
                    <a:pt x="1455166" y="433451"/>
                  </a:lnTo>
                  <a:lnTo>
                    <a:pt x="1452092" y="448691"/>
                  </a:lnTo>
                  <a:lnTo>
                    <a:pt x="1453489" y="462661"/>
                  </a:lnTo>
                  <a:lnTo>
                    <a:pt x="1457248" y="475361"/>
                  </a:lnTo>
                  <a:lnTo>
                    <a:pt x="1461262" y="484251"/>
                  </a:lnTo>
                  <a:lnTo>
                    <a:pt x="1459204" y="500761"/>
                  </a:lnTo>
                  <a:lnTo>
                    <a:pt x="1460258" y="509651"/>
                  </a:lnTo>
                  <a:lnTo>
                    <a:pt x="1462379" y="516001"/>
                  </a:lnTo>
                  <a:lnTo>
                    <a:pt x="1463548" y="517283"/>
                  </a:lnTo>
                  <a:lnTo>
                    <a:pt x="1467561" y="522351"/>
                  </a:lnTo>
                  <a:lnTo>
                    <a:pt x="1472438" y="529983"/>
                  </a:lnTo>
                  <a:lnTo>
                    <a:pt x="1476540" y="540143"/>
                  </a:lnTo>
                  <a:lnTo>
                    <a:pt x="1478280" y="555383"/>
                  </a:lnTo>
                  <a:lnTo>
                    <a:pt x="1474203" y="573151"/>
                  </a:lnTo>
                  <a:lnTo>
                    <a:pt x="1465262" y="583311"/>
                  </a:lnTo>
                  <a:lnTo>
                    <a:pt x="1456309" y="588391"/>
                  </a:lnTo>
                  <a:lnTo>
                    <a:pt x="1452245" y="589661"/>
                  </a:lnTo>
                  <a:lnTo>
                    <a:pt x="1437297" y="594741"/>
                  </a:lnTo>
                  <a:lnTo>
                    <a:pt x="1420520" y="604901"/>
                  </a:lnTo>
                  <a:lnTo>
                    <a:pt x="1406842" y="621411"/>
                  </a:lnTo>
                  <a:lnTo>
                    <a:pt x="1401191" y="646811"/>
                  </a:lnTo>
                  <a:lnTo>
                    <a:pt x="1401191" y="653161"/>
                  </a:lnTo>
                  <a:lnTo>
                    <a:pt x="1619377" y="653161"/>
                  </a:lnTo>
                  <a:lnTo>
                    <a:pt x="1619377" y="646811"/>
                  </a:lnTo>
                  <a:close/>
                </a:path>
                <a:path w="7494905" h="1126489">
                  <a:moveTo>
                    <a:pt x="1670304" y="617601"/>
                  </a:moveTo>
                  <a:lnTo>
                    <a:pt x="1649831" y="578243"/>
                  </a:lnTo>
                  <a:lnTo>
                    <a:pt x="1630045" y="570611"/>
                  </a:lnTo>
                  <a:lnTo>
                    <a:pt x="1625219" y="566801"/>
                  </a:lnTo>
                  <a:lnTo>
                    <a:pt x="1623441" y="560451"/>
                  </a:lnTo>
                  <a:lnTo>
                    <a:pt x="1623187" y="547751"/>
                  </a:lnTo>
                  <a:lnTo>
                    <a:pt x="1624101" y="536333"/>
                  </a:lnTo>
                  <a:lnTo>
                    <a:pt x="1626387" y="527443"/>
                  </a:lnTo>
                  <a:lnTo>
                    <a:pt x="1629283" y="522351"/>
                  </a:lnTo>
                  <a:lnTo>
                    <a:pt x="1632077" y="518541"/>
                  </a:lnTo>
                  <a:lnTo>
                    <a:pt x="1635594" y="514743"/>
                  </a:lnTo>
                  <a:lnTo>
                    <a:pt x="1636966" y="510933"/>
                  </a:lnTo>
                  <a:lnTo>
                    <a:pt x="1636318" y="504583"/>
                  </a:lnTo>
                  <a:lnTo>
                    <a:pt x="1633855" y="493141"/>
                  </a:lnTo>
                  <a:lnTo>
                    <a:pt x="1637068" y="485533"/>
                  </a:lnTo>
                  <a:lnTo>
                    <a:pt x="1640078" y="475361"/>
                  </a:lnTo>
                  <a:lnTo>
                    <a:pt x="1641170" y="465201"/>
                  </a:lnTo>
                  <a:lnTo>
                    <a:pt x="1638681" y="453783"/>
                  </a:lnTo>
                  <a:lnTo>
                    <a:pt x="1614932" y="425843"/>
                  </a:lnTo>
                  <a:lnTo>
                    <a:pt x="1610868" y="423291"/>
                  </a:lnTo>
                  <a:lnTo>
                    <a:pt x="1600962" y="419493"/>
                  </a:lnTo>
                  <a:lnTo>
                    <a:pt x="1585468" y="419493"/>
                  </a:lnTo>
                  <a:lnTo>
                    <a:pt x="1580388" y="420751"/>
                  </a:lnTo>
                  <a:lnTo>
                    <a:pt x="1575689" y="422033"/>
                  </a:lnTo>
                  <a:lnTo>
                    <a:pt x="1577594" y="427101"/>
                  </a:lnTo>
                  <a:lnTo>
                    <a:pt x="1580261" y="435991"/>
                  </a:lnTo>
                  <a:lnTo>
                    <a:pt x="1580896" y="435991"/>
                  </a:lnTo>
                  <a:lnTo>
                    <a:pt x="1583309" y="434733"/>
                  </a:lnTo>
                  <a:lnTo>
                    <a:pt x="1586611" y="433451"/>
                  </a:lnTo>
                  <a:lnTo>
                    <a:pt x="1597914" y="433451"/>
                  </a:lnTo>
                  <a:lnTo>
                    <a:pt x="1605280" y="437261"/>
                  </a:lnTo>
                  <a:lnTo>
                    <a:pt x="1607058" y="438543"/>
                  </a:lnTo>
                  <a:lnTo>
                    <a:pt x="1609090" y="438543"/>
                  </a:lnTo>
                  <a:lnTo>
                    <a:pt x="1626641" y="466483"/>
                  </a:lnTo>
                  <a:lnTo>
                    <a:pt x="1625574" y="474091"/>
                  </a:lnTo>
                  <a:lnTo>
                    <a:pt x="1623250" y="480441"/>
                  </a:lnTo>
                  <a:lnTo>
                    <a:pt x="1620774" y="486791"/>
                  </a:lnTo>
                  <a:lnTo>
                    <a:pt x="1619377" y="489343"/>
                  </a:lnTo>
                  <a:lnTo>
                    <a:pt x="1618869" y="493141"/>
                  </a:lnTo>
                  <a:lnTo>
                    <a:pt x="1619631" y="496951"/>
                  </a:lnTo>
                  <a:lnTo>
                    <a:pt x="1621663" y="504583"/>
                  </a:lnTo>
                  <a:lnTo>
                    <a:pt x="1620774" y="508393"/>
                  </a:lnTo>
                  <a:lnTo>
                    <a:pt x="1620393" y="509651"/>
                  </a:lnTo>
                  <a:lnTo>
                    <a:pt x="1620266" y="509651"/>
                  </a:lnTo>
                  <a:lnTo>
                    <a:pt x="1616341" y="516001"/>
                  </a:lnTo>
                  <a:lnTo>
                    <a:pt x="1612684" y="522351"/>
                  </a:lnTo>
                  <a:lnTo>
                    <a:pt x="1609763" y="533793"/>
                  </a:lnTo>
                  <a:lnTo>
                    <a:pt x="1608582" y="547751"/>
                  </a:lnTo>
                  <a:lnTo>
                    <a:pt x="1611350" y="564261"/>
                  </a:lnTo>
                  <a:lnTo>
                    <a:pt x="1618183" y="575691"/>
                  </a:lnTo>
                  <a:lnTo>
                    <a:pt x="1626844" y="583311"/>
                  </a:lnTo>
                  <a:lnTo>
                    <a:pt x="1635125" y="587133"/>
                  </a:lnTo>
                  <a:lnTo>
                    <a:pt x="1641919" y="590943"/>
                  </a:lnTo>
                  <a:lnTo>
                    <a:pt x="1647863" y="594741"/>
                  </a:lnTo>
                  <a:lnTo>
                    <a:pt x="1652460" y="601091"/>
                  </a:lnTo>
                  <a:lnTo>
                    <a:pt x="1655191" y="609993"/>
                  </a:lnTo>
                  <a:lnTo>
                    <a:pt x="1623822" y="609993"/>
                  </a:lnTo>
                  <a:lnTo>
                    <a:pt x="1626489" y="613791"/>
                  </a:lnTo>
                  <a:lnTo>
                    <a:pt x="1628902" y="618883"/>
                  </a:lnTo>
                  <a:lnTo>
                    <a:pt x="1630553" y="623951"/>
                  </a:lnTo>
                  <a:lnTo>
                    <a:pt x="1670304" y="623951"/>
                  </a:lnTo>
                  <a:lnTo>
                    <a:pt x="1670304" y="617601"/>
                  </a:lnTo>
                  <a:close/>
                </a:path>
                <a:path w="7494905" h="1126489">
                  <a:moveTo>
                    <a:pt x="4107434" y="623824"/>
                  </a:moveTo>
                  <a:lnTo>
                    <a:pt x="4105148" y="612457"/>
                  </a:lnTo>
                  <a:lnTo>
                    <a:pt x="4102989" y="609219"/>
                  </a:lnTo>
                  <a:lnTo>
                    <a:pt x="4098937" y="603173"/>
                  </a:lnTo>
                  <a:lnTo>
                    <a:pt x="4092956" y="599135"/>
                  </a:lnTo>
                  <a:lnTo>
                    <a:pt x="4092956" y="615823"/>
                  </a:lnTo>
                  <a:lnTo>
                    <a:pt x="4092956" y="631952"/>
                  </a:lnTo>
                  <a:lnTo>
                    <a:pt x="4086352" y="638556"/>
                  </a:lnTo>
                  <a:lnTo>
                    <a:pt x="4070350" y="638556"/>
                  </a:lnTo>
                  <a:lnTo>
                    <a:pt x="4063873" y="631952"/>
                  </a:lnTo>
                  <a:lnTo>
                    <a:pt x="4063873" y="615823"/>
                  </a:lnTo>
                  <a:lnTo>
                    <a:pt x="4070350" y="609219"/>
                  </a:lnTo>
                  <a:lnTo>
                    <a:pt x="4086352" y="609219"/>
                  </a:lnTo>
                  <a:lnTo>
                    <a:pt x="4092956" y="615823"/>
                  </a:lnTo>
                  <a:lnTo>
                    <a:pt x="4092956" y="599135"/>
                  </a:lnTo>
                  <a:lnTo>
                    <a:pt x="4089692" y="596912"/>
                  </a:lnTo>
                  <a:lnTo>
                    <a:pt x="4078351" y="594614"/>
                  </a:lnTo>
                  <a:lnTo>
                    <a:pt x="4067048" y="596912"/>
                  </a:lnTo>
                  <a:lnTo>
                    <a:pt x="4057802" y="603173"/>
                  </a:lnTo>
                  <a:lnTo>
                    <a:pt x="4051554" y="612457"/>
                  </a:lnTo>
                  <a:lnTo>
                    <a:pt x="4049268" y="623824"/>
                  </a:lnTo>
                  <a:lnTo>
                    <a:pt x="4051554" y="635266"/>
                  </a:lnTo>
                  <a:lnTo>
                    <a:pt x="4057802" y="644588"/>
                  </a:lnTo>
                  <a:lnTo>
                    <a:pt x="4067048" y="650875"/>
                  </a:lnTo>
                  <a:lnTo>
                    <a:pt x="4078351" y="653161"/>
                  </a:lnTo>
                  <a:lnTo>
                    <a:pt x="4089692" y="650875"/>
                  </a:lnTo>
                  <a:lnTo>
                    <a:pt x="4098937" y="644588"/>
                  </a:lnTo>
                  <a:lnTo>
                    <a:pt x="4102963" y="638556"/>
                  </a:lnTo>
                  <a:lnTo>
                    <a:pt x="4105148" y="635266"/>
                  </a:lnTo>
                  <a:lnTo>
                    <a:pt x="4107434" y="623824"/>
                  </a:lnTo>
                  <a:close/>
                </a:path>
                <a:path w="7494905" h="1126489">
                  <a:moveTo>
                    <a:pt x="4107434" y="521335"/>
                  </a:moveTo>
                  <a:lnTo>
                    <a:pt x="4105148" y="509955"/>
                  </a:lnTo>
                  <a:lnTo>
                    <a:pt x="4103001" y="506730"/>
                  </a:lnTo>
                  <a:lnTo>
                    <a:pt x="4098937" y="500621"/>
                  </a:lnTo>
                  <a:lnTo>
                    <a:pt x="4092956" y="496557"/>
                  </a:lnTo>
                  <a:lnTo>
                    <a:pt x="4092956" y="513207"/>
                  </a:lnTo>
                  <a:lnTo>
                    <a:pt x="4092956" y="529463"/>
                  </a:lnTo>
                  <a:lnTo>
                    <a:pt x="4086352" y="535940"/>
                  </a:lnTo>
                  <a:lnTo>
                    <a:pt x="4070350" y="535940"/>
                  </a:lnTo>
                  <a:lnTo>
                    <a:pt x="4063873" y="529463"/>
                  </a:lnTo>
                  <a:lnTo>
                    <a:pt x="4063873" y="513207"/>
                  </a:lnTo>
                  <a:lnTo>
                    <a:pt x="4070350" y="506730"/>
                  </a:lnTo>
                  <a:lnTo>
                    <a:pt x="4086352" y="506730"/>
                  </a:lnTo>
                  <a:lnTo>
                    <a:pt x="4092956" y="513207"/>
                  </a:lnTo>
                  <a:lnTo>
                    <a:pt x="4092956" y="496557"/>
                  </a:lnTo>
                  <a:lnTo>
                    <a:pt x="4089692" y="494322"/>
                  </a:lnTo>
                  <a:lnTo>
                    <a:pt x="4078351" y="491998"/>
                  </a:lnTo>
                  <a:lnTo>
                    <a:pt x="4067048" y="494322"/>
                  </a:lnTo>
                  <a:lnTo>
                    <a:pt x="4057802" y="500621"/>
                  </a:lnTo>
                  <a:lnTo>
                    <a:pt x="4051554" y="509955"/>
                  </a:lnTo>
                  <a:lnTo>
                    <a:pt x="4049268" y="521335"/>
                  </a:lnTo>
                  <a:lnTo>
                    <a:pt x="4051554" y="532726"/>
                  </a:lnTo>
                  <a:lnTo>
                    <a:pt x="4057802" y="542061"/>
                  </a:lnTo>
                  <a:lnTo>
                    <a:pt x="4067048" y="548360"/>
                  </a:lnTo>
                  <a:lnTo>
                    <a:pt x="4078351" y="550672"/>
                  </a:lnTo>
                  <a:lnTo>
                    <a:pt x="4089692" y="548360"/>
                  </a:lnTo>
                  <a:lnTo>
                    <a:pt x="4098937" y="542061"/>
                  </a:lnTo>
                  <a:lnTo>
                    <a:pt x="4103001" y="535940"/>
                  </a:lnTo>
                  <a:lnTo>
                    <a:pt x="4105148" y="532726"/>
                  </a:lnTo>
                  <a:lnTo>
                    <a:pt x="4107434" y="521335"/>
                  </a:lnTo>
                  <a:close/>
                </a:path>
                <a:path w="7494905" h="1126489">
                  <a:moveTo>
                    <a:pt x="4107434" y="418846"/>
                  </a:moveTo>
                  <a:lnTo>
                    <a:pt x="4105148" y="407416"/>
                  </a:lnTo>
                  <a:lnTo>
                    <a:pt x="4102963" y="404114"/>
                  </a:lnTo>
                  <a:lnTo>
                    <a:pt x="4098937" y="398081"/>
                  </a:lnTo>
                  <a:lnTo>
                    <a:pt x="4092956" y="394030"/>
                  </a:lnTo>
                  <a:lnTo>
                    <a:pt x="4092956" y="410718"/>
                  </a:lnTo>
                  <a:lnTo>
                    <a:pt x="4092956" y="426847"/>
                  </a:lnTo>
                  <a:lnTo>
                    <a:pt x="4086352" y="433451"/>
                  </a:lnTo>
                  <a:lnTo>
                    <a:pt x="4070350" y="433451"/>
                  </a:lnTo>
                  <a:lnTo>
                    <a:pt x="4063873" y="426847"/>
                  </a:lnTo>
                  <a:lnTo>
                    <a:pt x="4063873" y="410718"/>
                  </a:lnTo>
                  <a:lnTo>
                    <a:pt x="4070350" y="404114"/>
                  </a:lnTo>
                  <a:lnTo>
                    <a:pt x="4086352" y="404114"/>
                  </a:lnTo>
                  <a:lnTo>
                    <a:pt x="4092956" y="410718"/>
                  </a:lnTo>
                  <a:lnTo>
                    <a:pt x="4092956" y="394030"/>
                  </a:lnTo>
                  <a:lnTo>
                    <a:pt x="4089692" y="391807"/>
                  </a:lnTo>
                  <a:lnTo>
                    <a:pt x="4078351" y="389509"/>
                  </a:lnTo>
                  <a:lnTo>
                    <a:pt x="4067048" y="391807"/>
                  </a:lnTo>
                  <a:lnTo>
                    <a:pt x="4057802" y="398081"/>
                  </a:lnTo>
                  <a:lnTo>
                    <a:pt x="4051554" y="407416"/>
                  </a:lnTo>
                  <a:lnTo>
                    <a:pt x="4049268" y="418846"/>
                  </a:lnTo>
                  <a:lnTo>
                    <a:pt x="4051554" y="430225"/>
                  </a:lnTo>
                  <a:lnTo>
                    <a:pt x="4057802" y="439508"/>
                  </a:lnTo>
                  <a:lnTo>
                    <a:pt x="4067048" y="445770"/>
                  </a:lnTo>
                  <a:lnTo>
                    <a:pt x="4078351" y="448056"/>
                  </a:lnTo>
                  <a:lnTo>
                    <a:pt x="4089692" y="445770"/>
                  </a:lnTo>
                  <a:lnTo>
                    <a:pt x="4098937" y="439508"/>
                  </a:lnTo>
                  <a:lnTo>
                    <a:pt x="4102989" y="433451"/>
                  </a:lnTo>
                  <a:lnTo>
                    <a:pt x="4105148" y="430225"/>
                  </a:lnTo>
                  <a:lnTo>
                    <a:pt x="4107434" y="418846"/>
                  </a:lnTo>
                  <a:close/>
                </a:path>
                <a:path w="7494905" h="1126489">
                  <a:moveTo>
                    <a:pt x="4369308" y="623824"/>
                  </a:moveTo>
                  <a:lnTo>
                    <a:pt x="4367009" y="612457"/>
                  </a:lnTo>
                  <a:lnTo>
                    <a:pt x="4364825" y="609219"/>
                  </a:lnTo>
                  <a:lnTo>
                    <a:pt x="4360761" y="603173"/>
                  </a:lnTo>
                  <a:lnTo>
                    <a:pt x="4354703" y="599071"/>
                  </a:lnTo>
                  <a:lnTo>
                    <a:pt x="4354703" y="615823"/>
                  </a:lnTo>
                  <a:lnTo>
                    <a:pt x="4354703" y="631952"/>
                  </a:lnTo>
                  <a:lnTo>
                    <a:pt x="4348226" y="638556"/>
                  </a:lnTo>
                  <a:lnTo>
                    <a:pt x="4157599" y="638556"/>
                  </a:lnTo>
                  <a:lnTo>
                    <a:pt x="4151122" y="631952"/>
                  </a:lnTo>
                  <a:lnTo>
                    <a:pt x="4151122" y="615823"/>
                  </a:lnTo>
                  <a:lnTo>
                    <a:pt x="4157599" y="609219"/>
                  </a:lnTo>
                  <a:lnTo>
                    <a:pt x="4348226" y="609219"/>
                  </a:lnTo>
                  <a:lnTo>
                    <a:pt x="4354703" y="615823"/>
                  </a:lnTo>
                  <a:lnTo>
                    <a:pt x="4354703" y="599071"/>
                  </a:lnTo>
                  <a:lnTo>
                    <a:pt x="4351515" y="596912"/>
                  </a:lnTo>
                  <a:lnTo>
                    <a:pt x="4340225" y="594614"/>
                  </a:lnTo>
                  <a:lnTo>
                    <a:pt x="4165600" y="594614"/>
                  </a:lnTo>
                  <a:lnTo>
                    <a:pt x="4154297" y="596912"/>
                  </a:lnTo>
                  <a:lnTo>
                    <a:pt x="4145051" y="603173"/>
                  </a:lnTo>
                  <a:lnTo>
                    <a:pt x="4138803" y="612457"/>
                  </a:lnTo>
                  <a:lnTo>
                    <a:pt x="4136517" y="623824"/>
                  </a:lnTo>
                  <a:lnTo>
                    <a:pt x="4138803" y="635266"/>
                  </a:lnTo>
                  <a:lnTo>
                    <a:pt x="4145051" y="644588"/>
                  </a:lnTo>
                  <a:lnTo>
                    <a:pt x="4154297" y="650875"/>
                  </a:lnTo>
                  <a:lnTo>
                    <a:pt x="4165600" y="653161"/>
                  </a:lnTo>
                  <a:lnTo>
                    <a:pt x="4340225" y="653161"/>
                  </a:lnTo>
                  <a:lnTo>
                    <a:pt x="4351515" y="650875"/>
                  </a:lnTo>
                  <a:lnTo>
                    <a:pt x="4360761" y="644588"/>
                  </a:lnTo>
                  <a:lnTo>
                    <a:pt x="4364799" y="638556"/>
                  </a:lnTo>
                  <a:lnTo>
                    <a:pt x="4367009" y="635266"/>
                  </a:lnTo>
                  <a:lnTo>
                    <a:pt x="4369308" y="623824"/>
                  </a:lnTo>
                  <a:close/>
                </a:path>
                <a:path w="7494905" h="1126489">
                  <a:moveTo>
                    <a:pt x="4369308" y="521335"/>
                  </a:moveTo>
                  <a:lnTo>
                    <a:pt x="4367009" y="509955"/>
                  </a:lnTo>
                  <a:lnTo>
                    <a:pt x="4364850" y="506730"/>
                  </a:lnTo>
                  <a:lnTo>
                    <a:pt x="4360761" y="500621"/>
                  </a:lnTo>
                  <a:lnTo>
                    <a:pt x="4354703" y="496506"/>
                  </a:lnTo>
                  <a:lnTo>
                    <a:pt x="4354703" y="513207"/>
                  </a:lnTo>
                  <a:lnTo>
                    <a:pt x="4354703" y="529463"/>
                  </a:lnTo>
                  <a:lnTo>
                    <a:pt x="4348226" y="535940"/>
                  </a:lnTo>
                  <a:lnTo>
                    <a:pt x="4157599" y="535940"/>
                  </a:lnTo>
                  <a:lnTo>
                    <a:pt x="4151122" y="529463"/>
                  </a:lnTo>
                  <a:lnTo>
                    <a:pt x="4151122" y="513207"/>
                  </a:lnTo>
                  <a:lnTo>
                    <a:pt x="4157599" y="506730"/>
                  </a:lnTo>
                  <a:lnTo>
                    <a:pt x="4348226" y="506730"/>
                  </a:lnTo>
                  <a:lnTo>
                    <a:pt x="4354703" y="513207"/>
                  </a:lnTo>
                  <a:lnTo>
                    <a:pt x="4354703" y="496506"/>
                  </a:lnTo>
                  <a:lnTo>
                    <a:pt x="4351515" y="494322"/>
                  </a:lnTo>
                  <a:lnTo>
                    <a:pt x="4340225" y="491998"/>
                  </a:lnTo>
                  <a:lnTo>
                    <a:pt x="4165600" y="491998"/>
                  </a:lnTo>
                  <a:lnTo>
                    <a:pt x="4154297" y="494322"/>
                  </a:lnTo>
                  <a:lnTo>
                    <a:pt x="4145051" y="500621"/>
                  </a:lnTo>
                  <a:lnTo>
                    <a:pt x="4138803" y="509955"/>
                  </a:lnTo>
                  <a:lnTo>
                    <a:pt x="4136517" y="521335"/>
                  </a:lnTo>
                  <a:lnTo>
                    <a:pt x="4138803" y="532726"/>
                  </a:lnTo>
                  <a:lnTo>
                    <a:pt x="4145051" y="542061"/>
                  </a:lnTo>
                  <a:lnTo>
                    <a:pt x="4154297" y="548360"/>
                  </a:lnTo>
                  <a:lnTo>
                    <a:pt x="4165600" y="550672"/>
                  </a:lnTo>
                  <a:lnTo>
                    <a:pt x="4340225" y="550672"/>
                  </a:lnTo>
                  <a:lnTo>
                    <a:pt x="4351515" y="548360"/>
                  </a:lnTo>
                  <a:lnTo>
                    <a:pt x="4360761" y="542061"/>
                  </a:lnTo>
                  <a:lnTo>
                    <a:pt x="4364850" y="535940"/>
                  </a:lnTo>
                  <a:lnTo>
                    <a:pt x="4367009" y="532726"/>
                  </a:lnTo>
                  <a:lnTo>
                    <a:pt x="4369308" y="521335"/>
                  </a:lnTo>
                  <a:close/>
                </a:path>
                <a:path w="7494905" h="1126489">
                  <a:moveTo>
                    <a:pt x="4369308" y="418846"/>
                  </a:moveTo>
                  <a:lnTo>
                    <a:pt x="4367009" y="407416"/>
                  </a:lnTo>
                  <a:lnTo>
                    <a:pt x="4364799" y="404114"/>
                  </a:lnTo>
                  <a:lnTo>
                    <a:pt x="4360761" y="398081"/>
                  </a:lnTo>
                  <a:lnTo>
                    <a:pt x="4354703" y="393979"/>
                  </a:lnTo>
                  <a:lnTo>
                    <a:pt x="4354703" y="410718"/>
                  </a:lnTo>
                  <a:lnTo>
                    <a:pt x="4354703" y="426847"/>
                  </a:lnTo>
                  <a:lnTo>
                    <a:pt x="4348226" y="433451"/>
                  </a:lnTo>
                  <a:lnTo>
                    <a:pt x="4157599" y="433451"/>
                  </a:lnTo>
                  <a:lnTo>
                    <a:pt x="4151122" y="426847"/>
                  </a:lnTo>
                  <a:lnTo>
                    <a:pt x="4151122" y="410718"/>
                  </a:lnTo>
                  <a:lnTo>
                    <a:pt x="4157599" y="404114"/>
                  </a:lnTo>
                  <a:lnTo>
                    <a:pt x="4348226" y="404114"/>
                  </a:lnTo>
                  <a:lnTo>
                    <a:pt x="4354703" y="410718"/>
                  </a:lnTo>
                  <a:lnTo>
                    <a:pt x="4354703" y="393979"/>
                  </a:lnTo>
                  <a:lnTo>
                    <a:pt x="4351515" y="391807"/>
                  </a:lnTo>
                  <a:lnTo>
                    <a:pt x="4340225" y="389509"/>
                  </a:lnTo>
                  <a:lnTo>
                    <a:pt x="4165600" y="389509"/>
                  </a:lnTo>
                  <a:lnTo>
                    <a:pt x="4154297" y="391807"/>
                  </a:lnTo>
                  <a:lnTo>
                    <a:pt x="4145051" y="398081"/>
                  </a:lnTo>
                  <a:lnTo>
                    <a:pt x="4138803" y="407416"/>
                  </a:lnTo>
                  <a:lnTo>
                    <a:pt x="4136517" y="418846"/>
                  </a:lnTo>
                  <a:lnTo>
                    <a:pt x="4138803" y="430225"/>
                  </a:lnTo>
                  <a:lnTo>
                    <a:pt x="4145051" y="439508"/>
                  </a:lnTo>
                  <a:lnTo>
                    <a:pt x="4154297" y="445770"/>
                  </a:lnTo>
                  <a:lnTo>
                    <a:pt x="4165600" y="448056"/>
                  </a:lnTo>
                  <a:lnTo>
                    <a:pt x="4340225" y="448056"/>
                  </a:lnTo>
                  <a:lnTo>
                    <a:pt x="4351515" y="445770"/>
                  </a:lnTo>
                  <a:lnTo>
                    <a:pt x="4360761" y="439508"/>
                  </a:lnTo>
                  <a:lnTo>
                    <a:pt x="4364825" y="433451"/>
                  </a:lnTo>
                  <a:lnTo>
                    <a:pt x="4367009" y="430225"/>
                  </a:lnTo>
                  <a:lnTo>
                    <a:pt x="4369308" y="418846"/>
                  </a:lnTo>
                  <a:close/>
                </a:path>
                <a:path w="7494905" h="1126489">
                  <a:moveTo>
                    <a:pt x="5646547" y="522097"/>
                  </a:moveTo>
                  <a:lnTo>
                    <a:pt x="5640654" y="492887"/>
                  </a:lnTo>
                  <a:lnTo>
                    <a:pt x="5639638" y="487807"/>
                  </a:lnTo>
                  <a:lnTo>
                    <a:pt x="5631815" y="476211"/>
                  </a:lnTo>
                  <a:lnTo>
                    <a:pt x="5631815" y="522097"/>
                  </a:lnTo>
                  <a:lnTo>
                    <a:pt x="5626735" y="548767"/>
                  </a:lnTo>
                  <a:lnTo>
                    <a:pt x="5612790" y="571627"/>
                  </a:lnTo>
                  <a:lnTo>
                    <a:pt x="5591949" y="586867"/>
                  </a:lnTo>
                  <a:lnTo>
                    <a:pt x="5566156" y="594487"/>
                  </a:lnTo>
                  <a:lnTo>
                    <a:pt x="5566156" y="550037"/>
                  </a:lnTo>
                  <a:lnTo>
                    <a:pt x="5574868" y="546227"/>
                  </a:lnTo>
                  <a:lnTo>
                    <a:pt x="5581789" y="539877"/>
                  </a:lnTo>
                  <a:lnTo>
                    <a:pt x="5584063" y="536067"/>
                  </a:lnTo>
                  <a:lnTo>
                    <a:pt x="5586349" y="532257"/>
                  </a:lnTo>
                  <a:lnTo>
                    <a:pt x="5588000" y="522097"/>
                  </a:lnTo>
                  <a:lnTo>
                    <a:pt x="5588000" y="519557"/>
                  </a:lnTo>
                  <a:lnTo>
                    <a:pt x="5587606" y="517017"/>
                  </a:lnTo>
                  <a:lnTo>
                    <a:pt x="5586984" y="514477"/>
                  </a:lnTo>
                  <a:lnTo>
                    <a:pt x="5600700" y="506857"/>
                  </a:lnTo>
                  <a:lnTo>
                    <a:pt x="5609844" y="501777"/>
                  </a:lnTo>
                  <a:lnTo>
                    <a:pt x="5625846" y="492887"/>
                  </a:lnTo>
                  <a:lnTo>
                    <a:pt x="5628437" y="499237"/>
                  </a:lnTo>
                  <a:lnTo>
                    <a:pt x="5630303" y="506857"/>
                  </a:lnTo>
                  <a:lnTo>
                    <a:pt x="5631434" y="514477"/>
                  </a:lnTo>
                  <a:lnTo>
                    <a:pt x="5631561" y="517017"/>
                  </a:lnTo>
                  <a:lnTo>
                    <a:pt x="5631688" y="519557"/>
                  </a:lnTo>
                  <a:lnTo>
                    <a:pt x="5631815" y="522097"/>
                  </a:lnTo>
                  <a:lnTo>
                    <a:pt x="5631815" y="476211"/>
                  </a:lnTo>
                  <a:lnTo>
                    <a:pt x="5620804" y="459867"/>
                  </a:lnTo>
                  <a:lnTo>
                    <a:pt x="5618734" y="458457"/>
                  </a:lnTo>
                  <a:lnTo>
                    <a:pt x="5618734" y="480187"/>
                  </a:lnTo>
                  <a:lnTo>
                    <a:pt x="5579872" y="501777"/>
                  </a:lnTo>
                  <a:lnTo>
                    <a:pt x="5574538" y="496697"/>
                  </a:lnTo>
                  <a:lnTo>
                    <a:pt x="5573395" y="496112"/>
                  </a:lnTo>
                  <a:lnTo>
                    <a:pt x="5573395" y="513207"/>
                  </a:lnTo>
                  <a:lnTo>
                    <a:pt x="5573395" y="529717"/>
                  </a:lnTo>
                  <a:lnTo>
                    <a:pt x="5566905" y="536067"/>
                  </a:lnTo>
                  <a:lnTo>
                    <a:pt x="5551424" y="536067"/>
                  </a:lnTo>
                  <a:lnTo>
                    <a:pt x="5551424" y="550037"/>
                  </a:lnTo>
                  <a:lnTo>
                    <a:pt x="5551424" y="594487"/>
                  </a:lnTo>
                  <a:lnTo>
                    <a:pt x="5525617" y="586867"/>
                  </a:lnTo>
                  <a:lnTo>
                    <a:pt x="5504777" y="571627"/>
                  </a:lnTo>
                  <a:lnTo>
                    <a:pt x="5490845" y="548767"/>
                  </a:lnTo>
                  <a:lnTo>
                    <a:pt x="5485752" y="522097"/>
                  </a:lnTo>
                  <a:lnTo>
                    <a:pt x="5485879" y="519557"/>
                  </a:lnTo>
                  <a:lnTo>
                    <a:pt x="5486006" y="517017"/>
                  </a:lnTo>
                  <a:lnTo>
                    <a:pt x="5486133" y="514477"/>
                  </a:lnTo>
                  <a:lnTo>
                    <a:pt x="5487263" y="506857"/>
                  </a:lnTo>
                  <a:lnTo>
                    <a:pt x="5489130" y="499237"/>
                  </a:lnTo>
                  <a:lnTo>
                    <a:pt x="5491734" y="492887"/>
                  </a:lnTo>
                  <a:lnTo>
                    <a:pt x="5530596" y="514477"/>
                  </a:lnTo>
                  <a:lnTo>
                    <a:pt x="5529961" y="517017"/>
                  </a:lnTo>
                  <a:lnTo>
                    <a:pt x="5529580" y="519557"/>
                  </a:lnTo>
                  <a:lnTo>
                    <a:pt x="5529580" y="522097"/>
                  </a:lnTo>
                  <a:lnTo>
                    <a:pt x="5531218" y="532257"/>
                  </a:lnTo>
                  <a:lnTo>
                    <a:pt x="5535777" y="539877"/>
                  </a:lnTo>
                  <a:lnTo>
                    <a:pt x="5542699" y="546227"/>
                  </a:lnTo>
                  <a:lnTo>
                    <a:pt x="5551424" y="550037"/>
                  </a:lnTo>
                  <a:lnTo>
                    <a:pt x="5551424" y="536067"/>
                  </a:lnTo>
                  <a:lnTo>
                    <a:pt x="5550662" y="536067"/>
                  </a:lnTo>
                  <a:lnTo>
                    <a:pt x="5544185" y="529717"/>
                  </a:lnTo>
                  <a:lnTo>
                    <a:pt x="5544185" y="513207"/>
                  </a:lnTo>
                  <a:lnTo>
                    <a:pt x="5550662" y="506857"/>
                  </a:lnTo>
                  <a:lnTo>
                    <a:pt x="5566905" y="506857"/>
                  </a:lnTo>
                  <a:lnTo>
                    <a:pt x="5573395" y="513207"/>
                  </a:lnTo>
                  <a:lnTo>
                    <a:pt x="5573395" y="496112"/>
                  </a:lnTo>
                  <a:lnTo>
                    <a:pt x="5567172" y="492887"/>
                  </a:lnTo>
                  <a:lnTo>
                    <a:pt x="5550408" y="492887"/>
                  </a:lnTo>
                  <a:lnTo>
                    <a:pt x="5543029" y="496697"/>
                  </a:lnTo>
                  <a:lnTo>
                    <a:pt x="5537708" y="501777"/>
                  </a:lnTo>
                  <a:lnTo>
                    <a:pt x="5521706" y="492887"/>
                  </a:lnTo>
                  <a:lnTo>
                    <a:pt x="5498846" y="480187"/>
                  </a:lnTo>
                  <a:lnTo>
                    <a:pt x="5510276" y="467487"/>
                  </a:lnTo>
                  <a:lnTo>
                    <a:pt x="5524436" y="457327"/>
                  </a:lnTo>
                  <a:lnTo>
                    <a:pt x="5540768" y="450977"/>
                  </a:lnTo>
                  <a:lnTo>
                    <a:pt x="5558777" y="448437"/>
                  </a:lnTo>
                  <a:lnTo>
                    <a:pt x="5576798" y="450977"/>
                  </a:lnTo>
                  <a:lnTo>
                    <a:pt x="5593143" y="457327"/>
                  </a:lnTo>
                  <a:lnTo>
                    <a:pt x="5607291" y="467487"/>
                  </a:lnTo>
                  <a:lnTo>
                    <a:pt x="5618734" y="480187"/>
                  </a:lnTo>
                  <a:lnTo>
                    <a:pt x="5618734" y="458457"/>
                  </a:lnTo>
                  <a:lnTo>
                    <a:pt x="5604065" y="448437"/>
                  </a:lnTo>
                  <a:lnTo>
                    <a:pt x="5592915" y="440817"/>
                  </a:lnTo>
                  <a:lnTo>
                    <a:pt x="5558777" y="434467"/>
                  </a:lnTo>
                  <a:lnTo>
                    <a:pt x="5524652" y="440817"/>
                  </a:lnTo>
                  <a:lnTo>
                    <a:pt x="5496763" y="459867"/>
                  </a:lnTo>
                  <a:lnTo>
                    <a:pt x="5477929" y="487807"/>
                  </a:lnTo>
                  <a:lnTo>
                    <a:pt x="5471033" y="522097"/>
                  </a:lnTo>
                  <a:lnTo>
                    <a:pt x="5477929" y="556387"/>
                  </a:lnTo>
                  <a:lnTo>
                    <a:pt x="5496763" y="584327"/>
                  </a:lnTo>
                  <a:lnTo>
                    <a:pt x="5524652" y="603377"/>
                  </a:lnTo>
                  <a:lnTo>
                    <a:pt x="5558777" y="609727"/>
                  </a:lnTo>
                  <a:lnTo>
                    <a:pt x="5592915" y="603377"/>
                  </a:lnTo>
                  <a:lnTo>
                    <a:pt x="5605932" y="594487"/>
                  </a:lnTo>
                  <a:lnTo>
                    <a:pt x="5620804" y="584327"/>
                  </a:lnTo>
                  <a:lnTo>
                    <a:pt x="5639638" y="556387"/>
                  </a:lnTo>
                  <a:lnTo>
                    <a:pt x="5646547" y="522097"/>
                  </a:lnTo>
                  <a:close/>
                </a:path>
                <a:path w="7494905" h="1126489">
                  <a:moveTo>
                    <a:pt x="5719572" y="494157"/>
                  </a:moveTo>
                  <a:lnTo>
                    <a:pt x="5714111" y="491617"/>
                  </a:lnTo>
                  <a:lnTo>
                    <a:pt x="5708904" y="490347"/>
                  </a:lnTo>
                  <a:lnTo>
                    <a:pt x="5704967" y="489064"/>
                  </a:lnTo>
                  <a:lnTo>
                    <a:pt x="5704967" y="504317"/>
                  </a:lnTo>
                  <a:lnTo>
                    <a:pt x="5704967" y="539877"/>
                  </a:lnTo>
                  <a:lnTo>
                    <a:pt x="5684647" y="544957"/>
                  </a:lnTo>
                  <a:lnTo>
                    <a:pt x="5680583" y="548767"/>
                  </a:lnTo>
                  <a:lnTo>
                    <a:pt x="5679313" y="553847"/>
                  </a:lnTo>
                  <a:lnTo>
                    <a:pt x="5676874" y="561467"/>
                  </a:lnTo>
                  <a:lnTo>
                    <a:pt x="5673979" y="569087"/>
                  </a:lnTo>
                  <a:lnTo>
                    <a:pt x="5670588" y="576707"/>
                  </a:lnTo>
                  <a:lnTo>
                    <a:pt x="5666740" y="584327"/>
                  </a:lnTo>
                  <a:lnTo>
                    <a:pt x="5664073" y="589407"/>
                  </a:lnTo>
                  <a:lnTo>
                    <a:pt x="5664073" y="594487"/>
                  </a:lnTo>
                  <a:lnTo>
                    <a:pt x="5666867" y="599567"/>
                  </a:lnTo>
                  <a:lnTo>
                    <a:pt x="5674868" y="612267"/>
                  </a:lnTo>
                  <a:lnTo>
                    <a:pt x="5649341" y="637667"/>
                  </a:lnTo>
                  <a:lnTo>
                    <a:pt x="5635879" y="630047"/>
                  </a:lnTo>
                  <a:lnTo>
                    <a:pt x="5633593" y="628777"/>
                  </a:lnTo>
                  <a:lnTo>
                    <a:pt x="5630926" y="627507"/>
                  </a:lnTo>
                  <a:lnTo>
                    <a:pt x="5625846" y="627507"/>
                  </a:lnTo>
                  <a:lnTo>
                    <a:pt x="5623306" y="628777"/>
                  </a:lnTo>
                  <a:lnTo>
                    <a:pt x="5621020" y="630047"/>
                  </a:lnTo>
                  <a:lnTo>
                    <a:pt x="5613844" y="633857"/>
                  </a:lnTo>
                  <a:lnTo>
                    <a:pt x="5606453" y="637667"/>
                  </a:lnTo>
                  <a:lnTo>
                    <a:pt x="5591048" y="642747"/>
                  </a:lnTo>
                  <a:lnTo>
                    <a:pt x="5585955" y="644017"/>
                  </a:lnTo>
                  <a:lnTo>
                    <a:pt x="5581904" y="647827"/>
                  </a:lnTo>
                  <a:lnTo>
                    <a:pt x="5576824" y="668147"/>
                  </a:lnTo>
                  <a:lnTo>
                    <a:pt x="5540756" y="668147"/>
                  </a:lnTo>
                  <a:lnTo>
                    <a:pt x="5535676" y="647827"/>
                  </a:lnTo>
                  <a:lnTo>
                    <a:pt x="5531612" y="644017"/>
                  </a:lnTo>
                  <a:lnTo>
                    <a:pt x="5494274" y="628777"/>
                  </a:lnTo>
                  <a:lnTo>
                    <a:pt x="5491734" y="627507"/>
                  </a:lnTo>
                  <a:lnTo>
                    <a:pt x="5486654" y="627507"/>
                  </a:lnTo>
                  <a:lnTo>
                    <a:pt x="5483987" y="628777"/>
                  </a:lnTo>
                  <a:lnTo>
                    <a:pt x="5481701" y="630047"/>
                  </a:lnTo>
                  <a:lnTo>
                    <a:pt x="5468353" y="637667"/>
                  </a:lnTo>
                  <a:lnTo>
                    <a:pt x="5442712" y="612267"/>
                  </a:lnTo>
                  <a:lnTo>
                    <a:pt x="5450713" y="599567"/>
                  </a:lnTo>
                  <a:lnTo>
                    <a:pt x="5453507" y="594487"/>
                  </a:lnTo>
                  <a:lnTo>
                    <a:pt x="5453507" y="589407"/>
                  </a:lnTo>
                  <a:lnTo>
                    <a:pt x="5450840" y="584327"/>
                  </a:lnTo>
                  <a:lnTo>
                    <a:pt x="5446979" y="576707"/>
                  </a:lnTo>
                  <a:lnTo>
                    <a:pt x="5443588" y="569087"/>
                  </a:lnTo>
                  <a:lnTo>
                    <a:pt x="5440692" y="561467"/>
                  </a:lnTo>
                  <a:lnTo>
                    <a:pt x="5438267" y="553847"/>
                  </a:lnTo>
                  <a:lnTo>
                    <a:pt x="5436997" y="548767"/>
                  </a:lnTo>
                  <a:lnTo>
                    <a:pt x="5432933" y="544957"/>
                  </a:lnTo>
                  <a:lnTo>
                    <a:pt x="5412740" y="539877"/>
                  </a:lnTo>
                  <a:lnTo>
                    <a:pt x="5412613" y="539877"/>
                  </a:lnTo>
                  <a:lnTo>
                    <a:pt x="5412613" y="504317"/>
                  </a:lnTo>
                  <a:lnTo>
                    <a:pt x="5432933" y="499237"/>
                  </a:lnTo>
                  <a:lnTo>
                    <a:pt x="5436997" y="495427"/>
                  </a:lnTo>
                  <a:lnTo>
                    <a:pt x="5438267" y="490347"/>
                  </a:lnTo>
                  <a:lnTo>
                    <a:pt x="5440692" y="481457"/>
                  </a:lnTo>
                  <a:lnTo>
                    <a:pt x="5443588" y="473837"/>
                  </a:lnTo>
                  <a:lnTo>
                    <a:pt x="5446979" y="466217"/>
                  </a:lnTo>
                  <a:lnTo>
                    <a:pt x="5450840" y="459867"/>
                  </a:lnTo>
                  <a:lnTo>
                    <a:pt x="5453507" y="454787"/>
                  </a:lnTo>
                  <a:lnTo>
                    <a:pt x="5453507" y="449707"/>
                  </a:lnTo>
                  <a:lnTo>
                    <a:pt x="5450713" y="444627"/>
                  </a:lnTo>
                  <a:lnTo>
                    <a:pt x="5442712" y="431927"/>
                  </a:lnTo>
                  <a:lnTo>
                    <a:pt x="5468226" y="405257"/>
                  </a:lnTo>
                  <a:lnTo>
                    <a:pt x="5481701" y="414147"/>
                  </a:lnTo>
                  <a:lnTo>
                    <a:pt x="5483987" y="415417"/>
                  </a:lnTo>
                  <a:lnTo>
                    <a:pt x="5494274" y="415417"/>
                  </a:lnTo>
                  <a:lnTo>
                    <a:pt x="5496560" y="414147"/>
                  </a:lnTo>
                  <a:lnTo>
                    <a:pt x="5503723" y="410337"/>
                  </a:lnTo>
                  <a:lnTo>
                    <a:pt x="5511114" y="406527"/>
                  </a:lnTo>
                  <a:lnTo>
                    <a:pt x="5514911" y="405257"/>
                  </a:lnTo>
                  <a:lnTo>
                    <a:pt x="5526532" y="401447"/>
                  </a:lnTo>
                  <a:lnTo>
                    <a:pt x="5531612" y="400177"/>
                  </a:lnTo>
                  <a:lnTo>
                    <a:pt x="5535676" y="396367"/>
                  </a:lnTo>
                  <a:lnTo>
                    <a:pt x="5540756" y="376047"/>
                  </a:lnTo>
                  <a:lnTo>
                    <a:pt x="5576824" y="376047"/>
                  </a:lnTo>
                  <a:lnTo>
                    <a:pt x="5581904" y="396367"/>
                  </a:lnTo>
                  <a:lnTo>
                    <a:pt x="5585955" y="400177"/>
                  </a:lnTo>
                  <a:lnTo>
                    <a:pt x="5623306" y="415417"/>
                  </a:lnTo>
                  <a:lnTo>
                    <a:pt x="5633593" y="415417"/>
                  </a:lnTo>
                  <a:lnTo>
                    <a:pt x="5635879" y="414147"/>
                  </a:lnTo>
                  <a:lnTo>
                    <a:pt x="5649341" y="405257"/>
                  </a:lnTo>
                  <a:lnTo>
                    <a:pt x="5674868" y="431927"/>
                  </a:lnTo>
                  <a:lnTo>
                    <a:pt x="5666867" y="444627"/>
                  </a:lnTo>
                  <a:lnTo>
                    <a:pt x="5664073" y="449707"/>
                  </a:lnTo>
                  <a:lnTo>
                    <a:pt x="5664073" y="454787"/>
                  </a:lnTo>
                  <a:lnTo>
                    <a:pt x="5666740" y="459867"/>
                  </a:lnTo>
                  <a:lnTo>
                    <a:pt x="5670588" y="466217"/>
                  </a:lnTo>
                  <a:lnTo>
                    <a:pt x="5673979" y="473837"/>
                  </a:lnTo>
                  <a:lnTo>
                    <a:pt x="5676874" y="481457"/>
                  </a:lnTo>
                  <a:lnTo>
                    <a:pt x="5679313" y="490347"/>
                  </a:lnTo>
                  <a:lnTo>
                    <a:pt x="5680583" y="495427"/>
                  </a:lnTo>
                  <a:lnTo>
                    <a:pt x="5684647" y="499237"/>
                  </a:lnTo>
                  <a:lnTo>
                    <a:pt x="5704967" y="504317"/>
                  </a:lnTo>
                  <a:lnTo>
                    <a:pt x="5704967" y="489064"/>
                  </a:lnTo>
                  <a:lnTo>
                    <a:pt x="5693410" y="485267"/>
                  </a:lnTo>
                  <a:lnTo>
                    <a:pt x="5690717" y="477647"/>
                  </a:lnTo>
                  <a:lnTo>
                    <a:pt x="5687466" y="468757"/>
                  </a:lnTo>
                  <a:lnTo>
                    <a:pt x="5683694" y="459867"/>
                  </a:lnTo>
                  <a:lnTo>
                    <a:pt x="5679440" y="452247"/>
                  </a:lnTo>
                  <a:lnTo>
                    <a:pt x="5687695" y="438277"/>
                  </a:lnTo>
                  <a:lnTo>
                    <a:pt x="5690108" y="433197"/>
                  </a:lnTo>
                  <a:lnTo>
                    <a:pt x="5691759" y="428117"/>
                  </a:lnTo>
                  <a:lnTo>
                    <a:pt x="5687695" y="423037"/>
                  </a:lnTo>
                  <a:lnTo>
                    <a:pt x="5669623" y="405257"/>
                  </a:lnTo>
                  <a:lnTo>
                    <a:pt x="5665749" y="401447"/>
                  </a:lnTo>
                  <a:lnTo>
                    <a:pt x="5655437" y="391287"/>
                  </a:lnTo>
                  <a:lnTo>
                    <a:pt x="5653151" y="390017"/>
                  </a:lnTo>
                  <a:lnTo>
                    <a:pt x="5647817" y="390017"/>
                  </a:lnTo>
                  <a:lnTo>
                    <a:pt x="5644769" y="391287"/>
                  </a:lnTo>
                  <a:lnTo>
                    <a:pt x="5642102" y="392557"/>
                  </a:lnTo>
                  <a:lnTo>
                    <a:pt x="5628386" y="401447"/>
                  </a:lnTo>
                  <a:lnTo>
                    <a:pt x="5620410" y="397637"/>
                  </a:lnTo>
                  <a:lnTo>
                    <a:pt x="5612142" y="393827"/>
                  </a:lnTo>
                  <a:lnTo>
                    <a:pt x="5603608" y="390017"/>
                  </a:lnTo>
                  <a:lnTo>
                    <a:pt x="5594858" y="387477"/>
                  </a:lnTo>
                  <a:lnTo>
                    <a:pt x="5591899" y="376047"/>
                  </a:lnTo>
                  <a:lnTo>
                    <a:pt x="5590921" y="372237"/>
                  </a:lnTo>
                  <a:lnTo>
                    <a:pt x="5589270" y="367157"/>
                  </a:lnTo>
                  <a:lnTo>
                    <a:pt x="5586095" y="360807"/>
                  </a:lnTo>
                  <a:lnTo>
                    <a:pt x="5531485" y="360807"/>
                  </a:lnTo>
                  <a:lnTo>
                    <a:pt x="5527929" y="367157"/>
                  </a:lnTo>
                  <a:lnTo>
                    <a:pt x="5526659" y="372237"/>
                  </a:lnTo>
                  <a:lnTo>
                    <a:pt x="5522722" y="387477"/>
                  </a:lnTo>
                  <a:lnTo>
                    <a:pt x="5513959" y="390017"/>
                  </a:lnTo>
                  <a:lnTo>
                    <a:pt x="5505424" y="393827"/>
                  </a:lnTo>
                  <a:lnTo>
                    <a:pt x="5497157" y="397637"/>
                  </a:lnTo>
                  <a:lnTo>
                    <a:pt x="5489181" y="401447"/>
                  </a:lnTo>
                  <a:lnTo>
                    <a:pt x="5475478" y="392557"/>
                  </a:lnTo>
                  <a:lnTo>
                    <a:pt x="5472811" y="391287"/>
                  </a:lnTo>
                  <a:lnTo>
                    <a:pt x="5469763" y="390017"/>
                  </a:lnTo>
                  <a:lnTo>
                    <a:pt x="5464429" y="390017"/>
                  </a:lnTo>
                  <a:lnTo>
                    <a:pt x="5462143" y="391287"/>
                  </a:lnTo>
                  <a:lnTo>
                    <a:pt x="5429885" y="423037"/>
                  </a:lnTo>
                  <a:lnTo>
                    <a:pt x="5425821" y="428117"/>
                  </a:lnTo>
                  <a:lnTo>
                    <a:pt x="5427472" y="433197"/>
                  </a:lnTo>
                  <a:lnTo>
                    <a:pt x="5429885" y="438277"/>
                  </a:lnTo>
                  <a:lnTo>
                    <a:pt x="5438140" y="452247"/>
                  </a:lnTo>
                  <a:lnTo>
                    <a:pt x="5433885" y="459867"/>
                  </a:lnTo>
                  <a:lnTo>
                    <a:pt x="5430101" y="468757"/>
                  </a:lnTo>
                  <a:lnTo>
                    <a:pt x="5426849" y="477647"/>
                  </a:lnTo>
                  <a:lnTo>
                    <a:pt x="5424170" y="485267"/>
                  </a:lnTo>
                  <a:lnTo>
                    <a:pt x="5408676" y="490347"/>
                  </a:lnTo>
                  <a:lnTo>
                    <a:pt x="5403469" y="491617"/>
                  </a:lnTo>
                  <a:lnTo>
                    <a:pt x="5398008" y="494157"/>
                  </a:lnTo>
                  <a:lnTo>
                    <a:pt x="5398008" y="548767"/>
                  </a:lnTo>
                  <a:lnTo>
                    <a:pt x="5403469" y="552577"/>
                  </a:lnTo>
                  <a:lnTo>
                    <a:pt x="5424170" y="557657"/>
                  </a:lnTo>
                  <a:lnTo>
                    <a:pt x="5426849" y="566547"/>
                  </a:lnTo>
                  <a:lnTo>
                    <a:pt x="5430101" y="575437"/>
                  </a:lnTo>
                  <a:lnTo>
                    <a:pt x="5433885" y="583057"/>
                  </a:lnTo>
                  <a:lnTo>
                    <a:pt x="5438140" y="591947"/>
                  </a:lnTo>
                  <a:lnTo>
                    <a:pt x="5429885" y="604647"/>
                  </a:lnTo>
                  <a:lnTo>
                    <a:pt x="5427218" y="609727"/>
                  </a:lnTo>
                  <a:lnTo>
                    <a:pt x="5425821" y="616077"/>
                  </a:lnTo>
                  <a:lnTo>
                    <a:pt x="5429885" y="621157"/>
                  </a:lnTo>
                  <a:lnTo>
                    <a:pt x="5460238" y="650367"/>
                  </a:lnTo>
                  <a:lnTo>
                    <a:pt x="5462143" y="652907"/>
                  </a:lnTo>
                  <a:lnTo>
                    <a:pt x="5472684" y="652907"/>
                  </a:lnTo>
                  <a:lnTo>
                    <a:pt x="5475478" y="650367"/>
                  </a:lnTo>
                  <a:lnTo>
                    <a:pt x="5489181" y="642747"/>
                  </a:lnTo>
                  <a:lnTo>
                    <a:pt x="5497157" y="646557"/>
                  </a:lnTo>
                  <a:lnTo>
                    <a:pt x="5505424" y="650367"/>
                  </a:lnTo>
                  <a:lnTo>
                    <a:pt x="5513959" y="654177"/>
                  </a:lnTo>
                  <a:lnTo>
                    <a:pt x="5522722" y="656717"/>
                  </a:lnTo>
                  <a:lnTo>
                    <a:pt x="5526659" y="671957"/>
                  </a:lnTo>
                  <a:lnTo>
                    <a:pt x="5527929" y="677037"/>
                  </a:lnTo>
                  <a:lnTo>
                    <a:pt x="5531485" y="682117"/>
                  </a:lnTo>
                  <a:lnTo>
                    <a:pt x="5586095" y="682117"/>
                  </a:lnTo>
                  <a:lnTo>
                    <a:pt x="5589270" y="677037"/>
                  </a:lnTo>
                  <a:lnTo>
                    <a:pt x="5590921" y="671957"/>
                  </a:lnTo>
                  <a:lnTo>
                    <a:pt x="5591899" y="668147"/>
                  </a:lnTo>
                  <a:lnTo>
                    <a:pt x="5594858" y="656717"/>
                  </a:lnTo>
                  <a:lnTo>
                    <a:pt x="5603608" y="654177"/>
                  </a:lnTo>
                  <a:lnTo>
                    <a:pt x="5612142" y="650367"/>
                  </a:lnTo>
                  <a:lnTo>
                    <a:pt x="5620410" y="646557"/>
                  </a:lnTo>
                  <a:lnTo>
                    <a:pt x="5628386" y="642747"/>
                  </a:lnTo>
                  <a:lnTo>
                    <a:pt x="5642102" y="650367"/>
                  </a:lnTo>
                  <a:lnTo>
                    <a:pt x="5644896" y="652907"/>
                  </a:lnTo>
                  <a:lnTo>
                    <a:pt x="5655437" y="652907"/>
                  </a:lnTo>
                  <a:lnTo>
                    <a:pt x="5657342" y="650367"/>
                  </a:lnTo>
                  <a:lnTo>
                    <a:pt x="5665254" y="642747"/>
                  </a:lnTo>
                  <a:lnTo>
                    <a:pt x="5670537" y="637667"/>
                  </a:lnTo>
                  <a:lnTo>
                    <a:pt x="5687695" y="621157"/>
                  </a:lnTo>
                  <a:lnTo>
                    <a:pt x="5691759" y="616077"/>
                  </a:lnTo>
                  <a:lnTo>
                    <a:pt x="5690362" y="609727"/>
                  </a:lnTo>
                  <a:lnTo>
                    <a:pt x="5687695" y="604647"/>
                  </a:lnTo>
                  <a:lnTo>
                    <a:pt x="5679440" y="591947"/>
                  </a:lnTo>
                  <a:lnTo>
                    <a:pt x="5683694" y="583057"/>
                  </a:lnTo>
                  <a:lnTo>
                    <a:pt x="5687466" y="575437"/>
                  </a:lnTo>
                  <a:lnTo>
                    <a:pt x="5690717" y="566547"/>
                  </a:lnTo>
                  <a:lnTo>
                    <a:pt x="5693410" y="557657"/>
                  </a:lnTo>
                  <a:lnTo>
                    <a:pt x="5714111" y="552577"/>
                  </a:lnTo>
                  <a:lnTo>
                    <a:pt x="5719572" y="548767"/>
                  </a:lnTo>
                  <a:lnTo>
                    <a:pt x="5719572" y="494157"/>
                  </a:lnTo>
                  <a:close/>
                </a:path>
                <a:path w="7494905" h="1126489">
                  <a:moveTo>
                    <a:pt x="7494778" y="570230"/>
                  </a:moveTo>
                  <a:lnTo>
                    <a:pt x="7489799" y="550379"/>
                  </a:lnTo>
                  <a:lnTo>
                    <a:pt x="7489685" y="549922"/>
                  </a:lnTo>
                  <a:lnTo>
                    <a:pt x="7477671" y="533400"/>
                  </a:lnTo>
                  <a:lnTo>
                    <a:pt x="7460501" y="523240"/>
                  </a:lnTo>
                  <a:lnTo>
                    <a:pt x="7456792" y="522554"/>
                  </a:lnTo>
                  <a:lnTo>
                    <a:pt x="7456589" y="519430"/>
                  </a:lnTo>
                  <a:lnTo>
                    <a:pt x="7455408" y="500380"/>
                  </a:lnTo>
                  <a:lnTo>
                    <a:pt x="7451725" y="476250"/>
                  </a:lnTo>
                  <a:lnTo>
                    <a:pt x="7447407" y="452120"/>
                  </a:lnTo>
                  <a:lnTo>
                    <a:pt x="7443673" y="436880"/>
                  </a:lnTo>
                  <a:lnTo>
                    <a:pt x="7441819" y="429272"/>
                  </a:lnTo>
                  <a:lnTo>
                    <a:pt x="7428230" y="383540"/>
                  </a:lnTo>
                  <a:lnTo>
                    <a:pt x="7411085" y="340372"/>
                  </a:lnTo>
                  <a:lnTo>
                    <a:pt x="7408164" y="334022"/>
                  </a:lnTo>
                  <a:lnTo>
                    <a:pt x="7401179" y="318770"/>
                  </a:lnTo>
                  <a:lnTo>
                    <a:pt x="7390511" y="298450"/>
                  </a:lnTo>
                  <a:lnTo>
                    <a:pt x="7378954" y="278130"/>
                  </a:lnTo>
                  <a:lnTo>
                    <a:pt x="7378179" y="276872"/>
                  </a:lnTo>
                  <a:lnTo>
                    <a:pt x="7366635" y="257822"/>
                  </a:lnTo>
                  <a:lnTo>
                    <a:pt x="7339584" y="219722"/>
                  </a:lnTo>
                  <a:lnTo>
                    <a:pt x="7315594" y="191770"/>
                  </a:lnTo>
                  <a:lnTo>
                    <a:pt x="7309739" y="185420"/>
                  </a:lnTo>
                  <a:lnTo>
                    <a:pt x="7293610" y="167640"/>
                  </a:lnTo>
                  <a:lnTo>
                    <a:pt x="7276846" y="152400"/>
                  </a:lnTo>
                  <a:lnTo>
                    <a:pt x="7259574" y="135890"/>
                  </a:lnTo>
                  <a:lnTo>
                    <a:pt x="7222871" y="107950"/>
                  </a:lnTo>
                  <a:lnTo>
                    <a:pt x="7183628" y="81280"/>
                  </a:lnTo>
                  <a:lnTo>
                    <a:pt x="7181355" y="80022"/>
                  </a:lnTo>
                  <a:lnTo>
                    <a:pt x="7163181" y="69850"/>
                  </a:lnTo>
                  <a:lnTo>
                    <a:pt x="7142099" y="58420"/>
                  </a:lnTo>
                  <a:lnTo>
                    <a:pt x="7120636" y="48272"/>
                  </a:lnTo>
                  <a:lnTo>
                    <a:pt x="7101687" y="40640"/>
                  </a:lnTo>
                  <a:lnTo>
                    <a:pt x="7098538" y="39370"/>
                  </a:lnTo>
                  <a:lnTo>
                    <a:pt x="7087540" y="35648"/>
                  </a:lnTo>
                  <a:lnTo>
                    <a:pt x="7083615" y="34315"/>
                  </a:lnTo>
                  <a:lnTo>
                    <a:pt x="7052945" y="24130"/>
                  </a:lnTo>
                  <a:lnTo>
                    <a:pt x="7000875" y="11430"/>
                  </a:lnTo>
                  <a:lnTo>
                    <a:pt x="6943725" y="2540"/>
                  </a:lnTo>
                  <a:lnTo>
                    <a:pt x="6915404" y="0"/>
                  </a:lnTo>
                  <a:lnTo>
                    <a:pt x="6887210" y="0"/>
                  </a:lnTo>
                  <a:lnTo>
                    <a:pt x="6831203" y="2540"/>
                  </a:lnTo>
                  <a:lnTo>
                    <a:pt x="6776466" y="11430"/>
                  </a:lnTo>
                  <a:lnTo>
                    <a:pt x="6723126" y="25400"/>
                  </a:lnTo>
                  <a:lnTo>
                    <a:pt x="6671564" y="44450"/>
                  </a:lnTo>
                  <a:lnTo>
                    <a:pt x="6622288" y="67322"/>
                  </a:lnTo>
                  <a:lnTo>
                    <a:pt x="6575425" y="96520"/>
                  </a:lnTo>
                  <a:lnTo>
                    <a:pt x="6531356" y="128270"/>
                  </a:lnTo>
                  <a:lnTo>
                    <a:pt x="6490589" y="165100"/>
                  </a:lnTo>
                  <a:lnTo>
                    <a:pt x="6453378" y="205740"/>
                  </a:lnTo>
                  <a:lnTo>
                    <a:pt x="6419977" y="250190"/>
                  </a:lnTo>
                  <a:lnTo>
                    <a:pt x="6390767" y="298450"/>
                  </a:lnTo>
                  <a:lnTo>
                    <a:pt x="6366256" y="350520"/>
                  </a:lnTo>
                  <a:lnTo>
                    <a:pt x="6346698" y="405130"/>
                  </a:lnTo>
                  <a:lnTo>
                    <a:pt x="6332474" y="461022"/>
                  </a:lnTo>
                  <a:lnTo>
                    <a:pt x="6324092" y="519430"/>
                  </a:lnTo>
                  <a:lnTo>
                    <a:pt x="6321641" y="570230"/>
                  </a:lnTo>
                  <a:lnTo>
                    <a:pt x="6321590" y="576580"/>
                  </a:lnTo>
                  <a:lnTo>
                    <a:pt x="6322352" y="601980"/>
                  </a:lnTo>
                  <a:lnTo>
                    <a:pt x="6328156" y="660400"/>
                  </a:lnTo>
                  <a:lnTo>
                    <a:pt x="6339459" y="713740"/>
                  </a:lnTo>
                  <a:lnTo>
                    <a:pt x="6355588" y="767080"/>
                  </a:lnTo>
                  <a:lnTo>
                    <a:pt x="6376670" y="817880"/>
                  </a:lnTo>
                  <a:lnTo>
                    <a:pt x="6402451" y="866140"/>
                  </a:lnTo>
                  <a:lnTo>
                    <a:pt x="6432677" y="911872"/>
                  </a:lnTo>
                  <a:lnTo>
                    <a:pt x="6467221" y="955040"/>
                  </a:lnTo>
                  <a:lnTo>
                    <a:pt x="6505702" y="993140"/>
                  </a:lnTo>
                  <a:lnTo>
                    <a:pt x="6548120" y="1029970"/>
                  </a:lnTo>
                  <a:lnTo>
                    <a:pt x="6594221" y="1060450"/>
                  </a:lnTo>
                  <a:lnTo>
                    <a:pt x="6643751" y="1088390"/>
                  </a:lnTo>
                  <a:lnTo>
                    <a:pt x="6696456" y="1109980"/>
                  </a:lnTo>
                  <a:lnTo>
                    <a:pt x="6751828" y="1126490"/>
                  </a:lnTo>
                  <a:lnTo>
                    <a:pt x="6761099" y="1093470"/>
                  </a:lnTo>
                  <a:lnTo>
                    <a:pt x="6733794" y="1085850"/>
                  </a:lnTo>
                  <a:lnTo>
                    <a:pt x="6734683" y="1085850"/>
                  </a:lnTo>
                  <a:lnTo>
                    <a:pt x="6708013" y="1076972"/>
                  </a:lnTo>
                  <a:lnTo>
                    <a:pt x="6708902" y="1076972"/>
                  </a:lnTo>
                  <a:lnTo>
                    <a:pt x="6686220" y="1068070"/>
                  </a:lnTo>
                  <a:lnTo>
                    <a:pt x="6682994" y="1066800"/>
                  </a:lnTo>
                  <a:lnTo>
                    <a:pt x="6683756" y="1068070"/>
                  </a:lnTo>
                  <a:lnTo>
                    <a:pt x="6658483" y="1056640"/>
                  </a:lnTo>
                  <a:lnTo>
                    <a:pt x="6659372" y="1056640"/>
                  </a:lnTo>
                  <a:lnTo>
                    <a:pt x="6634988" y="1043940"/>
                  </a:lnTo>
                  <a:lnTo>
                    <a:pt x="6635750" y="1043940"/>
                  </a:lnTo>
                  <a:lnTo>
                    <a:pt x="6612128" y="1031240"/>
                  </a:lnTo>
                  <a:lnTo>
                    <a:pt x="6612890" y="1031240"/>
                  </a:lnTo>
                  <a:lnTo>
                    <a:pt x="6590030" y="1017270"/>
                  </a:lnTo>
                  <a:lnTo>
                    <a:pt x="6590792" y="1017270"/>
                  </a:lnTo>
                  <a:lnTo>
                    <a:pt x="6570624" y="1002030"/>
                  </a:lnTo>
                  <a:lnTo>
                    <a:pt x="6568948" y="1000772"/>
                  </a:lnTo>
                  <a:lnTo>
                    <a:pt x="6569583" y="1002030"/>
                  </a:lnTo>
                  <a:lnTo>
                    <a:pt x="6548501" y="985520"/>
                  </a:lnTo>
                  <a:lnTo>
                    <a:pt x="6549263" y="985520"/>
                  </a:lnTo>
                  <a:lnTo>
                    <a:pt x="6530505" y="969022"/>
                  </a:lnTo>
                  <a:lnTo>
                    <a:pt x="6529070" y="967740"/>
                  </a:lnTo>
                  <a:lnTo>
                    <a:pt x="6529705" y="969022"/>
                  </a:lnTo>
                  <a:lnTo>
                    <a:pt x="6510528" y="949972"/>
                  </a:lnTo>
                  <a:lnTo>
                    <a:pt x="6511163" y="949972"/>
                  </a:lnTo>
                  <a:lnTo>
                    <a:pt x="6494208" y="932180"/>
                  </a:lnTo>
                  <a:lnTo>
                    <a:pt x="6493002" y="930922"/>
                  </a:lnTo>
                  <a:lnTo>
                    <a:pt x="6493510" y="932180"/>
                  </a:lnTo>
                  <a:lnTo>
                    <a:pt x="6476365" y="911872"/>
                  </a:lnTo>
                  <a:lnTo>
                    <a:pt x="6476873" y="911872"/>
                  </a:lnTo>
                  <a:lnTo>
                    <a:pt x="6461569" y="891540"/>
                  </a:lnTo>
                  <a:lnTo>
                    <a:pt x="6460617" y="890270"/>
                  </a:lnTo>
                  <a:lnTo>
                    <a:pt x="6461125" y="891540"/>
                  </a:lnTo>
                  <a:lnTo>
                    <a:pt x="6445885" y="869950"/>
                  </a:lnTo>
                  <a:lnTo>
                    <a:pt x="6446393" y="869950"/>
                  </a:lnTo>
                  <a:lnTo>
                    <a:pt x="6432296" y="848372"/>
                  </a:lnTo>
                  <a:lnTo>
                    <a:pt x="6432677" y="848372"/>
                  </a:lnTo>
                  <a:lnTo>
                    <a:pt x="6420320" y="826770"/>
                  </a:lnTo>
                  <a:lnTo>
                    <a:pt x="6419596" y="825500"/>
                  </a:lnTo>
                  <a:lnTo>
                    <a:pt x="6419977" y="826770"/>
                  </a:lnTo>
                  <a:lnTo>
                    <a:pt x="6408039" y="802640"/>
                  </a:lnTo>
                  <a:lnTo>
                    <a:pt x="6408420" y="802640"/>
                  </a:lnTo>
                  <a:lnTo>
                    <a:pt x="6398184" y="779780"/>
                  </a:lnTo>
                  <a:lnTo>
                    <a:pt x="6397625" y="778522"/>
                  </a:lnTo>
                  <a:lnTo>
                    <a:pt x="6397879" y="779780"/>
                  </a:lnTo>
                  <a:lnTo>
                    <a:pt x="6388824" y="755650"/>
                  </a:lnTo>
                  <a:lnTo>
                    <a:pt x="6388354" y="754380"/>
                  </a:lnTo>
                  <a:lnTo>
                    <a:pt x="6388608" y="755650"/>
                  </a:lnTo>
                  <a:lnTo>
                    <a:pt x="6380518" y="731520"/>
                  </a:lnTo>
                  <a:lnTo>
                    <a:pt x="6380315" y="730935"/>
                  </a:lnTo>
                  <a:lnTo>
                    <a:pt x="6380353" y="731520"/>
                  </a:lnTo>
                  <a:lnTo>
                    <a:pt x="6373215" y="705421"/>
                  </a:lnTo>
                  <a:lnTo>
                    <a:pt x="6372822" y="703808"/>
                  </a:lnTo>
                  <a:lnTo>
                    <a:pt x="6367551" y="680720"/>
                  </a:lnTo>
                  <a:lnTo>
                    <a:pt x="6367399" y="680720"/>
                  </a:lnTo>
                  <a:lnTo>
                    <a:pt x="6362738" y="654532"/>
                  </a:lnTo>
                  <a:lnTo>
                    <a:pt x="6362674" y="654062"/>
                  </a:lnTo>
                  <a:lnTo>
                    <a:pt x="6362560" y="653288"/>
                  </a:lnTo>
                  <a:lnTo>
                    <a:pt x="6359398" y="628650"/>
                  </a:lnTo>
                  <a:lnTo>
                    <a:pt x="6357239" y="601980"/>
                  </a:lnTo>
                  <a:lnTo>
                    <a:pt x="6356502" y="576580"/>
                  </a:lnTo>
                  <a:lnTo>
                    <a:pt x="6356591" y="570230"/>
                  </a:lnTo>
                  <a:lnTo>
                    <a:pt x="6358712" y="524522"/>
                  </a:lnTo>
                  <a:lnTo>
                    <a:pt x="6359220" y="519430"/>
                  </a:lnTo>
                  <a:lnTo>
                    <a:pt x="6362192" y="495300"/>
                  </a:lnTo>
                  <a:lnTo>
                    <a:pt x="6366307" y="470115"/>
                  </a:lnTo>
                  <a:lnTo>
                    <a:pt x="6366624" y="468642"/>
                  </a:lnTo>
                  <a:lnTo>
                    <a:pt x="6366662" y="468198"/>
                  </a:lnTo>
                  <a:lnTo>
                    <a:pt x="6366904" y="467372"/>
                  </a:lnTo>
                  <a:lnTo>
                    <a:pt x="6372733" y="440690"/>
                  </a:lnTo>
                  <a:lnTo>
                    <a:pt x="6372606" y="441972"/>
                  </a:lnTo>
                  <a:lnTo>
                    <a:pt x="6372949" y="440690"/>
                  </a:lnTo>
                  <a:lnTo>
                    <a:pt x="6379451" y="416826"/>
                  </a:lnTo>
                  <a:lnTo>
                    <a:pt x="6379540" y="416572"/>
                  </a:lnTo>
                  <a:lnTo>
                    <a:pt x="6379870" y="415302"/>
                  </a:lnTo>
                  <a:lnTo>
                    <a:pt x="6380391" y="414020"/>
                  </a:lnTo>
                  <a:lnTo>
                    <a:pt x="6388862" y="388620"/>
                  </a:lnTo>
                  <a:lnTo>
                    <a:pt x="6388481" y="388620"/>
                  </a:lnTo>
                  <a:lnTo>
                    <a:pt x="6398641" y="363220"/>
                  </a:lnTo>
                  <a:lnTo>
                    <a:pt x="6398387" y="363220"/>
                  </a:lnTo>
                  <a:lnTo>
                    <a:pt x="6409563" y="339090"/>
                  </a:lnTo>
                  <a:lnTo>
                    <a:pt x="6409182" y="339090"/>
                  </a:lnTo>
                  <a:lnTo>
                    <a:pt x="6421628" y="314972"/>
                  </a:lnTo>
                  <a:lnTo>
                    <a:pt x="6421247" y="316230"/>
                  </a:lnTo>
                  <a:lnTo>
                    <a:pt x="6421958" y="314972"/>
                  </a:lnTo>
                  <a:lnTo>
                    <a:pt x="6434836" y="292100"/>
                  </a:lnTo>
                  <a:lnTo>
                    <a:pt x="6434455" y="293370"/>
                  </a:lnTo>
                  <a:lnTo>
                    <a:pt x="6435217" y="292100"/>
                  </a:lnTo>
                  <a:lnTo>
                    <a:pt x="6449060" y="269240"/>
                  </a:lnTo>
                  <a:lnTo>
                    <a:pt x="6448679" y="270522"/>
                  </a:lnTo>
                  <a:lnTo>
                    <a:pt x="6449593" y="269240"/>
                  </a:lnTo>
                  <a:lnTo>
                    <a:pt x="6464300" y="248920"/>
                  </a:lnTo>
                  <a:lnTo>
                    <a:pt x="6463792" y="248920"/>
                  </a:lnTo>
                  <a:lnTo>
                    <a:pt x="6480556" y="228600"/>
                  </a:lnTo>
                  <a:lnTo>
                    <a:pt x="6480048" y="228600"/>
                  </a:lnTo>
                  <a:lnTo>
                    <a:pt x="6497574" y="208280"/>
                  </a:lnTo>
                  <a:lnTo>
                    <a:pt x="6496939" y="209550"/>
                  </a:lnTo>
                  <a:lnTo>
                    <a:pt x="6498095" y="208280"/>
                  </a:lnTo>
                  <a:lnTo>
                    <a:pt x="6515481" y="189230"/>
                  </a:lnTo>
                  <a:lnTo>
                    <a:pt x="6514846" y="190500"/>
                  </a:lnTo>
                  <a:lnTo>
                    <a:pt x="6516230" y="189230"/>
                  </a:lnTo>
                  <a:lnTo>
                    <a:pt x="6534277" y="172720"/>
                  </a:lnTo>
                  <a:lnTo>
                    <a:pt x="6533642" y="172720"/>
                  </a:lnTo>
                  <a:lnTo>
                    <a:pt x="6553835" y="154940"/>
                  </a:lnTo>
                  <a:lnTo>
                    <a:pt x="6553200" y="156222"/>
                  </a:lnTo>
                  <a:lnTo>
                    <a:pt x="6554800" y="154940"/>
                  </a:lnTo>
                  <a:lnTo>
                    <a:pt x="6574155" y="139700"/>
                  </a:lnTo>
                  <a:lnTo>
                    <a:pt x="6573520" y="139700"/>
                  </a:lnTo>
                  <a:lnTo>
                    <a:pt x="6595237" y="124472"/>
                  </a:lnTo>
                  <a:lnTo>
                    <a:pt x="6594475" y="125730"/>
                  </a:lnTo>
                  <a:lnTo>
                    <a:pt x="6596329" y="124472"/>
                  </a:lnTo>
                  <a:lnTo>
                    <a:pt x="6616827" y="110490"/>
                  </a:lnTo>
                  <a:lnTo>
                    <a:pt x="6616192" y="111772"/>
                  </a:lnTo>
                  <a:lnTo>
                    <a:pt x="6618275" y="110490"/>
                  </a:lnTo>
                  <a:lnTo>
                    <a:pt x="6639179" y="97790"/>
                  </a:lnTo>
                  <a:lnTo>
                    <a:pt x="6638417" y="99072"/>
                  </a:lnTo>
                  <a:lnTo>
                    <a:pt x="6640779" y="97790"/>
                  </a:lnTo>
                  <a:lnTo>
                    <a:pt x="6662039" y="86372"/>
                  </a:lnTo>
                  <a:lnTo>
                    <a:pt x="6661277" y="87630"/>
                  </a:lnTo>
                  <a:lnTo>
                    <a:pt x="6663969" y="86372"/>
                  </a:lnTo>
                  <a:lnTo>
                    <a:pt x="6685534" y="76200"/>
                  </a:lnTo>
                  <a:lnTo>
                    <a:pt x="6684772" y="76200"/>
                  </a:lnTo>
                  <a:lnTo>
                    <a:pt x="6709410" y="67322"/>
                  </a:lnTo>
                  <a:lnTo>
                    <a:pt x="6708648" y="67322"/>
                  </a:lnTo>
                  <a:lnTo>
                    <a:pt x="6733794" y="58420"/>
                  </a:lnTo>
                  <a:lnTo>
                    <a:pt x="6733032" y="58420"/>
                  </a:lnTo>
                  <a:lnTo>
                    <a:pt x="6758686" y="52070"/>
                  </a:lnTo>
                  <a:lnTo>
                    <a:pt x="6757797" y="52070"/>
                  </a:lnTo>
                  <a:lnTo>
                    <a:pt x="6783959" y="45720"/>
                  </a:lnTo>
                  <a:lnTo>
                    <a:pt x="6783197" y="45720"/>
                  </a:lnTo>
                  <a:lnTo>
                    <a:pt x="6809486" y="40640"/>
                  </a:lnTo>
                  <a:lnTo>
                    <a:pt x="6808597" y="40640"/>
                  </a:lnTo>
                  <a:lnTo>
                    <a:pt x="6835267" y="38100"/>
                  </a:lnTo>
                  <a:lnTo>
                    <a:pt x="6834505" y="38100"/>
                  </a:lnTo>
                  <a:lnTo>
                    <a:pt x="6860121" y="35648"/>
                  </a:lnTo>
                  <a:lnTo>
                    <a:pt x="6858749" y="35648"/>
                  </a:lnTo>
                  <a:lnTo>
                    <a:pt x="6887337" y="34315"/>
                  </a:lnTo>
                  <a:lnTo>
                    <a:pt x="6907416" y="35255"/>
                  </a:lnTo>
                  <a:lnTo>
                    <a:pt x="6943445" y="36957"/>
                  </a:lnTo>
                  <a:lnTo>
                    <a:pt x="6940905" y="36957"/>
                  </a:lnTo>
                  <a:lnTo>
                    <a:pt x="6963943" y="40144"/>
                  </a:lnTo>
                  <a:lnTo>
                    <a:pt x="6994525" y="45720"/>
                  </a:lnTo>
                  <a:lnTo>
                    <a:pt x="6993636" y="45720"/>
                  </a:lnTo>
                  <a:lnTo>
                    <a:pt x="7021322" y="50800"/>
                  </a:lnTo>
                  <a:lnTo>
                    <a:pt x="7020560" y="50800"/>
                  </a:lnTo>
                  <a:lnTo>
                    <a:pt x="7043293" y="57150"/>
                  </a:lnTo>
                  <a:lnTo>
                    <a:pt x="7042658" y="57150"/>
                  </a:lnTo>
                  <a:lnTo>
                    <a:pt x="7065010" y="64770"/>
                  </a:lnTo>
                  <a:lnTo>
                    <a:pt x="7064248" y="64770"/>
                  </a:lnTo>
                  <a:lnTo>
                    <a:pt x="7086092" y="72390"/>
                  </a:lnTo>
                  <a:lnTo>
                    <a:pt x="7085330" y="72390"/>
                  </a:lnTo>
                  <a:lnTo>
                    <a:pt x="7106793" y="81280"/>
                  </a:lnTo>
                  <a:lnTo>
                    <a:pt x="7106158" y="80022"/>
                  </a:lnTo>
                  <a:lnTo>
                    <a:pt x="7126986" y="90170"/>
                  </a:lnTo>
                  <a:lnTo>
                    <a:pt x="7126351" y="90170"/>
                  </a:lnTo>
                  <a:lnTo>
                    <a:pt x="7146671" y="100330"/>
                  </a:lnTo>
                  <a:lnTo>
                    <a:pt x="7146163" y="100330"/>
                  </a:lnTo>
                  <a:lnTo>
                    <a:pt x="7165975" y="111772"/>
                  </a:lnTo>
                  <a:lnTo>
                    <a:pt x="7165213" y="111772"/>
                  </a:lnTo>
                  <a:lnTo>
                    <a:pt x="7184517" y="123190"/>
                  </a:lnTo>
                  <a:lnTo>
                    <a:pt x="7183882" y="123190"/>
                  </a:lnTo>
                  <a:lnTo>
                    <a:pt x="7202678" y="135890"/>
                  </a:lnTo>
                  <a:lnTo>
                    <a:pt x="7202170" y="135890"/>
                  </a:lnTo>
                  <a:lnTo>
                    <a:pt x="7220204" y="148590"/>
                  </a:lnTo>
                  <a:lnTo>
                    <a:pt x="7219569" y="148590"/>
                  </a:lnTo>
                  <a:lnTo>
                    <a:pt x="7236968" y="162572"/>
                  </a:lnTo>
                  <a:lnTo>
                    <a:pt x="7236460" y="162572"/>
                  </a:lnTo>
                  <a:lnTo>
                    <a:pt x="7253351" y="177800"/>
                  </a:lnTo>
                  <a:lnTo>
                    <a:pt x="7252843" y="177800"/>
                  </a:lnTo>
                  <a:lnTo>
                    <a:pt x="7269099" y="193040"/>
                  </a:lnTo>
                  <a:lnTo>
                    <a:pt x="7268591" y="191770"/>
                  </a:lnTo>
                  <a:lnTo>
                    <a:pt x="7284212" y="208280"/>
                  </a:lnTo>
                  <a:lnTo>
                    <a:pt x="7283704" y="208280"/>
                  </a:lnTo>
                  <a:lnTo>
                    <a:pt x="7298563" y="224790"/>
                  </a:lnTo>
                  <a:lnTo>
                    <a:pt x="7298055" y="224790"/>
                  </a:lnTo>
                  <a:lnTo>
                    <a:pt x="7312152" y="242570"/>
                  </a:lnTo>
                  <a:lnTo>
                    <a:pt x="7311771" y="241300"/>
                  </a:lnTo>
                  <a:lnTo>
                    <a:pt x="7325360" y="259080"/>
                  </a:lnTo>
                  <a:lnTo>
                    <a:pt x="7324852" y="259080"/>
                  </a:lnTo>
                  <a:lnTo>
                    <a:pt x="7337552" y="278130"/>
                  </a:lnTo>
                  <a:lnTo>
                    <a:pt x="7337171" y="276872"/>
                  </a:lnTo>
                  <a:lnTo>
                    <a:pt x="7349109" y="295922"/>
                  </a:lnTo>
                  <a:lnTo>
                    <a:pt x="7348728" y="295922"/>
                  </a:lnTo>
                  <a:lnTo>
                    <a:pt x="7359904" y="314972"/>
                  </a:lnTo>
                  <a:lnTo>
                    <a:pt x="7359650" y="314972"/>
                  </a:lnTo>
                  <a:lnTo>
                    <a:pt x="7369937" y="335280"/>
                  </a:lnTo>
                  <a:lnTo>
                    <a:pt x="7369683" y="334022"/>
                  </a:lnTo>
                  <a:lnTo>
                    <a:pt x="7379335" y="354330"/>
                  </a:lnTo>
                  <a:lnTo>
                    <a:pt x="7378954" y="354330"/>
                  </a:lnTo>
                  <a:lnTo>
                    <a:pt x="7387717" y="374650"/>
                  </a:lnTo>
                  <a:lnTo>
                    <a:pt x="7387463" y="374650"/>
                  </a:lnTo>
                  <a:lnTo>
                    <a:pt x="7395464" y="394970"/>
                  </a:lnTo>
                  <a:lnTo>
                    <a:pt x="7395210" y="394970"/>
                  </a:lnTo>
                  <a:lnTo>
                    <a:pt x="7402195" y="416572"/>
                  </a:lnTo>
                  <a:lnTo>
                    <a:pt x="7401941" y="416572"/>
                  </a:lnTo>
                  <a:lnTo>
                    <a:pt x="7408037" y="438150"/>
                  </a:lnTo>
                  <a:lnTo>
                    <a:pt x="7407910" y="436880"/>
                  </a:lnTo>
                  <a:lnTo>
                    <a:pt x="7413244" y="459740"/>
                  </a:lnTo>
                  <a:lnTo>
                    <a:pt x="7417435" y="481330"/>
                  </a:lnTo>
                  <a:lnTo>
                    <a:pt x="7420178" y="500380"/>
                  </a:lnTo>
                  <a:lnTo>
                    <a:pt x="7420610" y="502920"/>
                  </a:lnTo>
                  <a:lnTo>
                    <a:pt x="7421816" y="521970"/>
                  </a:lnTo>
                  <a:lnTo>
                    <a:pt x="7421943" y="523951"/>
                  </a:lnTo>
                  <a:lnTo>
                    <a:pt x="7419721" y="524522"/>
                  </a:lnTo>
                  <a:lnTo>
                    <a:pt x="7403630" y="537222"/>
                  </a:lnTo>
                  <a:lnTo>
                    <a:pt x="7393241" y="553720"/>
                  </a:lnTo>
                  <a:lnTo>
                    <a:pt x="7390130" y="575322"/>
                  </a:lnTo>
                  <a:lnTo>
                    <a:pt x="7395210" y="594372"/>
                  </a:lnTo>
                  <a:lnTo>
                    <a:pt x="7407224" y="610870"/>
                  </a:lnTo>
                  <a:lnTo>
                    <a:pt x="7424394" y="621030"/>
                  </a:lnTo>
                  <a:lnTo>
                    <a:pt x="7444994" y="624840"/>
                  </a:lnTo>
                  <a:lnTo>
                    <a:pt x="7465174" y="619772"/>
                  </a:lnTo>
                  <a:lnTo>
                    <a:pt x="7481265" y="607072"/>
                  </a:lnTo>
                  <a:lnTo>
                    <a:pt x="7491654" y="590550"/>
                  </a:lnTo>
                  <a:lnTo>
                    <a:pt x="7494384" y="572770"/>
                  </a:lnTo>
                  <a:lnTo>
                    <a:pt x="7494778" y="570230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8402" y="3361182"/>
              <a:ext cx="0" cy="1045844"/>
            </a:xfrm>
            <a:custGeom>
              <a:avLst/>
              <a:gdLst/>
              <a:ahLst/>
              <a:cxnLst/>
              <a:rect l="l" t="t" r="r" b="b"/>
              <a:pathLst>
                <a:path h="1045845">
                  <a:moveTo>
                    <a:pt x="0" y="0"/>
                  </a:moveTo>
                  <a:lnTo>
                    <a:pt x="0" y="1045336"/>
                  </a:lnTo>
                </a:path>
              </a:pathLst>
            </a:custGeom>
            <a:ln w="34925">
              <a:solidFill>
                <a:srgbClr val="0871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8352" y="2279891"/>
              <a:ext cx="1075931" cy="108052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463028" y="2354580"/>
              <a:ext cx="931544" cy="935990"/>
            </a:xfrm>
            <a:custGeom>
              <a:avLst/>
              <a:gdLst/>
              <a:ahLst/>
              <a:cxnLst/>
              <a:rect l="l" t="t" r="r" b="b"/>
              <a:pathLst>
                <a:path w="931545" h="935989">
                  <a:moveTo>
                    <a:pt x="465581" y="0"/>
                  </a:moveTo>
                  <a:lnTo>
                    <a:pt x="417972" y="2415"/>
                  </a:lnTo>
                  <a:lnTo>
                    <a:pt x="371739" y="9503"/>
                  </a:lnTo>
                  <a:lnTo>
                    <a:pt x="327116" y="21030"/>
                  </a:lnTo>
                  <a:lnTo>
                    <a:pt x="284339" y="36760"/>
                  </a:lnTo>
                  <a:lnTo>
                    <a:pt x="243639" y="56459"/>
                  </a:lnTo>
                  <a:lnTo>
                    <a:pt x="205252" y="79891"/>
                  </a:lnTo>
                  <a:lnTo>
                    <a:pt x="169411" y="106822"/>
                  </a:lnTo>
                  <a:lnTo>
                    <a:pt x="136350" y="137017"/>
                  </a:lnTo>
                  <a:lnTo>
                    <a:pt x="106302" y="170240"/>
                  </a:lnTo>
                  <a:lnTo>
                    <a:pt x="79503" y="206257"/>
                  </a:lnTo>
                  <a:lnTo>
                    <a:pt x="56184" y="244832"/>
                  </a:lnTo>
                  <a:lnTo>
                    <a:pt x="36581" y="285732"/>
                  </a:lnTo>
                  <a:lnTo>
                    <a:pt x="20928" y="328720"/>
                  </a:lnTo>
                  <a:lnTo>
                    <a:pt x="9457" y="373562"/>
                  </a:lnTo>
                  <a:lnTo>
                    <a:pt x="2403" y="420023"/>
                  </a:lnTo>
                  <a:lnTo>
                    <a:pt x="0" y="467868"/>
                  </a:lnTo>
                  <a:lnTo>
                    <a:pt x="2403" y="515712"/>
                  </a:lnTo>
                  <a:lnTo>
                    <a:pt x="9457" y="562173"/>
                  </a:lnTo>
                  <a:lnTo>
                    <a:pt x="20928" y="607015"/>
                  </a:lnTo>
                  <a:lnTo>
                    <a:pt x="36581" y="650003"/>
                  </a:lnTo>
                  <a:lnTo>
                    <a:pt x="56184" y="690903"/>
                  </a:lnTo>
                  <a:lnTo>
                    <a:pt x="79503" y="729478"/>
                  </a:lnTo>
                  <a:lnTo>
                    <a:pt x="106302" y="765495"/>
                  </a:lnTo>
                  <a:lnTo>
                    <a:pt x="136350" y="798718"/>
                  </a:lnTo>
                  <a:lnTo>
                    <a:pt x="169411" y="828913"/>
                  </a:lnTo>
                  <a:lnTo>
                    <a:pt x="205252" y="855844"/>
                  </a:lnTo>
                  <a:lnTo>
                    <a:pt x="243639" y="879276"/>
                  </a:lnTo>
                  <a:lnTo>
                    <a:pt x="284339" y="898975"/>
                  </a:lnTo>
                  <a:lnTo>
                    <a:pt x="327116" y="914705"/>
                  </a:lnTo>
                  <a:lnTo>
                    <a:pt x="371739" y="926232"/>
                  </a:lnTo>
                  <a:lnTo>
                    <a:pt x="417972" y="933320"/>
                  </a:lnTo>
                  <a:lnTo>
                    <a:pt x="465581" y="935736"/>
                  </a:lnTo>
                  <a:lnTo>
                    <a:pt x="513191" y="933320"/>
                  </a:lnTo>
                  <a:lnTo>
                    <a:pt x="559424" y="926232"/>
                  </a:lnTo>
                  <a:lnTo>
                    <a:pt x="604047" y="914705"/>
                  </a:lnTo>
                  <a:lnTo>
                    <a:pt x="646824" y="898975"/>
                  </a:lnTo>
                  <a:lnTo>
                    <a:pt x="687524" y="879276"/>
                  </a:lnTo>
                  <a:lnTo>
                    <a:pt x="725911" y="855844"/>
                  </a:lnTo>
                  <a:lnTo>
                    <a:pt x="761752" y="828913"/>
                  </a:lnTo>
                  <a:lnTo>
                    <a:pt x="794813" y="798718"/>
                  </a:lnTo>
                  <a:lnTo>
                    <a:pt x="824861" y="765495"/>
                  </a:lnTo>
                  <a:lnTo>
                    <a:pt x="851660" y="729478"/>
                  </a:lnTo>
                  <a:lnTo>
                    <a:pt x="874979" y="690903"/>
                  </a:lnTo>
                  <a:lnTo>
                    <a:pt x="894582" y="650003"/>
                  </a:lnTo>
                  <a:lnTo>
                    <a:pt x="910235" y="607015"/>
                  </a:lnTo>
                  <a:lnTo>
                    <a:pt x="921706" y="562173"/>
                  </a:lnTo>
                  <a:lnTo>
                    <a:pt x="928760" y="515712"/>
                  </a:lnTo>
                  <a:lnTo>
                    <a:pt x="931164" y="467868"/>
                  </a:lnTo>
                  <a:lnTo>
                    <a:pt x="928760" y="420023"/>
                  </a:lnTo>
                  <a:lnTo>
                    <a:pt x="921706" y="373562"/>
                  </a:lnTo>
                  <a:lnTo>
                    <a:pt x="910235" y="328720"/>
                  </a:lnTo>
                  <a:lnTo>
                    <a:pt x="894582" y="285732"/>
                  </a:lnTo>
                  <a:lnTo>
                    <a:pt x="874979" y="244832"/>
                  </a:lnTo>
                  <a:lnTo>
                    <a:pt x="851660" y="206257"/>
                  </a:lnTo>
                  <a:lnTo>
                    <a:pt x="824861" y="170240"/>
                  </a:lnTo>
                  <a:lnTo>
                    <a:pt x="794813" y="137017"/>
                  </a:lnTo>
                  <a:lnTo>
                    <a:pt x="761752" y="106822"/>
                  </a:lnTo>
                  <a:lnTo>
                    <a:pt x="725911" y="79891"/>
                  </a:lnTo>
                  <a:lnTo>
                    <a:pt x="687524" y="56459"/>
                  </a:lnTo>
                  <a:lnTo>
                    <a:pt x="646824" y="36760"/>
                  </a:lnTo>
                  <a:lnTo>
                    <a:pt x="604047" y="21030"/>
                  </a:lnTo>
                  <a:lnTo>
                    <a:pt x="559424" y="9503"/>
                  </a:lnTo>
                  <a:lnTo>
                    <a:pt x="513191" y="2415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46B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7035" y="2418600"/>
              <a:ext cx="798588" cy="8031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98664" y="2490216"/>
              <a:ext cx="660400" cy="664845"/>
            </a:xfrm>
            <a:custGeom>
              <a:avLst/>
              <a:gdLst/>
              <a:ahLst/>
              <a:cxnLst/>
              <a:rect l="l" t="t" r="r" b="b"/>
              <a:pathLst>
                <a:path w="660400" h="664844">
                  <a:moveTo>
                    <a:pt x="329945" y="0"/>
                  </a:moveTo>
                  <a:lnTo>
                    <a:pt x="281184" y="3601"/>
                  </a:lnTo>
                  <a:lnTo>
                    <a:pt x="234645" y="14064"/>
                  </a:lnTo>
                  <a:lnTo>
                    <a:pt x="190840" y="30873"/>
                  </a:lnTo>
                  <a:lnTo>
                    <a:pt x="150277" y="53517"/>
                  </a:lnTo>
                  <a:lnTo>
                    <a:pt x="113468" y="81481"/>
                  </a:lnTo>
                  <a:lnTo>
                    <a:pt x="80923" y="114251"/>
                  </a:lnTo>
                  <a:lnTo>
                    <a:pt x="53151" y="151315"/>
                  </a:lnTo>
                  <a:lnTo>
                    <a:pt x="30662" y="192159"/>
                  </a:lnTo>
                  <a:lnTo>
                    <a:pt x="13967" y="236268"/>
                  </a:lnTo>
                  <a:lnTo>
                    <a:pt x="3576" y="283130"/>
                  </a:lnTo>
                  <a:lnTo>
                    <a:pt x="0" y="332232"/>
                  </a:lnTo>
                  <a:lnTo>
                    <a:pt x="3576" y="381333"/>
                  </a:lnTo>
                  <a:lnTo>
                    <a:pt x="13967" y="428195"/>
                  </a:lnTo>
                  <a:lnTo>
                    <a:pt x="30662" y="472304"/>
                  </a:lnTo>
                  <a:lnTo>
                    <a:pt x="53151" y="513148"/>
                  </a:lnTo>
                  <a:lnTo>
                    <a:pt x="80923" y="550212"/>
                  </a:lnTo>
                  <a:lnTo>
                    <a:pt x="113468" y="582982"/>
                  </a:lnTo>
                  <a:lnTo>
                    <a:pt x="150277" y="610946"/>
                  </a:lnTo>
                  <a:lnTo>
                    <a:pt x="190840" y="633590"/>
                  </a:lnTo>
                  <a:lnTo>
                    <a:pt x="234645" y="650399"/>
                  </a:lnTo>
                  <a:lnTo>
                    <a:pt x="281184" y="660862"/>
                  </a:lnTo>
                  <a:lnTo>
                    <a:pt x="329945" y="664463"/>
                  </a:lnTo>
                  <a:lnTo>
                    <a:pt x="378707" y="660862"/>
                  </a:lnTo>
                  <a:lnTo>
                    <a:pt x="425246" y="650399"/>
                  </a:lnTo>
                  <a:lnTo>
                    <a:pt x="469051" y="633590"/>
                  </a:lnTo>
                  <a:lnTo>
                    <a:pt x="509614" y="610946"/>
                  </a:lnTo>
                  <a:lnTo>
                    <a:pt x="546423" y="582982"/>
                  </a:lnTo>
                  <a:lnTo>
                    <a:pt x="578968" y="550212"/>
                  </a:lnTo>
                  <a:lnTo>
                    <a:pt x="606740" y="513148"/>
                  </a:lnTo>
                  <a:lnTo>
                    <a:pt x="629229" y="472304"/>
                  </a:lnTo>
                  <a:lnTo>
                    <a:pt x="645924" y="428195"/>
                  </a:lnTo>
                  <a:lnTo>
                    <a:pt x="656315" y="381333"/>
                  </a:lnTo>
                  <a:lnTo>
                    <a:pt x="659891" y="332232"/>
                  </a:lnTo>
                  <a:lnTo>
                    <a:pt x="656315" y="283130"/>
                  </a:lnTo>
                  <a:lnTo>
                    <a:pt x="645924" y="236268"/>
                  </a:lnTo>
                  <a:lnTo>
                    <a:pt x="629229" y="192159"/>
                  </a:lnTo>
                  <a:lnTo>
                    <a:pt x="606740" y="151315"/>
                  </a:lnTo>
                  <a:lnTo>
                    <a:pt x="578968" y="114251"/>
                  </a:lnTo>
                  <a:lnTo>
                    <a:pt x="546423" y="81481"/>
                  </a:lnTo>
                  <a:lnTo>
                    <a:pt x="509614" y="53517"/>
                  </a:lnTo>
                  <a:lnTo>
                    <a:pt x="469051" y="30873"/>
                  </a:lnTo>
                  <a:lnTo>
                    <a:pt x="425246" y="14064"/>
                  </a:lnTo>
                  <a:lnTo>
                    <a:pt x="378707" y="3601"/>
                  </a:lnTo>
                  <a:lnTo>
                    <a:pt x="329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3904" y="4216946"/>
              <a:ext cx="344398" cy="34590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82293" y="4285297"/>
              <a:ext cx="212217" cy="21374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51064" y="2627376"/>
              <a:ext cx="353695" cy="321945"/>
            </a:xfrm>
            <a:custGeom>
              <a:avLst/>
              <a:gdLst/>
              <a:ahLst/>
              <a:cxnLst/>
              <a:rect l="l" t="t" r="r" b="b"/>
              <a:pathLst>
                <a:path w="353695" h="321944">
                  <a:moveTo>
                    <a:pt x="157099" y="289433"/>
                  </a:moveTo>
                  <a:lnTo>
                    <a:pt x="148208" y="289433"/>
                  </a:lnTo>
                  <a:lnTo>
                    <a:pt x="144652" y="292988"/>
                  </a:lnTo>
                  <a:lnTo>
                    <a:pt x="144652" y="318008"/>
                  </a:lnTo>
                  <a:lnTo>
                    <a:pt x="148208" y="321563"/>
                  </a:lnTo>
                  <a:lnTo>
                    <a:pt x="157099" y="321563"/>
                  </a:lnTo>
                  <a:lnTo>
                    <a:pt x="160654" y="318008"/>
                  </a:lnTo>
                  <a:lnTo>
                    <a:pt x="160654" y="292988"/>
                  </a:lnTo>
                  <a:lnTo>
                    <a:pt x="157099" y="289433"/>
                  </a:lnTo>
                  <a:close/>
                </a:path>
                <a:path w="353695" h="321944">
                  <a:moveTo>
                    <a:pt x="269620" y="289433"/>
                  </a:moveTo>
                  <a:lnTo>
                    <a:pt x="260730" y="289433"/>
                  </a:lnTo>
                  <a:lnTo>
                    <a:pt x="257175" y="292988"/>
                  </a:lnTo>
                  <a:lnTo>
                    <a:pt x="257175" y="318008"/>
                  </a:lnTo>
                  <a:lnTo>
                    <a:pt x="260730" y="321563"/>
                  </a:lnTo>
                  <a:lnTo>
                    <a:pt x="269620" y="321563"/>
                  </a:lnTo>
                  <a:lnTo>
                    <a:pt x="273176" y="318008"/>
                  </a:lnTo>
                  <a:lnTo>
                    <a:pt x="273176" y="292988"/>
                  </a:lnTo>
                  <a:lnTo>
                    <a:pt x="269620" y="289433"/>
                  </a:lnTo>
                  <a:close/>
                </a:path>
                <a:path w="353695" h="321944">
                  <a:moveTo>
                    <a:pt x="346328" y="64262"/>
                  </a:moveTo>
                  <a:lnTo>
                    <a:pt x="71500" y="64262"/>
                  </a:lnTo>
                  <a:lnTo>
                    <a:pt x="64261" y="71500"/>
                  </a:lnTo>
                  <a:lnTo>
                    <a:pt x="64261" y="298323"/>
                  </a:lnTo>
                  <a:lnTo>
                    <a:pt x="71500" y="305435"/>
                  </a:lnTo>
                  <a:lnTo>
                    <a:pt x="124967" y="305435"/>
                  </a:lnTo>
                  <a:lnTo>
                    <a:pt x="128524" y="301878"/>
                  </a:lnTo>
                  <a:lnTo>
                    <a:pt x="128524" y="297434"/>
                  </a:lnTo>
                  <a:lnTo>
                    <a:pt x="130137" y="289433"/>
                  </a:lnTo>
                  <a:lnTo>
                    <a:pt x="80390" y="289433"/>
                  </a:lnTo>
                  <a:lnTo>
                    <a:pt x="80390" y="80390"/>
                  </a:lnTo>
                  <a:lnTo>
                    <a:pt x="353567" y="80390"/>
                  </a:lnTo>
                  <a:lnTo>
                    <a:pt x="353567" y="71500"/>
                  </a:lnTo>
                  <a:lnTo>
                    <a:pt x="346328" y="64262"/>
                  </a:lnTo>
                  <a:close/>
                </a:path>
                <a:path w="353695" h="321944">
                  <a:moveTo>
                    <a:pt x="184162" y="273303"/>
                  </a:moveTo>
                  <a:lnTo>
                    <a:pt x="152653" y="273303"/>
                  </a:lnTo>
                  <a:lnTo>
                    <a:pt x="162050" y="275199"/>
                  </a:lnTo>
                  <a:lnTo>
                    <a:pt x="169719" y="280368"/>
                  </a:lnTo>
                  <a:lnTo>
                    <a:pt x="174888" y="288037"/>
                  </a:lnTo>
                  <a:lnTo>
                    <a:pt x="176783" y="297434"/>
                  </a:lnTo>
                  <a:lnTo>
                    <a:pt x="176783" y="301878"/>
                  </a:lnTo>
                  <a:lnTo>
                    <a:pt x="180339" y="305435"/>
                  </a:lnTo>
                  <a:lnTo>
                    <a:pt x="237489" y="305435"/>
                  </a:lnTo>
                  <a:lnTo>
                    <a:pt x="241045" y="301878"/>
                  </a:lnTo>
                  <a:lnTo>
                    <a:pt x="241045" y="297434"/>
                  </a:lnTo>
                  <a:lnTo>
                    <a:pt x="242659" y="289433"/>
                  </a:lnTo>
                  <a:lnTo>
                    <a:pt x="192024" y="289433"/>
                  </a:lnTo>
                  <a:lnTo>
                    <a:pt x="187051" y="276643"/>
                  </a:lnTo>
                  <a:lnTo>
                    <a:pt x="184162" y="273303"/>
                  </a:lnTo>
                  <a:close/>
                </a:path>
                <a:path w="353695" h="321944">
                  <a:moveTo>
                    <a:pt x="296684" y="273303"/>
                  </a:moveTo>
                  <a:lnTo>
                    <a:pt x="265175" y="273303"/>
                  </a:lnTo>
                  <a:lnTo>
                    <a:pt x="274572" y="275199"/>
                  </a:lnTo>
                  <a:lnTo>
                    <a:pt x="282241" y="280368"/>
                  </a:lnTo>
                  <a:lnTo>
                    <a:pt x="287410" y="288037"/>
                  </a:lnTo>
                  <a:lnTo>
                    <a:pt x="289305" y="297434"/>
                  </a:lnTo>
                  <a:lnTo>
                    <a:pt x="289305" y="301878"/>
                  </a:lnTo>
                  <a:lnTo>
                    <a:pt x="292861" y="305435"/>
                  </a:lnTo>
                  <a:lnTo>
                    <a:pt x="346328" y="305435"/>
                  </a:lnTo>
                  <a:lnTo>
                    <a:pt x="353567" y="298323"/>
                  </a:lnTo>
                  <a:lnTo>
                    <a:pt x="353567" y="289433"/>
                  </a:lnTo>
                  <a:lnTo>
                    <a:pt x="304545" y="289433"/>
                  </a:lnTo>
                  <a:lnTo>
                    <a:pt x="299573" y="276643"/>
                  </a:lnTo>
                  <a:lnTo>
                    <a:pt x="296684" y="273303"/>
                  </a:lnTo>
                  <a:close/>
                </a:path>
                <a:path w="353695" h="321944">
                  <a:moveTo>
                    <a:pt x="152653" y="257301"/>
                  </a:moveTo>
                  <a:lnTo>
                    <a:pt x="138840" y="259732"/>
                  </a:lnTo>
                  <a:lnTo>
                    <a:pt x="127111" y="266461"/>
                  </a:lnTo>
                  <a:lnTo>
                    <a:pt x="118310" y="276643"/>
                  </a:lnTo>
                  <a:lnTo>
                    <a:pt x="113283" y="289433"/>
                  </a:lnTo>
                  <a:lnTo>
                    <a:pt x="130137" y="289433"/>
                  </a:lnTo>
                  <a:lnTo>
                    <a:pt x="130419" y="288037"/>
                  </a:lnTo>
                  <a:lnTo>
                    <a:pt x="135588" y="280368"/>
                  </a:lnTo>
                  <a:lnTo>
                    <a:pt x="143257" y="275199"/>
                  </a:lnTo>
                  <a:lnTo>
                    <a:pt x="152653" y="273303"/>
                  </a:lnTo>
                  <a:lnTo>
                    <a:pt x="184162" y="273303"/>
                  </a:lnTo>
                  <a:lnTo>
                    <a:pt x="178244" y="266461"/>
                  </a:lnTo>
                  <a:lnTo>
                    <a:pt x="166485" y="259732"/>
                  </a:lnTo>
                  <a:lnTo>
                    <a:pt x="152653" y="257301"/>
                  </a:lnTo>
                  <a:close/>
                </a:path>
                <a:path w="353695" h="321944">
                  <a:moveTo>
                    <a:pt x="265175" y="257301"/>
                  </a:moveTo>
                  <a:lnTo>
                    <a:pt x="251344" y="259732"/>
                  </a:lnTo>
                  <a:lnTo>
                    <a:pt x="239585" y="266461"/>
                  </a:lnTo>
                  <a:lnTo>
                    <a:pt x="230778" y="276643"/>
                  </a:lnTo>
                  <a:lnTo>
                    <a:pt x="225805" y="289433"/>
                  </a:lnTo>
                  <a:lnTo>
                    <a:pt x="242659" y="289433"/>
                  </a:lnTo>
                  <a:lnTo>
                    <a:pt x="242941" y="288037"/>
                  </a:lnTo>
                  <a:lnTo>
                    <a:pt x="248110" y="280368"/>
                  </a:lnTo>
                  <a:lnTo>
                    <a:pt x="255779" y="275199"/>
                  </a:lnTo>
                  <a:lnTo>
                    <a:pt x="265175" y="273303"/>
                  </a:lnTo>
                  <a:lnTo>
                    <a:pt x="296684" y="273303"/>
                  </a:lnTo>
                  <a:lnTo>
                    <a:pt x="290766" y="266461"/>
                  </a:lnTo>
                  <a:lnTo>
                    <a:pt x="279007" y="259732"/>
                  </a:lnTo>
                  <a:lnTo>
                    <a:pt x="265175" y="257301"/>
                  </a:lnTo>
                  <a:close/>
                </a:path>
                <a:path w="353695" h="321944">
                  <a:moveTo>
                    <a:pt x="353567" y="80390"/>
                  </a:moveTo>
                  <a:lnTo>
                    <a:pt x="337438" y="80390"/>
                  </a:lnTo>
                  <a:lnTo>
                    <a:pt x="337438" y="289433"/>
                  </a:lnTo>
                  <a:lnTo>
                    <a:pt x="353567" y="289433"/>
                  </a:lnTo>
                  <a:lnTo>
                    <a:pt x="353567" y="80390"/>
                  </a:lnTo>
                  <a:close/>
                </a:path>
                <a:path w="353695" h="321944">
                  <a:moveTo>
                    <a:pt x="282066" y="0"/>
                  </a:moveTo>
                  <a:lnTo>
                    <a:pt x="7238" y="0"/>
                  </a:lnTo>
                  <a:lnTo>
                    <a:pt x="0" y="7238"/>
                  </a:lnTo>
                  <a:lnTo>
                    <a:pt x="0" y="233934"/>
                  </a:lnTo>
                  <a:lnTo>
                    <a:pt x="7238" y="241173"/>
                  </a:lnTo>
                  <a:lnTo>
                    <a:pt x="44576" y="241173"/>
                  </a:lnTo>
                  <a:lnTo>
                    <a:pt x="48259" y="237616"/>
                  </a:lnTo>
                  <a:lnTo>
                    <a:pt x="48259" y="228726"/>
                  </a:lnTo>
                  <a:lnTo>
                    <a:pt x="44576" y="225044"/>
                  </a:lnTo>
                  <a:lnTo>
                    <a:pt x="16128" y="225044"/>
                  </a:lnTo>
                  <a:lnTo>
                    <a:pt x="16128" y="16128"/>
                  </a:lnTo>
                  <a:lnTo>
                    <a:pt x="289305" y="16128"/>
                  </a:lnTo>
                  <a:lnTo>
                    <a:pt x="289305" y="7238"/>
                  </a:lnTo>
                  <a:lnTo>
                    <a:pt x="282066" y="0"/>
                  </a:lnTo>
                  <a:close/>
                </a:path>
                <a:path w="353695" h="321944">
                  <a:moveTo>
                    <a:pt x="237489" y="192912"/>
                  </a:moveTo>
                  <a:lnTo>
                    <a:pt x="116077" y="192912"/>
                  </a:lnTo>
                  <a:lnTo>
                    <a:pt x="112521" y="196596"/>
                  </a:lnTo>
                  <a:lnTo>
                    <a:pt x="112521" y="205359"/>
                  </a:lnTo>
                  <a:lnTo>
                    <a:pt x="116077" y="209041"/>
                  </a:lnTo>
                  <a:lnTo>
                    <a:pt x="237489" y="209041"/>
                  </a:lnTo>
                  <a:lnTo>
                    <a:pt x="241045" y="205359"/>
                  </a:lnTo>
                  <a:lnTo>
                    <a:pt x="241045" y="196596"/>
                  </a:lnTo>
                  <a:lnTo>
                    <a:pt x="237489" y="192912"/>
                  </a:lnTo>
                  <a:close/>
                </a:path>
                <a:path w="353695" h="321944">
                  <a:moveTo>
                    <a:pt x="301751" y="160782"/>
                  </a:moveTo>
                  <a:lnTo>
                    <a:pt x="116077" y="160782"/>
                  </a:lnTo>
                  <a:lnTo>
                    <a:pt x="112521" y="164337"/>
                  </a:lnTo>
                  <a:lnTo>
                    <a:pt x="112521" y="173227"/>
                  </a:lnTo>
                  <a:lnTo>
                    <a:pt x="116077" y="176911"/>
                  </a:lnTo>
                  <a:lnTo>
                    <a:pt x="301751" y="176911"/>
                  </a:lnTo>
                  <a:lnTo>
                    <a:pt x="305307" y="173227"/>
                  </a:lnTo>
                  <a:lnTo>
                    <a:pt x="305307" y="164337"/>
                  </a:lnTo>
                  <a:lnTo>
                    <a:pt x="301751" y="160782"/>
                  </a:lnTo>
                  <a:close/>
                </a:path>
                <a:path w="353695" h="321944">
                  <a:moveTo>
                    <a:pt x="301751" y="128650"/>
                  </a:moveTo>
                  <a:lnTo>
                    <a:pt x="116077" y="128650"/>
                  </a:lnTo>
                  <a:lnTo>
                    <a:pt x="112521" y="132207"/>
                  </a:lnTo>
                  <a:lnTo>
                    <a:pt x="112521" y="141097"/>
                  </a:lnTo>
                  <a:lnTo>
                    <a:pt x="116077" y="144652"/>
                  </a:lnTo>
                  <a:lnTo>
                    <a:pt x="301751" y="144652"/>
                  </a:lnTo>
                  <a:lnTo>
                    <a:pt x="305307" y="141097"/>
                  </a:lnTo>
                  <a:lnTo>
                    <a:pt x="305307" y="132207"/>
                  </a:lnTo>
                  <a:lnTo>
                    <a:pt x="301751" y="128650"/>
                  </a:lnTo>
                  <a:close/>
                </a:path>
                <a:path w="353695" h="321944">
                  <a:moveTo>
                    <a:pt x="289305" y="16128"/>
                  </a:moveTo>
                  <a:lnTo>
                    <a:pt x="273176" y="16128"/>
                  </a:lnTo>
                  <a:lnTo>
                    <a:pt x="273176" y="44576"/>
                  </a:lnTo>
                  <a:lnTo>
                    <a:pt x="276859" y="48260"/>
                  </a:lnTo>
                  <a:lnTo>
                    <a:pt x="285622" y="48260"/>
                  </a:lnTo>
                  <a:lnTo>
                    <a:pt x="289305" y="44576"/>
                  </a:lnTo>
                  <a:lnTo>
                    <a:pt x="289305" y="16128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51064" y="2627376"/>
              <a:ext cx="353695" cy="321945"/>
            </a:xfrm>
            <a:custGeom>
              <a:avLst/>
              <a:gdLst/>
              <a:ahLst/>
              <a:cxnLst/>
              <a:rect l="l" t="t" r="r" b="b"/>
              <a:pathLst>
                <a:path w="353695" h="321944">
                  <a:moveTo>
                    <a:pt x="120522" y="209041"/>
                  </a:moveTo>
                  <a:lnTo>
                    <a:pt x="233044" y="209041"/>
                  </a:lnTo>
                  <a:lnTo>
                    <a:pt x="237489" y="209041"/>
                  </a:lnTo>
                  <a:lnTo>
                    <a:pt x="241045" y="205359"/>
                  </a:lnTo>
                  <a:lnTo>
                    <a:pt x="241045" y="200913"/>
                  </a:lnTo>
                  <a:lnTo>
                    <a:pt x="241045" y="196596"/>
                  </a:lnTo>
                  <a:lnTo>
                    <a:pt x="237489" y="192912"/>
                  </a:lnTo>
                  <a:lnTo>
                    <a:pt x="233044" y="192912"/>
                  </a:lnTo>
                  <a:lnTo>
                    <a:pt x="120522" y="192912"/>
                  </a:lnTo>
                  <a:lnTo>
                    <a:pt x="116077" y="192912"/>
                  </a:lnTo>
                  <a:lnTo>
                    <a:pt x="112521" y="196596"/>
                  </a:lnTo>
                  <a:lnTo>
                    <a:pt x="112521" y="200913"/>
                  </a:lnTo>
                  <a:lnTo>
                    <a:pt x="112521" y="205359"/>
                  </a:lnTo>
                  <a:lnTo>
                    <a:pt x="116077" y="209041"/>
                  </a:lnTo>
                  <a:lnTo>
                    <a:pt x="120522" y="209041"/>
                  </a:lnTo>
                </a:path>
                <a:path w="353695" h="321944">
                  <a:moveTo>
                    <a:pt x="120522" y="176911"/>
                  </a:moveTo>
                  <a:lnTo>
                    <a:pt x="297306" y="176911"/>
                  </a:lnTo>
                  <a:lnTo>
                    <a:pt x="301751" y="176911"/>
                  </a:lnTo>
                  <a:lnTo>
                    <a:pt x="305307" y="173227"/>
                  </a:lnTo>
                  <a:lnTo>
                    <a:pt x="305307" y="168783"/>
                  </a:lnTo>
                  <a:lnTo>
                    <a:pt x="305307" y="164337"/>
                  </a:lnTo>
                  <a:lnTo>
                    <a:pt x="301751" y="160782"/>
                  </a:lnTo>
                  <a:lnTo>
                    <a:pt x="297306" y="160782"/>
                  </a:lnTo>
                  <a:lnTo>
                    <a:pt x="120522" y="160782"/>
                  </a:lnTo>
                  <a:lnTo>
                    <a:pt x="116077" y="160782"/>
                  </a:lnTo>
                  <a:lnTo>
                    <a:pt x="112521" y="164337"/>
                  </a:lnTo>
                  <a:lnTo>
                    <a:pt x="112521" y="168783"/>
                  </a:lnTo>
                  <a:lnTo>
                    <a:pt x="112521" y="173227"/>
                  </a:lnTo>
                  <a:lnTo>
                    <a:pt x="116077" y="176911"/>
                  </a:lnTo>
                  <a:lnTo>
                    <a:pt x="120522" y="176911"/>
                  </a:lnTo>
                </a:path>
                <a:path w="353695" h="321944">
                  <a:moveTo>
                    <a:pt x="337438" y="289433"/>
                  </a:moveTo>
                  <a:lnTo>
                    <a:pt x="304545" y="289433"/>
                  </a:lnTo>
                  <a:lnTo>
                    <a:pt x="299573" y="276643"/>
                  </a:lnTo>
                  <a:lnTo>
                    <a:pt x="290766" y="266461"/>
                  </a:lnTo>
                  <a:lnTo>
                    <a:pt x="279007" y="259732"/>
                  </a:lnTo>
                  <a:lnTo>
                    <a:pt x="265175" y="257301"/>
                  </a:lnTo>
                  <a:lnTo>
                    <a:pt x="251344" y="259732"/>
                  </a:lnTo>
                  <a:lnTo>
                    <a:pt x="239585" y="266461"/>
                  </a:lnTo>
                  <a:lnTo>
                    <a:pt x="230778" y="276643"/>
                  </a:lnTo>
                  <a:lnTo>
                    <a:pt x="225805" y="289433"/>
                  </a:lnTo>
                  <a:lnTo>
                    <a:pt x="192024" y="289433"/>
                  </a:lnTo>
                  <a:lnTo>
                    <a:pt x="187051" y="276643"/>
                  </a:lnTo>
                  <a:lnTo>
                    <a:pt x="178244" y="266461"/>
                  </a:lnTo>
                  <a:lnTo>
                    <a:pt x="166485" y="259732"/>
                  </a:lnTo>
                  <a:lnTo>
                    <a:pt x="152653" y="257301"/>
                  </a:lnTo>
                  <a:lnTo>
                    <a:pt x="138840" y="259732"/>
                  </a:lnTo>
                  <a:lnTo>
                    <a:pt x="127111" y="266461"/>
                  </a:lnTo>
                  <a:lnTo>
                    <a:pt x="118310" y="276643"/>
                  </a:lnTo>
                  <a:lnTo>
                    <a:pt x="113283" y="289433"/>
                  </a:lnTo>
                  <a:lnTo>
                    <a:pt x="80390" y="289433"/>
                  </a:lnTo>
                  <a:lnTo>
                    <a:pt x="80390" y="80390"/>
                  </a:lnTo>
                  <a:lnTo>
                    <a:pt x="337438" y="80390"/>
                  </a:lnTo>
                  <a:lnTo>
                    <a:pt x="337438" y="201243"/>
                  </a:lnTo>
                  <a:lnTo>
                    <a:pt x="337438" y="263302"/>
                  </a:lnTo>
                  <a:lnTo>
                    <a:pt x="337438" y="286166"/>
                  </a:lnTo>
                  <a:lnTo>
                    <a:pt x="337438" y="289433"/>
                  </a:lnTo>
                  <a:close/>
                </a:path>
                <a:path w="353695" h="321944">
                  <a:moveTo>
                    <a:pt x="337438" y="64262"/>
                  </a:moveTo>
                  <a:lnTo>
                    <a:pt x="80390" y="64262"/>
                  </a:lnTo>
                  <a:lnTo>
                    <a:pt x="71500" y="64262"/>
                  </a:lnTo>
                  <a:lnTo>
                    <a:pt x="64261" y="71500"/>
                  </a:lnTo>
                  <a:lnTo>
                    <a:pt x="64261" y="80390"/>
                  </a:lnTo>
                  <a:lnTo>
                    <a:pt x="64261" y="289433"/>
                  </a:lnTo>
                  <a:lnTo>
                    <a:pt x="64261" y="298323"/>
                  </a:lnTo>
                  <a:lnTo>
                    <a:pt x="71500" y="305435"/>
                  </a:lnTo>
                  <a:lnTo>
                    <a:pt x="80390" y="305435"/>
                  </a:lnTo>
                  <a:lnTo>
                    <a:pt x="120522" y="305435"/>
                  </a:lnTo>
                  <a:lnTo>
                    <a:pt x="124967" y="305435"/>
                  </a:lnTo>
                  <a:lnTo>
                    <a:pt x="128524" y="301878"/>
                  </a:lnTo>
                  <a:lnTo>
                    <a:pt x="128524" y="297434"/>
                  </a:lnTo>
                  <a:lnTo>
                    <a:pt x="130419" y="288037"/>
                  </a:lnTo>
                  <a:lnTo>
                    <a:pt x="135588" y="280368"/>
                  </a:lnTo>
                  <a:lnTo>
                    <a:pt x="143257" y="275199"/>
                  </a:lnTo>
                  <a:lnTo>
                    <a:pt x="152653" y="273303"/>
                  </a:lnTo>
                  <a:lnTo>
                    <a:pt x="162050" y="275199"/>
                  </a:lnTo>
                  <a:lnTo>
                    <a:pt x="169719" y="280368"/>
                  </a:lnTo>
                  <a:lnTo>
                    <a:pt x="174888" y="288037"/>
                  </a:lnTo>
                  <a:lnTo>
                    <a:pt x="176783" y="297434"/>
                  </a:lnTo>
                  <a:lnTo>
                    <a:pt x="176783" y="301878"/>
                  </a:lnTo>
                  <a:lnTo>
                    <a:pt x="180339" y="305435"/>
                  </a:lnTo>
                  <a:lnTo>
                    <a:pt x="184784" y="305435"/>
                  </a:lnTo>
                  <a:lnTo>
                    <a:pt x="233044" y="305435"/>
                  </a:lnTo>
                  <a:lnTo>
                    <a:pt x="237489" y="305435"/>
                  </a:lnTo>
                  <a:lnTo>
                    <a:pt x="241045" y="301878"/>
                  </a:lnTo>
                  <a:lnTo>
                    <a:pt x="241045" y="297434"/>
                  </a:lnTo>
                  <a:lnTo>
                    <a:pt x="242941" y="288037"/>
                  </a:lnTo>
                  <a:lnTo>
                    <a:pt x="248110" y="280368"/>
                  </a:lnTo>
                  <a:lnTo>
                    <a:pt x="255779" y="275199"/>
                  </a:lnTo>
                  <a:lnTo>
                    <a:pt x="265175" y="273303"/>
                  </a:lnTo>
                  <a:lnTo>
                    <a:pt x="274572" y="275199"/>
                  </a:lnTo>
                  <a:lnTo>
                    <a:pt x="282241" y="280368"/>
                  </a:lnTo>
                  <a:lnTo>
                    <a:pt x="287410" y="288037"/>
                  </a:lnTo>
                  <a:lnTo>
                    <a:pt x="289305" y="297434"/>
                  </a:lnTo>
                  <a:lnTo>
                    <a:pt x="289305" y="301878"/>
                  </a:lnTo>
                  <a:lnTo>
                    <a:pt x="292861" y="305435"/>
                  </a:lnTo>
                  <a:lnTo>
                    <a:pt x="297306" y="305435"/>
                  </a:lnTo>
                  <a:lnTo>
                    <a:pt x="337438" y="305435"/>
                  </a:lnTo>
                  <a:lnTo>
                    <a:pt x="346328" y="305435"/>
                  </a:lnTo>
                  <a:lnTo>
                    <a:pt x="353567" y="298323"/>
                  </a:lnTo>
                  <a:lnTo>
                    <a:pt x="353567" y="289433"/>
                  </a:lnTo>
                  <a:lnTo>
                    <a:pt x="353567" y="80390"/>
                  </a:lnTo>
                  <a:lnTo>
                    <a:pt x="353567" y="71500"/>
                  </a:lnTo>
                  <a:lnTo>
                    <a:pt x="346328" y="64262"/>
                  </a:lnTo>
                  <a:lnTo>
                    <a:pt x="337438" y="64262"/>
                  </a:lnTo>
                </a:path>
                <a:path w="353695" h="321944">
                  <a:moveTo>
                    <a:pt x="120522" y="144652"/>
                  </a:moveTo>
                  <a:lnTo>
                    <a:pt x="297306" y="144652"/>
                  </a:lnTo>
                  <a:lnTo>
                    <a:pt x="301751" y="144652"/>
                  </a:lnTo>
                  <a:lnTo>
                    <a:pt x="305307" y="141097"/>
                  </a:lnTo>
                  <a:lnTo>
                    <a:pt x="305307" y="136651"/>
                  </a:lnTo>
                  <a:lnTo>
                    <a:pt x="305307" y="132207"/>
                  </a:lnTo>
                  <a:lnTo>
                    <a:pt x="301751" y="128650"/>
                  </a:lnTo>
                  <a:lnTo>
                    <a:pt x="297306" y="128650"/>
                  </a:lnTo>
                  <a:lnTo>
                    <a:pt x="120522" y="128650"/>
                  </a:lnTo>
                  <a:lnTo>
                    <a:pt x="116077" y="128650"/>
                  </a:lnTo>
                  <a:lnTo>
                    <a:pt x="112521" y="132207"/>
                  </a:lnTo>
                  <a:lnTo>
                    <a:pt x="112521" y="136651"/>
                  </a:lnTo>
                  <a:lnTo>
                    <a:pt x="112521" y="141097"/>
                  </a:lnTo>
                  <a:lnTo>
                    <a:pt x="116077" y="144652"/>
                  </a:lnTo>
                  <a:lnTo>
                    <a:pt x="120522" y="144652"/>
                  </a:lnTo>
                </a:path>
                <a:path w="353695" h="321944">
                  <a:moveTo>
                    <a:pt x="152653" y="289433"/>
                  </a:moveTo>
                  <a:lnTo>
                    <a:pt x="148208" y="289433"/>
                  </a:lnTo>
                  <a:lnTo>
                    <a:pt x="144652" y="292988"/>
                  </a:lnTo>
                  <a:lnTo>
                    <a:pt x="144652" y="297434"/>
                  </a:lnTo>
                  <a:lnTo>
                    <a:pt x="144652" y="313563"/>
                  </a:lnTo>
                  <a:lnTo>
                    <a:pt x="144652" y="318008"/>
                  </a:lnTo>
                  <a:lnTo>
                    <a:pt x="148208" y="321563"/>
                  </a:lnTo>
                  <a:lnTo>
                    <a:pt x="152653" y="321563"/>
                  </a:lnTo>
                  <a:lnTo>
                    <a:pt x="157099" y="321563"/>
                  </a:lnTo>
                  <a:lnTo>
                    <a:pt x="160654" y="318008"/>
                  </a:lnTo>
                  <a:lnTo>
                    <a:pt x="160654" y="313563"/>
                  </a:lnTo>
                  <a:lnTo>
                    <a:pt x="160654" y="297434"/>
                  </a:lnTo>
                  <a:lnTo>
                    <a:pt x="160654" y="292988"/>
                  </a:lnTo>
                  <a:lnTo>
                    <a:pt x="157099" y="289433"/>
                  </a:lnTo>
                  <a:lnTo>
                    <a:pt x="152653" y="289433"/>
                  </a:lnTo>
                </a:path>
                <a:path w="353695" h="321944">
                  <a:moveTo>
                    <a:pt x="40131" y="225044"/>
                  </a:moveTo>
                  <a:lnTo>
                    <a:pt x="16128" y="225044"/>
                  </a:lnTo>
                  <a:lnTo>
                    <a:pt x="16128" y="16128"/>
                  </a:lnTo>
                  <a:lnTo>
                    <a:pt x="273176" y="16128"/>
                  </a:lnTo>
                  <a:lnTo>
                    <a:pt x="273176" y="40132"/>
                  </a:lnTo>
                  <a:lnTo>
                    <a:pt x="273176" y="44576"/>
                  </a:lnTo>
                  <a:lnTo>
                    <a:pt x="276859" y="48260"/>
                  </a:lnTo>
                  <a:lnTo>
                    <a:pt x="281304" y="48260"/>
                  </a:lnTo>
                  <a:lnTo>
                    <a:pt x="285622" y="48260"/>
                  </a:lnTo>
                  <a:lnTo>
                    <a:pt x="289305" y="44576"/>
                  </a:lnTo>
                  <a:lnTo>
                    <a:pt x="289305" y="40132"/>
                  </a:lnTo>
                  <a:lnTo>
                    <a:pt x="289305" y="16128"/>
                  </a:lnTo>
                  <a:lnTo>
                    <a:pt x="289305" y="7238"/>
                  </a:lnTo>
                  <a:lnTo>
                    <a:pt x="282066" y="0"/>
                  </a:lnTo>
                  <a:lnTo>
                    <a:pt x="273176" y="0"/>
                  </a:lnTo>
                  <a:lnTo>
                    <a:pt x="16128" y="0"/>
                  </a:lnTo>
                  <a:lnTo>
                    <a:pt x="7238" y="0"/>
                  </a:lnTo>
                  <a:lnTo>
                    <a:pt x="0" y="7238"/>
                  </a:lnTo>
                  <a:lnTo>
                    <a:pt x="0" y="16128"/>
                  </a:lnTo>
                  <a:lnTo>
                    <a:pt x="0" y="225044"/>
                  </a:lnTo>
                  <a:lnTo>
                    <a:pt x="0" y="233934"/>
                  </a:lnTo>
                  <a:lnTo>
                    <a:pt x="7238" y="241173"/>
                  </a:lnTo>
                  <a:lnTo>
                    <a:pt x="16128" y="241173"/>
                  </a:lnTo>
                  <a:lnTo>
                    <a:pt x="40131" y="241173"/>
                  </a:lnTo>
                  <a:lnTo>
                    <a:pt x="44576" y="241173"/>
                  </a:lnTo>
                  <a:lnTo>
                    <a:pt x="48259" y="237616"/>
                  </a:lnTo>
                  <a:lnTo>
                    <a:pt x="48259" y="233172"/>
                  </a:lnTo>
                  <a:lnTo>
                    <a:pt x="48259" y="228726"/>
                  </a:lnTo>
                  <a:lnTo>
                    <a:pt x="44576" y="225044"/>
                  </a:lnTo>
                  <a:lnTo>
                    <a:pt x="40131" y="225044"/>
                  </a:lnTo>
                </a:path>
                <a:path w="353695" h="321944">
                  <a:moveTo>
                    <a:pt x="265175" y="289433"/>
                  </a:moveTo>
                  <a:lnTo>
                    <a:pt x="260730" y="289433"/>
                  </a:lnTo>
                  <a:lnTo>
                    <a:pt x="257175" y="292988"/>
                  </a:lnTo>
                  <a:lnTo>
                    <a:pt x="257175" y="297434"/>
                  </a:lnTo>
                  <a:lnTo>
                    <a:pt x="257175" y="313563"/>
                  </a:lnTo>
                  <a:lnTo>
                    <a:pt x="257175" y="318008"/>
                  </a:lnTo>
                  <a:lnTo>
                    <a:pt x="260730" y="321563"/>
                  </a:lnTo>
                  <a:lnTo>
                    <a:pt x="265175" y="321563"/>
                  </a:lnTo>
                  <a:lnTo>
                    <a:pt x="269620" y="321563"/>
                  </a:lnTo>
                  <a:lnTo>
                    <a:pt x="273176" y="318008"/>
                  </a:lnTo>
                  <a:lnTo>
                    <a:pt x="273176" y="313563"/>
                  </a:lnTo>
                  <a:lnTo>
                    <a:pt x="273176" y="297434"/>
                  </a:lnTo>
                  <a:lnTo>
                    <a:pt x="273176" y="292988"/>
                  </a:lnTo>
                  <a:lnTo>
                    <a:pt x="269620" y="289433"/>
                  </a:lnTo>
                  <a:lnTo>
                    <a:pt x="265175" y="289433"/>
                  </a:lnTo>
                </a:path>
              </a:pathLst>
            </a:custGeom>
            <a:ln w="9525">
              <a:solidFill>
                <a:srgbClr val="0871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2273" y="2587561"/>
              <a:ext cx="372237" cy="372237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122119" y="4651628"/>
            <a:ext cx="9188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Attainable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6334505" y="6349047"/>
            <a:ext cx="2769107" cy="457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9B9B9B"/>
                </a:solidFill>
                <a:latin typeface="Times New Roman"/>
                <a:cs typeface="Times New Roman"/>
              </a:defRPr>
            </a:lvl1pPr>
          </a:lstStyle>
          <a:p>
            <a:pPr marL="2417445">
              <a:spcBef>
                <a:spcPts val="100"/>
              </a:spcBef>
            </a:pPr>
            <a:fld id="{81D60167-4931-47E6-BA6A-407CBD079E47}" type="slidenum">
              <a:rPr lang="en-US" spc="-25" smtClean="0"/>
              <a:pPr marL="2459355">
                <a:lnSpc>
                  <a:spcPts val="1250"/>
                </a:lnSpc>
              </a:pPr>
              <a:t>20</a:t>
            </a:fld>
            <a:endParaRPr spc="-25" dirty="0"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166522" y="6633337"/>
            <a:ext cx="106680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800" b="0" i="0">
                <a:solidFill>
                  <a:srgbClr val="5F5F5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/>
              <a:t>©</a:t>
            </a:r>
            <a:r>
              <a:rPr lang="en-US" spc="-15"/>
              <a:t> </a:t>
            </a:r>
            <a:r>
              <a:rPr lang="en-US"/>
              <a:t>The</a:t>
            </a:r>
            <a:r>
              <a:rPr lang="en-US" spc="-30"/>
              <a:t> </a:t>
            </a:r>
            <a:r>
              <a:rPr lang="en-US"/>
              <a:t>KPI</a:t>
            </a:r>
            <a:r>
              <a:rPr lang="en-US" spc="-5"/>
              <a:t> </a:t>
            </a:r>
            <a:r>
              <a:rPr lang="en-US"/>
              <a:t>Institute</a:t>
            </a:r>
            <a:r>
              <a:rPr lang="en-US" spc="-20"/>
              <a:t> 2023</a:t>
            </a:r>
            <a:endParaRPr spc="-20" dirty="0"/>
          </a:p>
        </p:txBody>
      </p:sp>
      <p:sp>
        <p:nvSpPr>
          <p:cNvPr id="57" name="object 57"/>
          <p:cNvSpPr txBox="1"/>
          <p:nvPr/>
        </p:nvSpPr>
        <p:spPr>
          <a:xfrm>
            <a:off x="3457449" y="4652517"/>
            <a:ext cx="8756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Complete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90314" y="4662678"/>
            <a:ext cx="10471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35" dirty="0">
                <a:solidFill>
                  <a:srgbClr val="464646"/>
                </a:solidFill>
                <a:latin typeface="Tahoma"/>
                <a:cs typeface="Tahoma"/>
              </a:rPr>
              <a:t>Time</a:t>
            </a:r>
            <a:r>
              <a:rPr sz="1600" spc="-1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64646"/>
                </a:solidFill>
                <a:latin typeface="Tahoma"/>
                <a:cs typeface="Tahoma"/>
              </a:rPr>
              <a:t>bound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84797" y="4673600"/>
            <a:ext cx="6210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Tested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178544" y="4675123"/>
            <a:ext cx="716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Reliable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91754" y="4678172"/>
            <a:ext cx="778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Practical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1F90615-395E-DDCB-F2D7-792DFBC6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pPr defTabSz="914400" rtl="1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ar-SA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هذا الجدول يحتوي على مقارنة مرتبة بين خطة </a:t>
            </a:r>
            <a:r>
              <a:rPr lang="en-US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KIDANA</a:t>
            </a:r>
            <a:r>
              <a:rPr lang="ar-SA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ومحتوى ملف </a:t>
            </a:r>
            <a:r>
              <a:rPr lang="en-US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KPI</a:t>
            </a:r>
            <a:r>
              <a:rPr lang="ar-SA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المستنبط منه</a:t>
            </a:r>
            <a:r>
              <a:rPr lang="en-US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ar-SA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مع الشرائح الداعمة والتوصيات لكل محور.</a:t>
            </a:r>
            <a:br>
              <a:rPr lang="ar-SA" altLang="en-US" sz="180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altLang="en-US" sz="180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994B1BFD-CB47-D8D8-BD27-6EDA32A71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794663"/>
              </p:ext>
            </p:extLst>
          </p:nvPr>
        </p:nvGraphicFramePr>
        <p:xfrm>
          <a:off x="1085296" y="2007704"/>
          <a:ext cx="9742010" cy="42470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181694">
                  <a:extLst>
                    <a:ext uri="{9D8B030D-6E8A-4147-A177-3AD203B41FA5}">
                      <a16:colId xmlns:a16="http://schemas.microsoft.com/office/drawing/2014/main" val="3742560976"/>
                    </a:ext>
                  </a:extLst>
                </a:gridCol>
                <a:gridCol w="3528265">
                  <a:extLst>
                    <a:ext uri="{9D8B030D-6E8A-4147-A177-3AD203B41FA5}">
                      <a16:colId xmlns:a16="http://schemas.microsoft.com/office/drawing/2014/main" val="236393898"/>
                    </a:ext>
                  </a:extLst>
                </a:gridCol>
                <a:gridCol w="4032051">
                  <a:extLst>
                    <a:ext uri="{9D8B030D-6E8A-4147-A177-3AD203B41FA5}">
                      <a16:colId xmlns:a16="http://schemas.microsoft.com/office/drawing/2014/main" val="4096103170"/>
                    </a:ext>
                  </a:extLst>
                </a:gridCol>
              </a:tblGrid>
              <a:tr h="25801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effectLst/>
                        </a:rPr>
                        <a:t>محور خطة كدانة</a:t>
                      </a:r>
                      <a:endParaRPr lang="en-US" sz="13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effectLst/>
                        </a:rPr>
                        <a:t>الوضع الحالي في الشريحة المرفقة</a:t>
                      </a:r>
                      <a:endParaRPr lang="en-US" sz="13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effectLst/>
                        </a:rPr>
                        <a:t>شرائح داعمة من ملف KPI </a:t>
                      </a:r>
                      <a:r>
                        <a:rPr lang="ar-SA" sz="1300">
                          <a:effectLst/>
                        </a:rPr>
                        <a:t>(</a:t>
                      </a:r>
                      <a:r>
                        <a:rPr lang="en-US" sz="1300">
                          <a:effectLst/>
                        </a:rPr>
                        <a:t>للتفصيل والتحسين</a:t>
                      </a:r>
                      <a:r>
                        <a:rPr lang="ar-SA" sz="1300">
                          <a:effectLst/>
                        </a:rPr>
                        <a:t>)</a:t>
                      </a:r>
                      <a:endParaRPr lang="en-US" sz="13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extLst>
                  <a:ext uri="{0D108BD9-81ED-4DB2-BD59-A6C34878D82A}">
                    <a16:rowId xmlns:a16="http://schemas.microsoft.com/office/drawing/2014/main" val="2369850488"/>
                  </a:ext>
                </a:extLst>
              </a:tr>
              <a:tr h="140622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>
                          <a:effectLst/>
                        </a:rPr>
                        <a:t>تطوير حوكمة إدارة الأداء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>
                          <a:effectLst/>
                        </a:rPr>
                        <a:t>تم تفعيل نموذج الحوكمة وربطها بإدارة الأداء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effectLst/>
                        </a:rPr>
                        <a:t>Slide 4 – Performance vs Management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6 – Added value of KPIs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17 – KPI Governance Structure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21 – Performance System Map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25 – Integration of Tools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29 – PDCA Cycle</a:t>
                      </a:r>
                      <a:endParaRPr lang="en-US" sz="13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extLst>
                  <a:ext uri="{0D108BD9-81ED-4DB2-BD59-A6C34878D82A}">
                    <a16:rowId xmlns:a16="http://schemas.microsoft.com/office/drawing/2014/main" val="1086211702"/>
                  </a:ext>
                </a:extLst>
              </a:tr>
              <a:tr h="117658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>
                          <a:effectLst/>
                        </a:rPr>
                        <a:t>تطوير مؤشرات الأداء الرئيسية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تم بناء مؤشرات ورفع كفاءتها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effectLst/>
                        </a:rPr>
                        <a:t>Slide 45 – KPI Selection Sources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47 – KPI Selection Process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50 – KPI Clustering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51 – KPI Workshop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Slide 65 – Value Flow Analysis</a:t>
                      </a:r>
                      <a:endParaRPr lang="en-US" sz="13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extLst>
                  <a:ext uri="{0D108BD9-81ED-4DB2-BD59-A6C34878D82A}">
                    <a16:rowId xmlns:a16="http://schemas.microsoft.com/office/drawing/2014/main" val="2641586040"/>
                  </a:ext>
                </a:extLst>
              </a:tr>
              <a:tr h="1406225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>
                          <a:effectLst/>
                        </a:rPr>
                        <a:t>تفعيل إدارة الأداء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>
                          <a:effectLst/>
                        </a:rPr>
                        <a:t>تم تنفيذ آليات تفعيل وربط الخطط التشغيلية بالمؤشرات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dirty="0">
                          <a:effectLst/>
                        </a:rPr>
                        <a:t>Slide 27 – Strategy Map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Slide 28 – Scorecard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Slide 31 – Dashboard Example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Slide 36 – KPI Lifecycle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Slide 40 – Performance Review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Slide 139 – KPI DNA Example (Customer Service)</a:t>
                      </a:r>
                      <a:endParaRPr lang="en-US" sz="13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1771" marR="71771" marT="0" marB="0"/>
                </a:tc>
                <a:extLst>
                  <a:ext uri="{0D108BD9-81ED-4DB2-BD59-A6C34878D82A}">
                    <a16:rowId xmlns:a16="http://schemas.microsoft.com/office/drawing/2014/main" val="2205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4623" y="2972157"/>
            <a:ext cx="5248117" cy="3451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175" dirty="0"/>
              <a:t>PUBLICATIONS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1489" y="1489277"/>
            <a:ext cx="7383780" cy="100584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spcBef>
                <a:spcPts val="1010"/>
              </a:spcBef>
            </a:pPr>
            <a:r>
              <a:rPr kern="0" spc="140" dirty="0">
                <a:solidFill>
                  <a:srgbClr val="5F5F5F"/>
                </a:solidFill>
                <a:latin typeface="Century Gothic"/>
                <a:cs typeface="Century Gothic"/>
              </a:rPr>
              <a:t>RESEARCH</a:t>
            </a:r>
            <a:r>
              <a:rPr kern="0" spc="-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kern="0" spc="204" dirty="0">
                <a:solidFill>
                  <a:srgbClr val="5F5F5F"/>
                </a:solidFill>
                <a:latin typeface="Century Gothic"/>
                <a:cs typeface="Century Gothic"/>
              </a:rPr>
              <a:t>STUDIES</a:t>
            </a:r>
            <a:endParaRPr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805"/>
              </a:spcBef>
            </a:pP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Primary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secondary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research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studies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revealing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trends</a:t>
            </a:r>
            <a:r>
              <a:rPr sz="1600" kern="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practices</a:t>
            </a:r>
            <a:r>
              <a:rPr sz="16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in</a:t>
            </a:r>
            <a:r>
              <a:rPr sz="1600"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strategy</a:t>
            </a:r>
            <a:r>
              <a:rPr sz="1600" kern="0" spc="-114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/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kern="0" spc="-114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management.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076" y="6206135"/>
            <a:ext cx="22796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i="1" kern="0" spc="-90" dirty="0">
                <a:solidFill>
                  <a:srgbClr val="464646"/>
                </a:solidFill>
                <a:latin typeface="Lucida Sans"/>
                <a:cs typeface="Lucida Sans"/>
              </a:rPr>
              <a:t>Discover </a:t>
            </a:r>
            <a:r>
              <a:rPr sz="1100" i="1" kern="0" spc="-85" dirty="0">
                <a:solidFill>
                  <a:srgbClr val="464646"/>
                </a:solidFill>
                <a:latin typeface="Lucida Sans"/>
                <a:cs typeface="Lucida Sans"/>
              </a:rPr>
              <a:t>the</a:t>
            </a:r>
            <a:r>
              <a:rPr sz="1100" i="1" kern="0" spc="-9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kern="0" spc="-120" dirty="0">
                <a:solidFill>
                  <a:srgbClr val="464646"/>
                </a:solidFill>
                <a:latin typeface="Lucida Sans"/>
                <a:cs typeface="Lucida Sans"/>
              </a:rPr>
              <a:t>research</a:t>
            </a:r>
            <a:r>
              <a:rPr sz="1100" i="1" kern="0" spc="-5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kern="0" spc="-95" dirty="0">
                <a:solidFill>
                  <a:srgbClr val="464646"/>
                </a:solidFill>
                <a:latin typeface="Lucida Sans"/>
                <a:cs typeface="Lucida Sans"/>
              </a:rPr>
              <a:t>publications</a:t>
            </a:r>
            <a:r>
              <a:rPr sz="1100" i="1" kern="0" spc="-105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u="sng" kern="0" spc="-7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3"/>
              </a:rPr>
              <a:t>h</a:t>
            </a:r>
            <a:r>
              <a:rPr sz="1100" i="1" u="sng" kern="0" spc="-7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4"/>
              </a:rPr>
              <a:t>er</a:t>
            </a:r>
            <a:r>
              <a:rPr sz="1100" i="1" u="sng" kern="0" spc="-7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3"/>
              </a:rPr>
              <a:t>e</a:t>
            </a:r>
            <a:r>
              <a:rPr sz="1100" i="1" kern="0" spc="-75" dirty="0">
                <a:solidFill>
                  <a:srgbClr val="464646"/>
                </a:solidFill>
                <a:latin typeface="Lucida Sans"/>
                <a:cs typeface="Lucida Sans"/>
              </a:rPr>
              <a:t>.</a:t>
            </a:r>
            <a:endParaRPr sz="1100" kern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8803" y="6227166"/>
            <a:ext cx="16681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i="1" kern="0" spc="-90" dirty="0">
                <a:solidFill>
                  <a:srgbClr val="464646"/>
                </a:solidFill>
                <a:latin typeface="Lucida Sans"/>
                <a:cs typeface="Lucida Sans"/>
              </a:rPr>
              <a:t>Discover</a:t>
            </a:r>
            <a:r>
              <a:rPr sz="1100" i="1" kern="0" spc="-12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kern="0" spc="-85" dirty="0">
                <a:solidFill>
                  <a:srgbClr val="464646"/>
                </a:solidFill>
                <a:latin typeface="Lucida Sans"/>
                <a:cs typeface="Lucida Sans"/>
              </a:rPr>
              <a:t>the</a:t>
            </a:r>
            <a:r>
              <a:rPr sz="1100" i="1" kern="0" spc="-12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kern="0" spc="-95" dirty="0">
                <a:solidFill>
                  <a:srgbClr val="464646"/>
                </a:solidFill>
                <a:latin typeface="Lucida Sans"/>
                <a:cs typeface="Lucida Sans"/>
              </a:rPr>
              <a:t>index</a:t>
            </a:r>
            <a:r>
              <a:rPr sz="1100" i="1" kern="0" spc="-10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kern="0" spc="-105" dirty="0">
                <a:solidFill>
                  <a:srgbClr val="464646"/>
                </a:solidFill>
                <a:latin typeface="Lucida Sans"/>
                <a:cs typeface="Lucida Sans"/>
              </a:rPr>
              <a:t>data</a:t>
            </a:r>
            <a:r>
              <a:rPr sz="1100" i="1" kern="0" spc="-120" dirty="0">
                <a:solidFill>
                  <a:srgbClr val="464646"/>
                </a:solidFill>
                <a:latin typeface="Lucida Sans"/>
                <a:cs typeface="Lucida Sans"/>
              </a:rPr>
              <a:t> </a:t>
            </a:r>
            <a:r>
              <a:rPr sz="1100" i="1" u="sng" kern="0" spc="-8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3"/>
              </a:rPr>
              <a:t>h</a:t>
            </a:r>
            <a:r>
              <a:rPr sz="1100" i="1" u="sng" kern="0" spc="-8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5"/>
              </a:rPr>
              <a:t>er</a:t>
            </a:r>
            <a:r>
              <a:rPr sz="1100" i="1" u="sng" kern="0" spc="-85" dirty="0">
                <a:solidFill>
                  <a:srgbClr val="464646"/>
                </a:solidFill>
                <a:uFill>
                  <a:solidFill>
                    <a:srgbClr val="464646"/>
                  </a:solidFill>
                </a:uFill>
                <a:latin typeface="Lucida Sans"/>
                <a:cs typeface="Lucida Sans"/>
                <a:hlinkClick r:id="rId3"/>
              </a:rPr>
              <a:t>e</a:t>
            </a:r>
            <a:r>
              <a:rPr sz="1100" i="1" kern="0" spc="-85" dirty="0">
                <a:solidFill>
                  <a:srgbClr val="464646"/>
                </a:solidFill>
                <a:latin typeface="Lucida Sans"/>
                <a:cs typeface="Lucida Sans"/>
              </a:rPr>
              <a:t>.</a:t>
            </a:r>
            <a:endParaRPr sz="1100" kern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0420" y="2534411"/>
            <a:ext cx="2493264" cy="35143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8"/>
            <a:ext cx="3692143" cy="415432"/>
          </a:xfrm>
          <a:prstGeom prst="rect">
            <a:avLst/>
          </a:prstGeom>
        </p:spPr>
        <p:txBody>
          <a:bodyPr vert="horz" wrap="square" lIns="0" tIns="256347" rIns="0" bIns="0" rtlCol="0">
            <a:spAutoFit/>
          </a:bodyPr>
          <a:lstStyle/>
          <a:p>
            <a:pPr marL="2459355">
              <a:lnSpc>
                <a:spcPts val="1250"/>
              </a:lnSpc>
            </a:pPr>
            <a:fld id="{81D60167-4931-47E6-BA6A-407CBD079E47}" type="slidenum">
              <a:rPr kern="0" spc="-25" dirty="0"/>
              <a:pPr marL="2459355">
                <a:lnSpc>
                  <a:spcPts val="1250"/>
                </a:lnSpc>
              </a:pPr>
              <a:t>3</a:t>
            </a:fld>
            <a:endParaRPr kern="0"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788" y="175260"/>
            <a:ext cx="2282952" cy="190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0" y="0"/>
            <a:ext cx="8986520" cy="6858000"/>
            <a:chOff x="0" y="0"/>
            <a:chExt cx="8986520" cy="6858000"/>
          </a:xfrm>
        </p:grpSpPr>
        <p:sp>
          <p:nvSpPr>
            <p:cNvPr id="4" name="object 4"/>
            <p:cNvSpPr/>
            <p:nvPr/>
          </p:nvSpPr>
          <p:spPr>
            <a:xfrm>
              <a:off x="321563" y="2072639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65219" cy="685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3589020" cy="6858000"/>
            </a:xfrm>
            <a:custGeom>
              <a:avLst/>
              <a:gdLst/>
              <a:ahLst/>
              <a:cxnLst/>
              <a:rect l="l" t="t" r="r" b="b"/>
              <a:pathLst>
                <a:path w="3589020" h="6858000">
                  <a:moveTo>
                    <a:pt x="0" y="6858000"/>
                  </a:moveTo>
                  <a:lnTo>
                    <a:pt x="3589020" y="6858000"/>
                  </a:lnTo>
                  <a:lnTo>
                    <a:pt x="358902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44B35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" y="2081783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1544" y="6553200"/>
              <a:ext cx="8820150" cy="0"/>
            </a:xfrm>
            <a:custGeom>
              <a:avLst/>
              <a:gdLst/>
              <a:ahLst/>
              <a:cxnLst/>
              <a:rect l="l" t="t" r="r" b="b"/>
              <a:pathLst>
                <a:path w="8820150">
                  <a:moveTo>
                    <a:pt x="0" y="0"/>
                  </a:moveTo>
                  <a:lnTo>
                    <a:pt x="8820023" y="0"/>
                  </a:lnTo>
                </a:path>
              </a:pathLst>
            </a:custGeom>
            <a:ln w="9525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24000" y="1418590"/>
            <a:ext cx="1617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235" dirty="0">
                <a:solidFill>
                  <a:srgbClr val="FFFFFF"/>
                </a:solidFill>
              </a:rPr>
              <a:t> </a:t>
            </a:r>
            <a:r>
              <a:rPr sz="2800" spc="-590" dirty="0">
                <a:solidFill>
                  <a:srgbClr val="FFFFFF"/>
                </a:solidFill>
              </a:rPr>
              <a:t>1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1923999" y="2265044"/>
            <a:ext cx="23164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kern="0" spc="38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kern="0" spc="229" dirty="0">
                <a:solidFill>
                  <a:srgbClr val="FFFFFF"/>
                </a:solidFill>
                <a:latin typeface="Century Gothic"/>
                <a:cs typeface="Century Gothic"/>
              </a:rPr>
              <a:t>WORLD </a:t>
            </a:r>
            <a:r>
              <a:rPr sz="2800" kern="0" spc="15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800" kern="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kern="0" spc="285" dirty="0">
                <a:solidFill>
                  <a:srgbClr val="FFFFFF"/>
                </a:solidFill>
                <a:latin typeface="Century Gothic"/>
                <a:cs typeface="Century Gothic"/>
              </a:rPr>
              <a:t>KPIS</a:t>
            </a:r>
            <a:endParaRPr sz="28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0389" y="230581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0" y="150113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5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3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7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3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6495" y="2332737"/>
            <a:ext cx="128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1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0389" y="284835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5">
                <a:moveTo>
                  <a:pt x="0" y="150114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6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4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8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4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6495" y="2876246"/>
            <a:ext cx="129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2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0389" y="339699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150113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5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3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7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3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6495" y="3425445"/>
            <a:ext cx="1289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3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90389" y="398983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150114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6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6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4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8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4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6495" y="4017009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4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0389" y="453237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150113"/>
                </a:moveTo>
                <a:lnTo>
                  <a:pt x="7650" y="102656"/>
                </a:lnTo>
                <a:lnTo>
                  <a:pt x="28955" y="61447"/>
                </a:lnTo>
                <a:lnTo>
                  <a:pt x="61447" y="28956"/>
                </a:lnTo>
                <a:lnTo>
                  <a:pt x="102656" y="7650"/>
                </a:lnTo>
                <a:lnTo>
                  <a:pt x="150113" y="0"/>
                </a:lnTo>
                <a:lnTo>
                  <a:pt x="197571" y="7650"/>
                </a:lnTo>
                <a:lnTo>
                  <a:pt x="238780" y="28955"/>
                </a:lnTo>
                <a:lnTo>
                  <a:pt x="271272" y="61447"/>
                </a:lnTo>
                <a:lnTo>
                  <a:pt x="292577" y="102656"/>
                </a:lnTo>
                <a:lnTo>
                  <a:pt x="300227" y="150113"/>
                </a:lnTo>
                <a:lnTo>
                  <a:pt x="292577" y="197571"/>
                </a:lnTo>
                <a:lnTo>
                  <a:pt x="271272" y="238780"/>
                </a:lnTo>
                <a:lnTo>
                  <a:pt x="238780" y="271272"/>
                </a:lnTo>
                <a:lnTo>
                  <a:pt x="197571" y="292577"/>
                </a:lnTo>
                <a:lnTo>
                  <a:pt x="150113" y="300228"/>
                </a:lnTo>
                <a:lnTo>
                  <a:pt x="102656" y="292577"/>
                </a:lnTo>
                <a:lnTo>
                  <a:pt x="61447" y="271272"/>
                </a:lnTo>
                <a:lnTo>
                  <a:pt x="28955" y="238780"/>
                </a:lnTo>
                <a:lnTo>
                  <a:pt x="7650" y="197571"/>
                </a:lnTo>
                <a:lnTo>
                  <a:pt x="0" y="150113"/>
                </a:lnTo>
                <a:close/>
              </a:path>
            </a:pathLst>
          </a:custGeom>
          <a:ln w="12700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6495" y="4559553"/>
            <a:ext cx="1289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kern="0" spc="-50" dirty="0">
                <a:solidFill>
                  <a:srgbClr val="087150"/>
                </a:solidFill>
                <a:latin typeface="Tahoma"/>
                <a:cs typeface="Tahoma"/>
              </a:rPr>
              <a:t>5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8"/>
            <a:ext cx="3692143" cy="415432"/>
          </a:xfrm>
          <a:prstGeom prst="rect">
            <a:avLst/>
          </a:prstGeom>
        </p:spPr>
        <p:txBody>
          <a:bodyPr vert="horz" wrap="square" lIns="0" tIns="256347" rIns="0" bIns="0" rtlCol="0">
            <a:spAutoFit/>
          </a:bodyPr>
          <a:lstStyle/>
          <a:p>
            <a:pPr marL="2459355">
              <a:lnSpc>
                <a:spcPts val="1250"/>
              </a:lnSpc>
            </a:pPr>
            <a:fld id="{81D60167-4931-47E6-BA6A-407CBD079E47}" type="slidenum">
              <a:rPr kern="0" spc="-25" dirty="0"/>
              <a:pPr marL="2459355">
                <a:lnSpc>
                  <a:spcPts val="1250"/>
                </a:lnSpc>
              </a:pPr>
              <a:t>4</a:t>
            </a:fld>
            <a:endParaRPr kern="0" spc="-2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09870" y="2307082"/>
            <a:ext cx="4462145" cy="1974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spc="-20" dirty="0">
                <a:solidFill>
                  <a:srgbClr val="5F5F5F"/>
                </a:solidFill>
                <a:latin typeface="Tahoma"/>
                <a:cs typeface="Tahoma"/>
              </a:rPr>
              <a:t>Challenges</a:t>
            </a:r>
            <a:r>
              <a:rPr sz="2000" kern="0" spc="-15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in</a:t>
            </a:r>
            <a:r>
              <a:rPr sz="2000" kern="0" spc="-18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3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20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0" dirty="0">
                <a:solidFill>
                  <a:srgbClr val="5F5F5F"/>
                </a:solidFill>
                <a:latin typeface="Tahoma"/>
                <a:cs typeface="Tahoma"/>
              </a:rPr>
              <a:t>measurement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 marR="1816100">
              <a:lnSpc>
                <a:spcPts val="4340"/>
              </a:lnSpc>
              <a:spcBef>
                <a:spcPts val="425"/>
              </a:spcBef>
            </a:pPr>
            <a:r>
              <a:rPr sz="2000" kern="0" spc="-3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35" dirty="0">
                <a:solidFill>
                  <a:srgbClr val="5F5F5F"/>
                </a:solidFill>
                <a:latin typeface="Tahoma"/>
                <a:cs typeface="Tahoma"/>
              </a:rPr>
              <a:t>value</a:t>
            </a:r>
            <a:r>
              <a:rPr sz="2000" kern="0" spc="-20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40" dirty="0">
                <a:solidFill>
                  <a:srgbClr val="5F5F5F"/>
                </a:solidFill>
                <a:latin typeface="Tahoma"/>
                <a:cs typeface="Tahoma"/>
              </a:rPr>
              <a:t>added</a:t>
            </a:r>
            <a:r>
              <a:rPr sz="2000" kern="0" spc="-2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35" dirty="0">
                <a:solidFill>
                  <a:srgbClr val="5F5F5F"/>
                </a:solidFill>
                <a:latin typeface="Tahoma"/>
                <a:cs typeface="Tahoma"/>
              </a:rPr>
              <a:t>by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0" dirty="0">
                <a:solidFill>
                  <a:srgbClr val="5F5F5F"/>
                </a:solidFill>
                <a:latin typeface="Tahoma"/>
                <a:cs typeface="Tahoma"/>
              </a:rPr>
              <a:t>KPIs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Organizational</a:t>
            </a:r>
            <a:r>
              <a:rPr sz="2000" kern="0" spc="-2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levels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>
              <a:spcBef>
                <a:spcPts val="1430"/>
              </a:spcBef>
            </a:pPr>
            <a:r>
              <a:rPr sz="2000" kern="0" dirty="0">
                <a:solidFill>
                  <a:srgbClr val="5F5F5F"/>
                </a:solidFill>
                <a:latin typeface="Tahoma"/>
                <a:cs typeface="Tahoma"/>
              </a:rPr>
              <a:t>KPI</a:t>
            </a:r>
            <a:r>
              <a:rPr sz="2000" kern="0" spc="-1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5" dirty="0">
                <a:solidFill>
                  <a:srgbClr val="5F5F5F"/>
                </a:solidFill>
                <a:latin typeface="Tahoma"/>
                <a:cs typeface="Tahoma"/>
              </a:rPr>
              <a:t>concept</a:t>
            </a:r>
            <a:r>
              <a:rPr sz="2000" kern="0" spc="-1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000" kern="0" spc="-25" dirty="0">
                <a:solidFill>
                  <a:srgbClr val="5F5F5F"/>
                </a:solidFill>
                <a:latin typeface="Tahoma"/>
                <a:cs typeface="Tahoma"/>
              </a:rPr>
              <a:t>map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9870" y="4541012"/>
            <a:ext cx="1350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kern="0" spc="-10" dirty="0">
                <a:solidFill>
                  <a:srgbClr val="5F5F5F"/>
                </a:solidFill>
                <a:latin typeface="Tahoma"/>
                <a:cs typeface="Tahoma"/>
              </a:rPr>
              <a:t>Governance</a:t>
            </a:r>
            <a:endParaRPr sz="2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1968" y="1727149"/>
            <a:ext cx="1100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spc="-25" dirty="0">
                <a:solidFill>
                  <a:srgbClr val="087150"/>
                </a:solidFill>
                <a:latin typeface="Century Gothic"/>
                <a:cs typeface="Century Gothic"/>
              </a:rPr>
              <a:t>Agenda:</a:t>
            </a:r>
            <a:endParaRPr sz="20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803" y="529209"/>
            <a:ext cx="7557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140" dirty="0"/>
              <a:t>PERFORMANCE</a:t>
            </a:r>
            <a:r>
              <a:rPr sz="2200" spc="25" dirty="0"/>
              <a:t> </a:t>
            </a:r>
            <a:r>
              <a:rPr sz="2200" spc="204" dirty="0"/>
              <a:t>MEASUREMENT</a:t>
            </a:r>
            <a:r>
              <a:rPr sz="2200" spc="-10" dirty="0"/>
              <a:t> </a:t>
            </a:r>
            <a:r>
              <a:rPr sz="2200" spc="50" dirty="0"/>
              <a:t>VS.</a:t>
            </a:r>
            <a:r>
              <a:rPr sz="2200" spc="5" dirty="0"/>
              <a:t> </a:t>
            </a:r>
            <a:r>
              <a:rPr sz="2200" spc="135" dirty="0"/>
              <a:t>PERFORMANCE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79803" y="830961"/>
            <a:ext cx="2174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kern="0" spc="100" dirty="0">
                <a:solidFill>
                  <a:srgbClr val="5F5F5F"/>
                </a:solidFill>
                <a:latin typeface="Century Gothic"/>
                <a:cs typeface="Century Gothic"/>
              </a:rPr>
              <a:t>MANAGEMENT</a:t>
            </a:r>
            <a:endParaRPr sz="2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6711" y="3000755"/>
            <a:ext cx="3735704" cy="586740"/>
          </a:xfrm>
          <a:custGeom>
            <a:avLst/>
            <a:gdLst/>
            <a:ahLst/>
            <a:cxnLst/>
            <a:rect l="l" t="t" r="r" b="b"/>
            <a:pathLst>
              <a:path w="3735704" h="586739">
                <a:moveTo>
                  <a:pt x="0" y="293370"/>
                </a:moveTo>
                <a:lnTo>
                  <a:pt x="3839" y="245777"/>
                </a:lnTo>
                <a:lnTo>
                  <a:pt x="14955" y="200631"/>
                </a:lnTo>
                <a:lnTo>
                  <a:pt x="32744" y="158537"/>
                </a:lnTo>
                <a:lnTo>
                  <a:pt x="56602" y="120097"/>
                </a:lnTo>
                <a:lnTo>
                  <a:pt x="85925" y="85915"/>
                </a:lnTo>
                <a:lnTo>
                  <a:pt x="120108" y="56595"/>
                </a:lnTo>
                <a:lnTo>
                  <a:pt x="158548" y="32740"/>
                </a:lnTo>
                <a:lnTo>
                  <a:pt x="200641" y="14953"/>
                </a:lnTo>
                <a:lnTo>
                  <a:pt x="245783" y="3838"/>
                </a:lnTo>
                <a:lnTo>
                  <a:pt x="293370" y="0"/>
                </a:lnTo>
                <a:lnTo>
                  <a:pt x="3441954" y="0"/>
                </a:lnTo>
                <a:lnTo>
                  <a:pt x="3489546" y="3838"/>
                </a:lnTo>
                <a:lnTo>
                  <a:pt x="3534692" y="14953"/>
                </a:lnTo>
                <a:lnTo>
                  <a:pt x="3576786" y="32740"/>
                </a:lnTo>
                <a:lnTo>
                  <a:pt x="3615226" y="56595"/>
                </a:lnTo>
                <a:lnTo>
                  <a:pt x="3649408" y="85915"/>
                </a:lnTo>
                <a:lnTo>
                  <a:pt x="3678728" y="120097"/>
                </a:lnTo>
                <a:lnTo>
                  <a:pt x="3702583" y="158537"/>
                </a:lnTo>
                <a:lnTo>
                  <a:pt x="3720370" y="200631"/>
                </a:lnTo>
                <a:lnTo>
                  <a:pt x="3731485" y="245777"/>
                </a:lnTo>
                <a:lnTo>
                  <a:pt x="3735324" y="293370"/>
                </a:lnTo>
                <a:lnTo>
                  <a:pt x="3731485" y="340962"/>
                </a:lnTo>
                <a:lnTo>
                  <a:pt x="3720370" y="386108"/>
                </a:lnTo>
                <a:lnTo>
                  <a:pt x="3702583" y="428202"/>
                </a:lnTo>
                <a:lnTo>
                  <a:pt x="3678728" y="466642"/>
                </a:lnTo>
                <a:lnTo>
                  <a:pt x="3649408" y="500824"/>
                </a:lnTo>
                <a:lnTo>
                  <a:pt x="3615226" y="530144"/>
                </a:lnTo>
                <a:lnTo>
                  <a:pt x="3576786" y="553999"/>
                </a:lnTo>
                <a:lnTo>
                  <a:pt x="3534692" y="571786"/>
                </a:lnTo>
                <a:lnTo>
                  <a:pt x="3489546" y="582901"/>
                </a:lnTo>
                <a:lnTo>
                  <a:pt x="3441954" y="586740"/>
                </a:lnTo>
                <a:lnTo>
                  <a:pt x="293370" y="586740"/>
                </a:lnTo>
                <a:lnTo>
                  <a:pt x="245783" y="582901"/>
                </a:lnTo>
                <a:lnTo>
                  <a:pt x="200641" y="571786"/>
                </a:lnTo>
                <a:lnTo>
                  <a:pt x="158548" y="553999"/>
                </a:lnTo>
                <a:lnTo>
                  <a:pt x="120108" y="530144"/>
                </a:lnTo>
                <a:lnTo>
                  <a:pt x="85925" y="500824"/>
                </a:lnTo>
                <a:lnTo>
                  <a:pt x="56602" y="466642"/>
                </a:lnTo>
                <a:lnTo>
                  <a:pt x="32744" y="428202"/>
                </a:lnTo>
                <a:lnTo>
                  <a:pt x="14955" y="386108"/>
                </a:lnTo>
                <a:lnTo>
                  <a:pt x="3839" y="340962"/>
                </a:lnTo>
                <a:lnTo>
                  <a:pt x="0" y="293370"/>
                </a:lnTo>
                <a:close/>
              </a:path>
            </a:pathLst>
          </a:custGeom>
          <a:ln w="9525">
            <a:solidFill>
              <a:srgbClr val="087150"/>
            </a:solidFill>
            <a:prstDash val="sysDash"/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5219" y="3128517"/>
            <a:ext cx="271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10" dirty="0">
                <a:solidFill>
                  <a:srgbClr val="0A976C"/>
                </a:solidFill>
                <a:latin typeface="Tahoma"/>
                <a:cs typeface="Tahoma"/>
              </a:rPr>
              <a:t>Performance</a:t>
            </a:r>
            <a:r>
              <a:rPr kern="0" spc="-18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kern="0" spc="-10" dirty="0">
                <a:solidFill>
                  <a:srgbClr val="0A976C"/>
                </a:solidFill>
                <a:latin typeface="Tahoma"/>
                <a:cs typeface="Tahoma"/>
              </a:rPr>
              <a:t>Measurement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72429" y="2968751"/>
            <a:ext cx="3736975" cy="586740"/>
          </a:xfrm>
          <a:custGeom>
            <a:avLst/>
            <a:gdLst/>
            <a:ahLst/>
            <a:cxnLst/>
            <a:rect l="l" t="t" r="r" b="b"/>
            <a:pathLst>
              <a:path w="3736975" h="586739">
                <a:moveTo>
                  <a:pt x="0" y="293370"/>
                </a:moveTo>
                <a:lnTo>
                  <a:pt x="3838" y="245777"/>
                </a:lnTo>
                <a:lnTo>
                  <a:pt x="14953" y="200631"/>
                </a:lnTo>
                <a:lnTo>
                  <a:pt x="32740" y="158537"/>
                </a:lnTo>
                <a:lnTo>
                  <a:pt x="56595" y="120097"/>
                </a:lnTo>
                <a:lnTo>
                  <a:pt x="85915" y="85915"/>
                </a:lnTo>
                <a:lnTo>
                  <a:pt x="120097" y="56595"/>
                </a:lnTo>
                <a:lnTo>
                  <a:pt x="158537" y="32740"/>
                </a:lnTo>
                <a:lnTo>
                  <a:pt x="200631" y="14953"/>
                </a:lnTo>
                <a:lnTo>
                  <a:pt x="245777" y="3838"/>
                </a:lnTo>
                <a:lnTo>
                  <a:pt x="293370" y="0"/>
                </a:lnTo>
                <a:lnTo>
                  <a:pt x="3443478" y="0"/>
                </a:lnTo>
                <a:lnTo>
                  <a:pt x="3491070" y="3838"/>
                </a:lnTo>
                <a:lnTo>
                  <a:pt x="3536216" y="14953"/>
                </a:lnTo>
                <a:lnTo>
                  <a:pt x="3578310" y="32740"/>
                </a:lnTo>
                <a:lnTo>
                  <a:pt x="3616750" y="56595"/>
                </a:lnTo>
                <a:lnTo>
                  <a:pt x="3650932" y="85915"/>
                </a:lnTo>
                <a:lnTo>
                  <a:pt x="3680252" y="120097"/>
                </a:lnTo>
                <a:lnTo>
                  <a:pt x="3704107" y="158537"/>
                </a:lnTo>
                <a:lnTo>
                  <a:pt x="3721894" y="200631"/>
                </a:lnTo>
                <a:lnTo>
                  <a:pt x="3733009" y="245777"/>
                </a:lnTo>
                <a:lnTo>
                  <a:pt x="3736848" y="293370"/>
                </a:lnTo>
                <a:lnTo>
                  <a:pt x="3733009" y="340962"/>
                </a:lnTo>
                <a:lnTo>
                  <a:pt x="3721894" y="386108"/>
                </a:lnTo>
                <a:lnTo>
                  <a:pt x="3704107" y="428202"/>
                </a:lnTo>
                <a:lnTo>
                  <a:pt x="3680252" y="466642"/>
                </a:lnTo>
                <a:lnTo>
                  <a:pt x="3650932" y="500824"/>
                </a:lnTo>
                <a:lnTo>
                  <a:pt x="3616750" y="530144"/>
                </a:lnTo>
                <a:lnTo>
                  <a:pt x="3578310" y="553999"/>
                </a:lnTo>
                <a:lnTo>
                  <a:pt x="3536216" y="571786"/>
                </a:lnTo>
                <a:lnTo>
                  <a:pt x="3491070" y="582901"/>
                </a:lnTo>
                <a:lnTo>
                  <a:pt x="3443478" y="586739"/>
                </a:lnTo>
                <a:lnTo>
                  <a:pt x="293370" y="586739"/>
                </a:lnTo>
                <a:lnTo>
                  <a:pt x="245777" y="582901"/>
                </a:lnTo>
                <a:lnTo>
                  <a:pt x="200631" y="571786"/>
                </a:lnTo>
                <a:lnTo>
                  <a:pt x="158537" y="553999"/>
                </a:lnTo>
                <a:lnTo>
                  <a:pt x="120097" y="530144"/>
                </a:lnTo>
                <a:lnTo>
                  <a:pt x="85915" y="500824"/>
                </a:lnTo>
                <a:lnTo>
                  <a:pt x="56595" y="466642"/>
                </a:lnTo>
                <a:lnTo>
                  <a:pt x="32740" y="428202"/>
                </a:lnTo>
                <a:lnTo>
                  <a:pt x="14953" y="386108"/>
                </a:lnTo>
                <a:lnTo>
                  <a:pt x="3838" y="340962"/>
                </a:lnTo>
                <a:lnTo>
                  <a:pt x="0" y="293370"/>
                </a:lnTo>
                <a:close/>
              </a:path>
            </a:pathLst>
          </a:custGeom>
          <a:ln w="9524">
            <a:solidFill>
              <a:srgbClr val="087150"/>
            </a:solidFill>
          </a:ln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2973" y="3092908"/>
            <a:ext cx="2637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10" dirty="0">
                <a:solidFill>
                  <a:srgbClr val="0A976C"/>
                </a:solidFill>
                <a:latin typeface="Tahoma"/>
                <a:cs typeface="Tahoma"/>
              </a:rPr>
              <a:t>Performance</a:t>
            </a:r>
            <a:r>
              <a:rPr kern="0" spc="-18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kern="0" spc="-10" dirty="0">
                <a:solidFill>
                  <a:srgbClr val="0A976C"/>
                </a:solidFill>
                <a:latin typeface="Tahoma"/>
                <a:cs typeface="Tahoma"/>
              </a:rPr>
              <a:t>Management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903" y="3046477"/>
            <a:ext cx="676910" cy="588645"/>
          </a:xfrm>
          <a:custGeom>
            <a:avLst/>
            <a:gdLst/>
            <a:ahLst/>
            <a:cxnLst/>
            <a:rect l="l" t="t" r="r" b="b"/>
            <a:pathLst>
              <a:path w="676910" h="588645">
                <a:moveTo>
                  <a:pt x="382524" y="0"/>
                </a:moveTo>
                <a:lnTo>
                  <a:pt x="294132" y="0"/>
                </a:lnTo>
                <a:lnTo>
                  <a:pt x="246425" y="3850"/>
                </a:lnTo>
                <a:lnTo>
                  <a:pt x="201167" y="14996"/>
                </a:lnTo>
                <a:lnTo>
                  <a:pt x="158966" y="32832"/>
                </a:lnTo>
                <a:lnTo>
                  <a:pt x="120426" y="56753"/>
                </a:lnTo>
                <a:lnTo>
                  <a:pt x="86153" y="86153"/>
                </a:lnTo>
                <a:lnTo>
                  <a:pt x="56753" y="120426"/>
                </a:lnTo>
                <a:lnTo>
                  <a:pt x="32832" y="158966"/>
                </a:lnTo>
                <a:lnTo>
                  <a:pt x="14996" y="201168"/>
                </a:lnTo>
                <a:lnTo>
                  <a:pt x="3850" y="246425"/>
                </a:lnTo>
                <a:lnTo>
                  <a:pt x="0" y="294132"/>
                </a:lnTo>
                <a:lnTo>
                  <a:pt x="3850" y="341838"/>
                </a:lnTo>
                <a:lnTo>
                  <a:pt x="14996" y="387096"/>
                </a:lnTo>
                <a:lnTo>
                  <a:pt x="32832" y="429297"/>
                </a:lnTo>
                <a:lnTo>
                  <a:pt x="56753" y="467837"/>
                </a:lnTo>
                <a:lnTo>
                  <a:pt x="86153" y="502110"/>
                </a:lnTo>
                <a:lnTo>
                  <a:pt x="120426" y="531510"/>
                </a:lnTo>
                <a:lnTo>
                  <a:pt x="158966" y="555431"/>
                </a:lnTo>
                <a:lnTo>
                  <a:pt x="201167" y="573267"/>
                </a:lnTo>
                <a:lnTo>
                  <a:pt x="246425" y="584413"/>
                </a:lnTo>
                <a:lnTo>
                  <a:pt x="294132" y="588263"/>
                </a:lnTo>
                <a:lnTo>
                  <a:pt x="382524" y="588263"/>
                </a:lnTo>
                <a:lnTo>
                  <a:pt x="430230" y="584413"/>
                </a:lnTo>
                <a:lnTo>
                  <a:pt x="475488" y="573267"/>
                </a:lnTo>
                <a:lnTo>
                  <a:pt x="517689" y="555431"/>
                </a:lnTo>
                <a:lnTo>
                  <a:pt x="556229" y="531510"/>
                </a:lnTo>
                <a:lnTo>
                  <a:pt x="590502" y="502110"/>
                </a:lnTo>
                <a:lnTo>
                  <a:pt x="619902" y="467837"/>
                </a:lnTo>
                <a:lnTo>
                  <a:pt x="643823" y="429297"/>
                </a:lnTo>
                <a:lnTo>
                  <a:pt x="661659" y="387096"/>
                </a:lnTo>
                <a:lnTo>
                  <a:pt x="672805" y="341838"/>
                </a:lnTo>
                <a:lnTo>
                  <a:pt x="676656" y="294132"/>
                </a:lnTo>
                <a:lnTo>
                  <a:pt x="672805" y="246425"/>
                </a:lnTo>
                <a:lnTo>
                  <a:pt x="661659" y="201168"/>
                </a:lnTo>
                <a:lnTo>
                  <a:pt x="643823" y="158966"/>
                </a:lnTo>
                <a:lnTo>
                  <a:pt x="619902" y="120426"/>
                </a:lnTo>
                <a:lnTo>
                  <a:pt x="590502" y="86153"/>
                </a:lnTo>
                <a:lnTo>
                  <a:pt x="556229" y="56753"/>
                </a:lnTo>
                <a:lnTo>
                  <a:pt x="517689" y="32832"/>
                </a:lnTo>
                <a:lnTo>
                  <a:pt x="475488" y="14996"/>
                </a:lnTo>
                <a:lnTo>
                  <a:pt x="430230" y="3850"/>
                </a:lnTo>
                <a:lnTo>
                  <a:pt x="382524" y="0"/>
                </a:lnTo>
                <a:close/>
              </a:path>
            </a:pathLst>
          </a:custGeom>
          <a:solidFill>
            <a:srgbClr val="0A976C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8741" y="3174315"/>
            <a:ext cx="238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ern="0" spc="-2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20529"/>
          </a:xfrm>
          <a:prstGeom prst="rect">
            <a:avLst/>
          </a:prstGeom>
        </p:spPr>
        <p:txBody>
          <a:bodyPr vert="horz" wrap="square" lIns="0" tIns="256442" rIns="0" bIns="0" rtlCol="0">
            <a:spAutoFit/>
          </a:bodyPr>
          <a:lstStyle/>
          <a:p>
            <a:pPr marL="2437765">
              <a:spcBef>
                <a:spcPts val="90"/>
              </a:spcBef>
            </a:pPr>
            <a:fld id="{81D60167-4931-47E6-BA6A-407CBD079E47}" type="slidenum">
              <a:rPr kern="0" spc="-25" dirty="0">
                <a:latin typeface="Tahoma"/>
                <a:cs typeface="Tahoma"/>
              </a:rPr>
              <a:pPr marL="2437765">
                <a:spcBef>
                  <a:spcPts val="90"/>
                </a:spcBef>
              </a:pPr>
              <a:t>5</a:t>
            </a:fld>
            <a:endParaRPr kern="0" spc="-25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56613" y="3691509"/>
            <a:ext cx="355472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kern="0" spc="-35" dirty="0">
                <a:solidFill>
                  <a:srgbClr val="2E2E2E"/>
                </a:solidFill>
                <a:latin typeface="Tahoma"/>
                <a:cs typeface="Tahoma"/>
              </a:rPr>
              <a:t>Identifying</a:t>
            </a:r>
            <a:r>
              <a:rPr sz="1600" kern="0" spc="-1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1600" kern="0" spc="-13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2E2E2E"/>
                </a:solidFill>
                <a:latin typeface="Tahoma"/>
                <a:cs typeface="Tahoma"/>
              </a:rPr>
              <a:t>selecting</a:t>
            </a:r>
            <a:r>
              <a:rPr sz="1600" kern="0" spc="-14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2E2E2E"/>
                </a:solidFill>
                <a:latin typeface="Tahoma"/>
                <a:cs typeface="Tahoma"/>
              </a:rPr>
              <a:t>measurable </a:t>
            </a:r>
            <a:r>
              <a:rPr sz="1600" kern="0" spc="-30" dirty="0">
                <a:solidFill>
                  <a:srgbClr val="2E2E2E"/>
                </a:solidFill>
                <a:latin typeface="Tahoma"/>
                <a:cs typeface="Tahoma"/>
              </a:rPr>
              <a:t>expressions</a:t>
            </a:r>
            <a:r>
              <a:rPr sz="1600" kern="0" spc="-15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2E2E2E"/>
                </a:solidFill>
                <a:latin typeface="Tahoma"/>
                <a:cs typeface="Tahoma"/>
              </a:rPr>
              <a:t>for</a:t>
            </a:r>
            <a:r>
              <a:rPr sz="1600" kern="0" spc="-1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2E2E2E"/>
                </a:solidFill>
                <a:latin typeface="Tahoma"/>
                <a:cs typeface="Tahoma"/>
              </a:rPr>
              <a:t>the</a:t>
            </a:r>
            <a:r>
              <a:rPr sz="1600" kern="0" spc="-13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2E2E2E"/>
                </a:solidFill>
                <a:latin typeface="Tahoma"/>
                <a:cs typeface="Tahoma"/>
              </a:rPr>
              <a:t>purpose</a:t>
            </a:r>
            <a:r>
              <a:rPr sz="1600" kern="0" spc="-1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2E2E2E"/>
                </a:solidFill>
                <a:latin typeface="Tahoma"/>
                <a:cs typeface="Tahoma"/>
              </a:rPr>
              <a:t>of</a:t>
            </a:r>
            <a:r>
              <a:rPr sz="1600" kern="0" spc="-15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2E2E2E"/>
                </a:solidFill>
                <a:latin typeface="Tahoma"/>
                <a:cs typeface="Tahoma"/>
              </a:rPr>
              <a:t>evaluating </a:t>
            </a:r>
            <a:r>
              <a:rPr sz="1600" kern="0" spc="-10" dirty="0">
                <a:solidFill>
                  <a:srgbClr val="2E2E2E"/>
                </a:solidFill>
                <a:latin typeface="Tahoma"/>
                <a:cs typeface="Tahoma"/>
              </a:rPr>
              <a:t>results</a:t>
            </a:r>
            <a:r>
              <a:rPr sz="1600" kern="0" spc="-16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2E2E2E"/>
                </a:solidFill>
                <a:latin typeface="Tahoma"/>
                <a:cs typeface="Tahoma"/>
              </a:rPr>
              <a:t>and</a:t>
            </a:r>
            <a:r>
              <a:rPr sz="1600" kern="0" spc="-1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2E2E2E"/>
                </a:solidFill>
                <a:latin typeface="Tahoma"/>
                <a:cs typeface="Tahoma"/>
              </a:rPr>
              <a:t>achievements.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1873" y="3665931"/>
            <a:ext cx="3501390" cy="131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T</a:t>
            </a:r>
            <a:r>
              <a:rPr sz="1600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aking</a:t>
            </a:r>
            <a:r>
              <a:rPr sz="1600" kern="0" spc="-1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ahoma"/>
                <a:cs typeface="Tahoma"/>
              </a:rPr>
              <a:t>actions</a:t>
            </a:r>
            <a:r>
              <a:rPr sz="1600" kern="0" spc="-1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based</a:t>
            </a:r>
            <a:r>
              <a:rPr sz="1600" kern="0" spc="-1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ahoma"/>
                <a:cs typeface="Tahoma"/>
              </a:rPr>
              <a:t>on</a:t>
            </a:r>
            <a:r>
              <a:rPr sz="1600" kern="0" spc="-1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1600" kern="0" spc="-1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evaluation’s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700">
              <a:lnSpc>
                <a:spcPts val="1910"/>
              </a:lnSpc>
            </a:pPr>
            <a:r>
              <a:rPr sz="16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results</a:t>
            </a:r>
            <a:r>
              <a:rPr sz="1600" kern="0" spc="-1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Tahoma"/>
                <a:cs typeface="Tahoma"/>
              </a:rPr>
              <a:t>to</a:t>
            </a:r>
            <a:r>
              <a:rPr sz="1600" kern="0" spc="-14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ahoma"/>
                <a:cs typeface="Tahoma"/>
              </a:rPr>
              <a:t>ensure</a:t>
            </a:r>
            <a:r>
              <a:rPr sz="1600" kern="0" spc="-15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ahoma"/>
                <a:cs typeface="Tahoma"/>
              </a:rPr>
              <a:t>targets</a:t>
            </a:r>
            <a:r>
              <a:rPr sz="1600" kern="0" spc="-1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are</a:t>
            </a:r>
            <a:r>
              <a:rPr sz="1600" kern="0" spc="-15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achieved.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68580" marR="5080">
              <a:lnSpc>
                <a:spcPct val="99700"/>
              </a:lnSpc>
              <a:spcBef>
                <a:spcPts val="940"/>
              </a:spcBef>
            </a:pPr>
            <a:r>
              <a:rPr sz="1500" kern="0" spc="-20" dirty="0">
                <a:solidFill>
                  <a:srgbClr val="0A976C"/>
                </a:solidFill>
                <a:latin typeface="Tahoma"/>
                <a:cs typeface="Tahoma"/>
              </a:rPr>
              <a:t>The</a:t>
            </a:r>
            <a:r>
              <a:rPr sz="1500" kern="0" spc="-190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rgbClr val="0A976C"/>
                </a:solidFill>
                <a:latin typeface="Tahoma"/>
                <a:cs typeface="Tahoma"/>
              </a:rPr>
              <a:t>overarching</a:t>
            </a:r>
            <a:r>
              <a:rPr sz="1500" kern="0" spc="-170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rgbClr val="0A976C"/>
                </a:solidFill>
                <a:latin typeface="Tahoma"/>
                <a:cs typeface="Tahoma"/>
              </a:rPr>
              <a:t>discipline</a:t>
            </a:r>
            <a:r>
              <a:rPr sz="1500" kern="0" spc="-18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dirty="0">
                <a:solidFill>
                  <a:srgbClr val="0A976C"/>
                </a:solidFill>
                <a:latin typeface="Tahoma"/>
                <a:cs typeface="Tahoma"/>
              </a:rPr>
              <a:t>that</a:t>
            </a:r>
            <a:r>
              <a:rPr sz="1500" kern="0" spc="-190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25" dirty="0">
                <a:solidFill>
                  <a:srgbClr val="0A976C"/>
                </a:solidFill>
                <a:latin typeface="Tahoma"/>
                <a:cs typeface="Tahoma"/>
              </a:rPr>
              <a:t>deals</a:t>
            </a:r>
            <a:r>
              <a:rPr sz="1500" kern="0" spc="-18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20" dirty="0">
                <a:solidFill>
                  <a:srgbClr val="0A976C"/>
                </a:solidFill>
                <a:latin typeface="Tahoma"/>
                <a:cs typeface="Tahoma"/>
              </a:rPr>
              <a:t>with </a:t>
            </a:r>
            <a:r>
              <a:rPr sz="1500" kern="0" spc="-30" dirty="0">
                <a:solidFill>
                  <a:srgbClr val="0A976C"/>
                </a:solidFill>
                <a:latin typeface="Tahoma"/>
                <a:cs typeface="Tahoma"/>
              </a:rPr>
              <a:t>performance.</a:t>
            </a:r>
            <a:r>
              <a:rPr sz="1500" kern="0" spc="-13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30" dirty="0">
                <a:solidFill>
                  <a:srgbClr val="0A976C"/>
                </a:solidFill>
                <a:latin typeface="Tahoma"/>
                <a:cs typeface="Tahoma"/>
              </a:rPr>
              <a:t>Includes</a:t>
            </a:r>
            <a:r>
              <a:rPr sz="1500" kern="0" spc="-13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25" dirty="0">
                <a:solidFill>
                  <a:srgbClr val="0A976C"/>
                </a:solidFill>
                <a:latin typeface="Tahoma"/>
                <a:cs typeface="Tahoma"/>
              </a:rPr>
              <a:t>sub-processes</a:t>
            </a:r>
            <a:r>
              <a:rPr sz="1500" kern="0" spc="-13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20" dirty="0">
                <a:solidFill>
                  <a:srgbClr val="0A976C"/>
                </a:solidFill>
                <a:latin typeface="Tahoma"/>
                <a:cs typeface="Tahoma"/>
              </a:rPr>
              <a:t>such </a:t>
            </a:r>
            <a:r>
              <a:rPr sz="1500" kern="0" spc="-25" dirty="0">
                <a:solidFill>
                  <a:srgbClr val="0A976C"/>
                </a:solidFill>
                <a:latin typeface="Tahoma"/>
                <a:cs typeface="Tahoma"/>
              </a:rPr>
              <a:t>as: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5756" y="4547188"/>
            <a:ext cx="3380740" cy="13982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spcBef>
                <a:spcPts val="1005"/>
              </a:spcBef>
            </a:pPr>
            <a:r>
              <a:rPr sz="1500" kern="0" spc="-20" dirty="0">
                <a:solidFill>
                  <a:srgbClr val="0A976C"/>
                </a:solidFill>
                <a:latin typeface="Tahoma"/>
                <a:cs typeface="Tahoma"/>
              </a:rPr>
              <a:t>Evaluating</a:t>
            </a:r>
            <a:r>
              <a:rPr sz="1500" kern="0" spc="-18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rgbClr val="0A976C"/>
                </a:solidFill>
                <a:latin typeface="Tahoma"/>
                <a:cs typeface="Tahoma"/>
              </a:rPr>
              <a:t>performance</a:t>
            </a:r>
            <a:r>
              <a:rPr sz="1500" kern="0" spc="-175" dirty="0">
                <a:solidFill>
                  <a:srgbClr val="0A976C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rgbClr val="0A976C"/>
                </a:solidFill>
                <a:latin typeface="Tahoma"/>
                <a:cs typeface="Tahoma"/>
              </a:rPr>
              <a:t>through: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spcBef>
                <a:spcPts val="905"/>
              </a:spcBef>
              <a:buClr>
                <a:srgbClr val="0A976C"/>
              </a:buClr>
              <a:buSzPct val="93333"/>
              <a:buFont typeface="Segoe UI Symbol"/>
              <a:buChar char="❑"/>
              <a:tabLst>
                <a:tab pos="299085" algn="l"/>
              </a:tabLst>
            </a:pPr>
            <a:r>
              <a:rPr sz="1500" kern="0" spc="-10" dirty="0">
                <a:solidFill>
                  <a:srgbClr val="2E2E2E"/>
                </a:solidFill>
                <a:latin typeface="Tahoma"/>
                <a:cs typeface="Tahoma"/>
              </a:rPr>
              <a:t>Objectives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spcBef>
                <a:spcPts val="900"/>
              </a:spcBef>
              <a:buClr>
                <a:srgbClr val="0A976C"/>
              </a:buClr>
              <a:buSzPct val="93333"/>
              <a:buFont typeface="Segoe UI Symbol"/>
              <a:buChar char="❑"/>
              <a:tabLst>
                <a:tab pos="299085" algn="l"/>
              </a:tabLst>
            </a:pPr>
            <a:r>
              <a:rPr sz="1500" kern="0" spc="-10" dirty="0">
                <a:solidFill>
                  <a:srgbClr val="2E2E2E"/>
                </a:solidFill>
                <a:latin typeface="Tahoma"/>
                <a:cs typeface="Tahoma"/>
              </a:rPr>
              <a:t>Performance</a:t>
            </a:r>
            <a:r>
              <a:rPr sz="1500" kern="0" spc="-15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500" kern="0" spc="-35" dirty="0">
                <a:solidFill>
                  <a:srgbClr val="2E2E2E"/>
                </a:solidFill>
                <a:latin typeface="Tahoma"/>
                <a:cs typeface="Tahoma"/>
              </a:rPr>
              <a:t>measures/</a:t>
            </a:r>
            <a:r>
              <a:rPr sz="1500" kern="0" spc="-165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rgbClr val="2E2E2E"/>
                </a:solidFill>
                <a:latin typeface="Tahoma"/>
                <a:cs typeface="Tahoma"/>
              </a:rPr>
              <a:t>metrics/</a:t>
            </a:r>
            <a:r>
              <a:rPr sz="1500" kern="0" spc="-140" dirty="0">
                <a:solidFill>
                  <a:srgbClr val="2E2E2E"/>
                </a:solidFill>
                <a:latin typeface="Tahoma"/>
                <a:cs typeface="Tahoma"/>
              </a:rPr>
              <a:t> </a:t>
            </a:r>
            <a:r>
              <a:rPr sz="1500" kern="0" spc="-20" dirty="0">
                <a:solidFill>
                  <a:srgbClr val="2E2E2E"/>
                </a:solidFill>
                <a:latin typeface="Tahoma"/>
                <a:cs typeface="Tahoma"/>
              </a:rPr>
              <a:t>KPIs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spcBef>
                <a:spcPts val="894"/>
              </a:spcBef>
              <a:buClr>
                <a:srgbClr val="0A976C"/>
              </a:buClr>
              <a:buSzPct val="93333"/>
              <a:buFont typeface="Segoe UI Symbol"/>
              <a:buChar char="❑"/>
              <a:tabLst>
                <a:tab pos="299085" algn="l"/>
              </a:tabLst>
            </a:pPr>
            <a:r>
              <a:rPr sz="1500" kern="0" spc="-10" dirty="0">
                <a:solidFill>
                  <a:srgbClr val="2E2E2E"/>
                </a:solidFill>
                <a:latin typeface="Tahoma"/>
                <a:cs typeface="Tahoma"/>
              </a:rPr>
              <a:t>Targets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880" y="5182361"/>
            <a:ext cx="3512820" cy="11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0A976C"/>
              </a:buClr>
              <a:buSzPct val="106666"/>
              <a:buFont typeface="Segoe UI Symbol"/>
              <a:buChar char="❑"/>
              <a:tabLst>
                <a:tab pos="298450" algn="l"/>
              </a:tabLst>
            </a:pPr>
            <a:r>
              <a:rPr sz="1500" kern="0" spc="-25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1500" kern="0" spc="-17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formulation</a:t>
            </a:r>
            <a:r>
              <a:rPr sz="1500" kern="0" spc="-17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dirty="0">
                <a:solidFill>
                  <a:sysClr val="windowText" lastClr="000000"/>
                </a:solidFill>
                <a:latin typeface="Tahoma"/>
                <a:cs typeface="Tahoma"/>
              </a:rPr>
              <a:t>of</a:t>
            </a:r>
            <a:r>
              <a:rPr sz="1500" kern="0" spc="-16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70" dirty="0">
                <a:solidFill>
                  <a:sysClr val="windowText" lastClr="000000"/>
                </a:solidFill>
                <a:latin typeface="Tahoma"/>
                <a:cs typeface="Tahoma"/>
              </a:rPr>
              <a:t>a</a:t>
            </a:r>
            <a:r>
              <a:rPr sz="1500" kern="0" spc="-16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plan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8450" indent="-285750">
              <a:buClr>
                <a:srgbClr val="0A976C"/>
              </a:buClr>
              <a:buSzPct val="106666"/>
              <a:buFont typeface="Segoe UI Symbol"/>
              <a:buChar char="❑"/>
              <a:tabLst>
                <a:tab pos="298450" algn="l"/>
              </a:tabLst>
            </a:pPr>
            <a:r>
              <a:rPr sz="1500" kern="0" dirty="0">
                <a:solidFill>
                  <a:sysClr val="windowText" lastClr="000000"/>
                </a:solidFill>
                <a:latin typeface="Tahoma"/>
                <a:cs typeface="Tahoma"/>
              </a:rPr>
              <a:t>Actively</a:t>
            </a:r>
            <a:r>
              <a:rPr sz="1500" kern="0" spc="-18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monitoring</a:t>
            </a:r>
            <a:r>
              <a:rPr sz="1500" kern="0" spc="-15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1500" kern="0" spc="-1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implementation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8450" indent="-285750">
              <a:buClr>
                <a:srgbClr val="0A976C"/>
              </a:buClr>
              <a:buSzPct val="106666"/>
              <a:buFont typeface="Segoe UI Symbol"/>
              <a:buChar char="❑"/>
              <a:tabLst>
                <a:tab pos="298450" algn="l"/>
              </a:tabLst>
            </a:pPr>
            <a:r>
              <a:rPr sz="1500" kern="0" spc="-35" dirty="0">
                <a:solidFill>
                  <a:sysClr val="windowText" lastClr="000000"/>
                </a:solidFill>
                <a:latin typeface="Tahoma"/>
                <a:cs typeface="Tahoma"/>
              </a:rPr>
              <a:t>Readjusting</a:t>
            </a:r>
            <a:r>
              <a:rPr sz="1500" kern="0" spc="-1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the</a:t>
            </a:r>
            <a:r>
              <a:rPr sz="1500" kern="0" spc="-1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plan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8450" indent="-285750">
              <a:buClr>
                <a:srgbClr val="0A976C"/>
              </a:buClr>
              <a:buSzPct val="106666"/>
              <a:buFont typeface="Segoe UI Symbol"/>
              <a:buChar char="❑"/>
              <a:tabLst>
                <a:tab pos="298450" algn="l"/>
              </a:tabLst>
            </a:pP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Performance</a:t>
            </a:r>
            <a:r>
              <a:rPr sz="1500" kern="0" spc="-1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measurement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8450" indent="-285750">
              <a:buClr>
                <a:srgbClr val="0A976C"/>
              </a:buClr>
              <a:buSzPct val="106666"/>
              <a:buFont typeface="Segoe UI Symbol"/>
              <a:buChar char="❑"/>
              <a:tabLst>
                <a:tab pos="298450" algn="l"/>
              </a:tabLst>
            </a:pPr>
            <a:r>
              <a:rPr sz="1500" kern="0" dirty="0">
                <a:solidFill>
                  <a:sysClr val="windowText" lastClr="000000"/>
                </a:solidFill>
                <a:latin typeface="Tahoma"/>
                <a:cs typeface="Tahoma"/>
              </a:rPr>
              <a:t>Capability</a:t>
            </a:r>
            <a:r>
              <a:rPr sz="1500" kern="0" spc="-11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500" kern="0" spc="-10" dirty="0">
                <a:solidFill>
                  <a:sysClr val="windowText" lastClr="000000"/>
                </a:solidFill>
                <a:latin typeface="Tahoma"/>
                <a:cs typeface="Tahoma"/>
              </a:rPr>
              <a:t>development</a:t>
            </a:r>
            <a:endParaRPr sz="15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089" y="1948637"/>
            <a:ext cx="3638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0" kern="0" spc="-630" dirty="0">
                <a:solidFill>
                  <a:srgbClr val="087150"/>
                </a:solidFill>
                <a:latin typeface="Tahoma"/>
                <a:cs typeface="Tahoma"/>
              </a:rPr>
              <a:t>”</a:t>
            </a:r>
            <a:endParaRPr sz="8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0816" y="1420113"/>
            <a:ext cx="78663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kern="0" dirty="0">
                <a:solidFill>
                  <a:srgbClr val="087150"/>
                </a:solidFill>
                <a:latin typeface="Tahoma"/>
                <a:cs typeface="Tahoma"/>
              </a:rPr>
              <a:t>Performance</a:t>
            </a:r>
            <a:r>
              <a:rPr sz="1600" kern="0" spc="260" dirty="0">
                <a:solidFill>
                  <a:srgbClr val="087150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Tahoma"/>
                <a:cs typeface="Tahoma"/>
              </a:rPr>
              <a:t>management</a:t>
            </a:r>
            <a:r>
              <a:rPr sz="1600" kern="0" spc="275" dirty="0">
                <a:solidFill>
                  <a:srgbClr val="087150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is</a:t>
            </a:r>
            <a:r>
              <a:rPr sz="1600" kern="0" spc="2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the</a:t>
            </a:r>
            <a:r>
              <a:rPr sz="1600" kern="0" spc="26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overarching</a:t>
            </a:r>
            <a:r>
              <a:rPr sz="1600" kern="0" spc="2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human</a:t>
            </a:r>
            <a:r>
              <a:rPr sz="1600" kern="0" spc="2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activity</a:t>
            </a:r>
            <a:r>
              <a:rPr sz="1600" kern="0" spc="2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that</a:t>
            </a:r>
            <a:r>
              <a:rPr sz="1600" kern="0" spc="2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is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concerned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with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achieving</a:t>
            </a:r>
            <a:r>
              <a:rPr sz="1600" kern="0" spc="-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desired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results,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thus</a:t>
            </a:r>
            <a:r>
              <a:rPr sz="1600" kern="0" spc="-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demonstrating</a:t>
            </a:r>
            <a:r>
              <a:rPr sz="1600" kern="0" spc="-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-1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achieving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performance.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It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reflects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the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approach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one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entity</a:t>
            </a:r>
            <a:r>
              <a:rPr sz="1600" kern="0" spc="2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has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towards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and</a:t>
            </a:r>
            <a:r>
              <a:rPr sz="1600" kern="0" spc="2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it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integrates</a:t>
            </a:r>
            <a:r>
              <a:rPr sz="1600" kern="0" spc="28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both</a:t>
            </a:r>
            <a:r>
              <a:rPr sz="1600" kern="0" spc="2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upstream</a:t>
            </a:r>
            <a:r>
              <a:rPr sz="1600" kern="0" spc="27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and </a:t>
            </a:r>
            <a:r>
              <a:rPr sz="1600" kern="0" spc="-30" dirty="0">
                <a:solidFill>
                  <a:srgbClr val="5F5F5F"/>
                </a:solidFill>
                <a:latin typeface="Tahoma"/>
                <a:cs typeface="Tahoma"/>
              </a:rPr>
              <a:t>downstream</a:t>
            </a:r>
            <a:r>
              <a:rPr sz="1600" kern="0" spc="-14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with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other</a:t>
            </a:r>
            <a:r>
              <a:rPr sz="1600" kern="0" spc="-13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domains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of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0" dirty="0">
                <a:solidFill>
                  <a:srgbClr val="5F5F5F"/>
                </a:solidFill>
                <a:latin typeface="Tahoma"/>
                <a:cs typeface="Tahoma"/>
              </a:rPr>
              <a:t>administrative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25" dirty="0">
                <a:solidFill>
                  <a:srgbClr val="5F5F5F"/>
                </a:solidFill>
                <a:latin typeface="Tahoma"/>
                <a:cs typeface="Tahoma"/>
              </a:rPr>
              <a:t>science</a:t>
            </a:r>
            <a:r>
              <a:rPr sz="1600" kern="0" spc="-16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dirty="0">
                <a:solidFill>
                  <a:srgbClr val="5F5F5F"/>
                </a:solidFill>
                <a:latin typeface="Tahoma"/>
                <a:cs typeface="Tahoma"/>
              </a:rPr>
              <a:t>or</a:t>
            </a:r>
            <a:r>
              <a:rPr sz="1600" kern="0" spc="-14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40" dirty="0">
                <a:solidFill>
                  <a:srgbClr val="5F5F5F"/>
                </a:solidFill>
                <a:latin typeface="Tahoma"/>
                <a:cs typeface="Tahoma"/>
              </a:rPr>
              <a:t>managerial</a:t>
            </a:r>
            <a:r>
              <a:rPr sz="1600" kern="0" spc="-155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1600" kern="0" spc="-10" dirty="0">
                <a:solidFill>
                  <a:srgbClr val="5F5F5F"/>
                </a:solidFill>
                <a:latin typeface="Tahoma"/>
                <a:cs typeface="Tahoma"/>
              </a:rPr>
              <a:t>disciplines.</a:t>
            </a:r>
            <a:endParaRPr sz="1600"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4585335"/>
            <a:r>
              <a:rPr sz="1600" i="1" kern="0" spc="-170" dirty="0">
                <a:solidFill>
                  <a:srgbClr val="5F5F5F"/>
                </a:solidFill>
                <a:latin typeface="Lucida Sans"/>
                <a:cs typeface="Lucida Sans"/>
              </a:rPr>
              <a:t>Aurel</a:t>
            </a:r>
            <a:r>
              <a:rPr sz="1600" i="1" kern="0" spc="-155" dirty="0">
                <a:solidFill>
                  <a:srgbClr val="5F5F5F"/>
                </a:solidFill>
                <a:latin typeface="Lucida Sans"/>
                <a:cs typeface="Lucida Sans"/>
              </a:rPr>
              <a:t> </a:t>
            </a:r>
            <a:r>
              <a:rPr sz="1600" i="1" kern="0" spc="-175" dirty="0">
                <a:solidFill>
                  <a:srgbClr val="5F5F5F"/>
                </a:solidFill>
                <a:latin typeface="Lucida Sans"/>
                <a:cs typeface="Lucida Sans"/>
              </a:rPr>
              <a:t>Brudan,</a:t>
            </a:r>
            <a:r>
              <a:rPr sz="1600" i="1" kern="0" spc="-140" dirty="0">
                <a:solidFill>
                  <a:srgbClr val="5F5F5F"/>
                </a:solidFill>
                <a:latin typeface="Lucida Sans"/>
                <a:cs typeface="Lucida Sans"/>
              </a:rPr>
              <a:t> </a:t>
            </a:r>
            <a:r>
              <a:rPr sz="1600" i="1" kern="0" spc="-20" dirty="0">
                <a:solidFill>
                  <a:srgbClr val="5F5F5F"/>
                </a:solidFill>
                <a:latin typeface="Lucida Sans"/>
                <a:cs typeface="Lucida Sans"/>
              </a:rPr>
              <a:t>2017</a:t>
            </a:r>
            <a:endParaRPr sz="1600" kern="0">
              <a:solidFill>
                <a:sysClr val="windowText" lastClr="000000"/>
              </a:solidFill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2832" y="1063827"/>
            <a:ext cx="3638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000" kern="0" spc="-630" dirty="0">
                <a:solidFill>
                  <a:srgbClr val="087150"/>
                </a:solidFill>
                <a:latin typeface="Tahoma"/>
                <a:cs typeface="Tahoma"/>
              </a:rPr>
              <a:t>“</a:t>
            </a:r>
            <a:endParaRPr sz="80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265" dirty="0"/>
              <a:t>TERMS</a:t>
            </a:r>
            <a:r>
              <a:rPr spc="5" dirty="0"/>
              <a:t> </a:t>
            </a:r>
            <a:r>
              <a:rPr spc="-185" dirty="0"/>
              <a:t>&amp;</a:t>
            </a:r>
            <a:r>
              <a:rPr spc="-15" dirty="0"/>
              <a:t> </a:t>
            </a:r>
            <a:r>
              <a:rPr spc="165" dirty="0"/>
              <a:t>TOOLS</a:t>
            </a:r>
            <a:r>
              <a:rPr spc="-15" dirty="0"/>
              <a:t> </a:t>
            </a:r>
            <a:r>
              <a:rPr spc="250" dirty="0"/>
              <a:t>LINKED</a:t>
            </a:r>
            <a:r>
              <a:rPr spc="5" dirty="0"/>
              <a:t> </a:t>
            </a:r>
            <a:r>
              <a:rPr spc="155" dirty="0"/>
              <a:t>TO</a:t>
            </a:r>
            <a:r>
              <a:rPr spc="10" dirty="0"/>
              <a:t> </a:t>
            </a:r>
            <a:r>
              <a:rPr spc="90" dirty="0"/>
              <a:t>“PERFORMANCE”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8196" y="1398779"/>
            <a:ext cx="7826375" cy="491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A</a:t>
            </a:r>
            <a:r>
              <a:rPr sz="1600" kern="0" spc="5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better</a:t>
            </a:r>
            <a:r>
              <a:rPr sz="1600" kern="0" spc="6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50" dirty="0">
                <a:solidFill>
                  <a:srgbClr val="087150"/>
                </a:solidFill>
                <a:latin typeface="Century Gothic"/>
                <a:cs typeface="Century Gothic"/>
              </a:rPr>
              <a:t>structure,</a:t>
            </a:r>
            <a:r>
              <a:rPr sz="1600" kern="0" spc="5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alignment,</a:t>
            </a:r>
            <a:r>
              <a:rPr sz="1600" kern="0" spc="9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integration,</a:t>
            </a:r>
            <a:r>
              <a:rPr sz="1600" kern="0" spc="8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and</a:t>
            </a:r>
            <a:r>
              <a:rPr sz="1600" kern="0" spc="8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50" dirty="0">
                <a:solidFill>
                  <a:srgbClr val="087150"/>
                </a:solidFill>
                <a:latin typeface="Century Gothic"/>
                <a:cs typeface="Century Gothic"/>
              </a:rPr>
              <a:t>use</a:t>
            </a:r>
            <a:r>
              <a:rPr sz="1600" kern="0" spc="5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of</a:t>
            </a:r>
            <a:r>
              <a:rPr sz="1600" kern="0" spc="3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what</a:t>
            </a:r>
            <a:r>
              <a:rPr sz="1600" kern="0" spc="9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125" dirty="0">
                <a:solidFill>
                  <a:srgbClr val="087150"/>
                </a:solidFill>
                <a:latin typeface="Century Gothic"/>
                <a:cs typeface="Century Gothic"/>
              </a:rPr>
              <a:t>is</a:t>
            </a:r>
            <a:r>
              <a:rPr sz="1600" kern="0" spc="4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-10" dirty="0">
                <a:solidFill>
                  <a:srgbClr val="087150"/>
                </a:solidFill>
                <a:latin typeface="Century Gothic"/>
                <a:cs typeface="Century Gothic"/>
              </a:rPr>
              <a:t>already</a:t>
            </a:r>
            <a:r>
              <a:rPr sz="1600" kern="0" spc="8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100" dirty="0">
                <a:solidFill>
                  <a:srgbClr val="087150"/>
                </a:solidFill>
                <a:latin typeface="Century Gothic"/>
                <a:cs typeface="Century Gothic"/>
              </a:rPr>
              <a:t>in</a:t>
            </a:r>
            <a:r>
              <a:rPr sz="1600" kern="0" spc="4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-10" dirty="0">
                <a:solidFill>
                  <a:srgbClr val="087150"/>
                </a:solidFill>
                <a:latin typeface="Century Gothic"/>
                <a:cs typeface="Century Gothic"/>
              </a:rPr>
              <a:t>place </a:t>
            </a:r>
            <a:r>
              <a:rPr sz="1600" kern="0" spc="125" dirty="0">
                <a:solidFill>
                  <a:srgbClr val="087150"/>
                </a:solidFill>
                <a:latin typeface="Century Gothic"/>
                <a:cs typeface="Century Gothic"/>
              </a:rPr>
              <a:t>is</a:t>
            </a:r>
            <a:r>
              <a:rPr sz="1600" kern="0" spc="6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the</a:t>
            </a:r>
            <a:r>
              <a:rPr sz="1600" kern="0" spc="9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answer</a:t>
            </a:r>
            <a:r>
              <a:rPr sz="1600" kern="0" spc="12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to</a:t>
            </a:r>
            <a:r>
              <a:rPr sz="1600" kern="0" spc="70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60" dirty="0">
                <a:solidFill>
                  <a:srgbClr val="087150"/>
                </a:solidFill>
                <a:latin typeface="Century Gothic"/>
                <a:cs typeface="Century Gothic"/>
              </a:rPr>
              <a:t>improving</a:t>
            </a:r>
            <a:r>
              <a:rPr sz="1600" kern="0" spc="9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performance</a:t>
            </a:r>
            <a:r>
              <a:rPr sz="1600" kern="0" spc="114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dirty="0">
                <a:solidFill>
                  <a:srgbClr val="087150"/>
                </a:solidFill>
                <a:latin typeface="Century Gothic"/>
                <a:cs typeface="Century Gothic"/>
              </a:rPr>
              <a:t>management</a:t>
            </a:r>
            <a:r>
              <a:rPr sz="1600" kern="0" spc="145" dirty="0">
                <a:solidFill>
                  <a:srgbClr val="087150"/>
                </a:solidFill>
                <a:latin typeface="Century Gothic"/>
                <a:cs typeface="Century Gothic"/>
              </a:rPr>
              <a:t> </a:t>
            </a:r>
            <a:r>
              <a:rPr sz="1600" kern="0" spc="-10" dirty="0">
                <a:solidFill>
                  <a:srgbClr val="087150"/>
                </a:solidFill>
                <a:latin typeface="Century Gothic"/>
                <a:cs typeface="Century Gothic"/>
              </a:rPr>
              <a:t>practices.</a:t>
            </a:r>
            <a:endParaRPr sz="16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1150" y="2258695"/>
            <a:ext cx="158877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150"/>
              </a:lnSpc>
              <a:spcBef>
                <a:spcPts val="100"/>
              </a:spcBef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Stakeholders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lnSpc>
                <a:spcPts val="2150"/>
              </a:lnSpc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Discussions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Forums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Training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Rewards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4044" y="2972816"/>
            <a:ext cx="14922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Plans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Budgets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Projects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Scorecards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Dashboards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Reports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1151" y="4439792"/>
            <a:ext cx="238823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Goals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Objectives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20" dirty="0">
                <a:solidFill>
                  <a:srgbClr val="5F5F5F"/>
                </a:solidFill>
                <a:latin typeface="Tahoma"/>
                <a:cs typeface="Tahoma"/>
              </a:rPr>
              <a:t>KPIs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lnSpc>
                <a:spcPts val="2150"/>
              </a:lnSpc>
              <a:spcBef>
                <a:spcPts val="25"/>
              </a:spcBef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Targets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lnSpc>
                <a:spcPts val="2150"/>
              </a:lnSpc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Technology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spcBef>
                <a:spcPts val="25"/>
              </a:spcBef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Meetings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299085" indent="-286385">
              <a:buClr>
                <a:srgbClr val="087150"/>
              </a:buClr>
              <a:buSzPct val="72222"/>
              <a:buFont typeface="Segoe UI Symbol"/>
              <a:buChar char="⮚"/>
              <a:tabLst>
                <a:tab pos="299085" algn="l"/>
              </a:tabLst>
            </a:pP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Performance</a:t>
            </a:r>
            <a:r>
              <a:rPr kern="0" spc="-19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kern="0" spc="-10" dirty="0">
                <a:solidFill>
                  <a:srgbClr val="5F5F5F"/>
                </a:solidFill>
                <a:latin typeface="Tahoma"/>
                <a:cs typeface="Tahoma"/>
              </a:rPr>
              <a:t>reviews</a:t>
            </a:r>
            <a:endParaRPr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5611" y="2775204"/>
            <a:ext cx="2534412" cy="25344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20529"/>
          </a:xfrm>
          <a:prstGeom prst="rect">
            <a:avLst/>
          </a:prstGeom>
        </p:spPr>
        <p:txBody>
          <a:bodyPr vert="horz" wrap="square" lIns="0" tIns="256442" rIns="0" bIns="0" rtlCol="0">
            <a:spAutoFit/>
          </a:bodyPr>
          <a:lstStyle/>
          <a:p>
            <a:pPr marL="2437765">
              <a:spcBef>
                <a:spcPts val="90"/>
              </a:spcBef>
            </a:pPr>
            <a:fld id="{81D60167-4931-47E6-BA6A-407CBD079E47}" type="slidenum">
              <a:rPr kern="0" spc="-25" dirty="0">
                <a:latin typeface="Tahoma"/>
                <a:cs typeface="Tahoma"/>
              </a:rPr>
              <a:pPr marL="2437765">
                <a:spcBef>
                  <a:spcPts val="90"/>
                </a:spcBef>
              </a:pPr>
              <a:t>6</a:t>
            </a:fld>
            <a:endParaRPr kern="0" spc="-25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80633"/>
          </a:xfrm>
          <a:prstGeom prst="rect">
            <a:avLst/>
          </a:prstGeom>
        </p:spPr>
        <p:txBody>
          <a:bodyPr vert="horz" wrap="square" lIns="0" tIns="209258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155" dirty="0"/>
              <a:t>PERFORMANCE</a:t>
            </a:r>
            <a:r>
              <a:rPr spc="30" dirty="0"/>
              <a:t> </a:t>
            </a:r>
            <a:r>
              <a:rPr spc="165" dirty="0"/>
              <a:t>TOOLS</a:t>
            </a:r>
            <a:r>
              <a:rPr spc="-15" dirty="0"/>
              <a:t> </a:t>
            </a:r>
            <a:r>
              <a:rPr spc="16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2200656" y="1543938"/>
            <a:ext cx="2240915" cy="632460"/>
          </a:xfrm>
          <a:custGeom>
            <a:avLst/>
            <a:gdLst/>
            <a:ahLst/>
            <a:cxnLst/>
            <a:rect l="l" t="t" r="r" b="b"/>
            <a:pathLst>
              <a:path w="2240915" h="632460">
                <a:moveTo>
                  <a:pt x="1963293" y="0"/>
                </a:moveTo>
                <a:lnTo>
                  <a:pt x="49707" y="0"/>
                </a:lnTo>
                <a:lnTo>
                  <a:pt x="30646" y="3216"/>
                </a:lnTo>
                <a:lnTo>
                  <a:pt x="14814" y="14303"/>
                </a:lnTo>
                <a:lnTo>
                  <a:pt x="4002" y="31128"/>
                </a:lnTo>
                <a:lnTo>
                  <a:pt x="0" y="51562"/>
                </a:lnTo>
                <a:lnTo>
                  <a:pt x="0" y="580771"/>
                </a:lnTo>
                <a:lnTo>
                  <a:pt x="4002" y="600882"/>
                </a:lnTo>
                <a:lnTo>
                  <a:pt x="14814" y="617267"/>
                </a:lnTo>
                <a:lnTo>
                  <a:pt x="30646" y="628294"/>
                </a:lnTo>
                <a:lnTo>
                  <a:pt x="49707" y="632333"/>
                </a:lnTo>
                <a:lnTo>
                  <a:pt x="1957577" y="632333"/>
                </a:lnTo>
                <a:lnTo>
                  <a:pt x="1963293" y="630427"/>
                </a:lnTo>
                <a:lnTo>
                  <a:pt x="1970913" y="628523"/>
                </a:lnTo>
                <a:lnTo>
                  <a:pt x="2014559" y="582039"/>
                </a:lnTo>
                <a:lnTo>
                  <a:pt x="2105009" y="481631"/>
                </a:lnTo>
                <a:lnTo>
                  <a:pt x="2234819" y="336169"/>
                </a:lnTo>
                <a:lnTo>
                  <a:pt x="2240295" y="314721"/>
                </a:lnTo>
                <a:lnTo>
                  <a:pt x="2238301" y="304504"/>
                </a:lnTo>
                <a:lnTo>
                  <a:pt x="2232914" y="296037"/>
                </a:lnTo>
                <a:lnTo>
                  <a:pt x="2084629" y="128164"/>
                </a:lnTo>
                <a:lnTo>
                  <a:pt x="2007711" y="41767"/>
                </a:lnTo>
                <a:lnTo>
                  <a:pt x="1977417" y="9447"/>
                </a:lnTo>
                <a:lnTo>
                  <a:pt x="196329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9472" y="1543811"/>
            <a:ext cx="2135505" cy="632460"/>
          </a:xfrm>
          <a:custGeom>
            <a:avLst/>
            <a:gdLst/>
            <a:ahLst/>
            <a:cxnLst/>
            <a:rect l="l" t="t" r="r" b="b"/>
            <a:pathLst>
              <a:path w="2135504" h="632460">
                <a:moveTo>
                  <a:pt x="1858644" y="0"/>
                </a:moveTo>
                <a:lnTo>
                  <a:pt x="0" y="0"/>
                </a:lnTo>
                <a:lnTo>
                  <a:pt x="5714" y="1904"/>
                </a:lnTo>
                <a:lnTo>
                  <a:pt x="13335" y="3810"/>
                </a:lnTo>
                <a:lnTo>
                  <a:pt x="56995" y="50293"/>
                </a:lnTo>
                <a:lnTo>
                  <a:pt x="147351" y="150701"/>
                </a:lnTo>
                <a:lnTo>
                  <a:pt x="276987" y="296163"/>
                </a:lnTo>
                <a:lnTo>
                  <a:pt x="282344" y="305649"/>
                </a:lnTo>
                <a:lnTo>
                  <a:pt x="284130" y="316229"/>
                </a:lnTo>
                <a:lnTo>
                  <a:pt x="282344" y="326810"/>
                </a:lnTo>
                <a:lnTo>
                  <a:pt x="276987" y="336296"/>
                </a:lnTo>
                <a:lnTo>
                  <a:pt x="52101" y="590677"/>
                </a:lnTo>
                <a:lnTo>
                  <a:pt x="21812" y="623010"/>
                </a:lnTo>
                <a:lnTo>
                  <a:pt x="7619" y="632460"/>
                </a:lnTo>
                <a:lnTo>
                  <a:pt x="1851025" y="632460"/>
                </a:lnTo>
                <a:lnTo>
                  <a:pt x="1856739" y="630554"/>
                </a:lnTo>
                <a:lnTo>
                  <a:pt x="1864360" y="628650"/>
                </a:lnTo>
                <a:lnTo>
                  <a:pt x="1907966" y="582166"/>
                </a:lnTo>
                <a:lnTo>
                  <a:pt x="2128012" y="336296"/>
                </a:lnTo>
                <a:lnTo>
                  <a:pt x="2133369" y="326810"/>
                </a:lnTo>
                <a:lnTo>
                  <a:pt x="2135155" y="316229"/>
                </a:lnTo>
                <a:lnTo>
                  <a:pt x="2133369" y="305649"/>
                </a:lnTo>
                <a:lnTo>
                  <a:pt x="2128012" y="296163"/>
                </a:lnTo>
                <a:lnTo>
                  <a:pt x="1903031" y="41783"/>
                </a:lnTo>
                <a:lnTo>
                  <a:pt x="1872765" y="9449"/>
                </a:lnTo>
                <a:lnTo>
                  <a:pt x="1858644" y="0"/>
                </a:lnTo>
                <a:close/>
              </a:path>
            </a:pathLst>
          </a:custGeom>
          <a:solidFill>
            <a:srgbClr val="0A976C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0856" y="1543811"/>
            <a:ext cx="2135505" cy="632460"/>
          </a:xfrm>
          <a:custGeom>
            <a:avLst/>
            <a:gdLst/>
            <a:ahLst/>
            <a:cxnLst/>
            <a:rect l="l" t="t" r="r" b="b"/>
            <a:pathLst>
              <a:path w="2135504" h="632460">
                <a:moveTo>
                  <a:pt x="1858645" y="0"/>
                </a:moveTo>
                <a:lnTo>
                  <a:pt x="0" y="0"/>
                </a:lnTo>
                <a:lnTo>
                  <a:pt x="5715" y="1904"/>
                </a:lnTo>
                <a:lnTo>
                  <a:pt x="13335" y="3810"/>
                </a:lnTo>
                <a:lnTo>
                  <a:pt x="56995" y="50293"/>
                </a:lnTo>
                <a:lnTo>
                  <a:pt x="147351" y="150701"/>
                </a:lnTo>
                <a:lnTo>
                  <a:pt x="276987" y="296163"/>
                </a:lnTo>
                <a:lnTo>
                  <a:pt x="282344" y="305649"/>
                </a:lnTo>
                <a:lnTo>
                  <a:pt x="284130" y="316229"/>
                </a:lnTo>
                <a:lnTo>
                  <a:pt x="282344" y="326810"/>
                </a:lnTo>
                <a:lnTo>
                  <a:pt x="276987" y="336296"/>
                </a:lnTo>
                <a:lnTo>
                  <a:pt x="52101" y="590677"/>
                </a:lnTo>
                <a:lnTo>
                  <a:pt x="21812" y="623010"/>
                </a:lnTo>
                <a:lnTo>
                  <a:pt x="7620" y="632460"/>
                </a:lnTo>
                <a:lnTo>
                  <a:pt x="1851025" y="632460"/>
                </a:lnTo>
                <a:lnTo>
                  <a:pt x="1856740" y="630554"/>
                </a:lnTo>
                <a:lnTo>
                  <a:pt x="1864360" y="628650"/>
                </a:lnTo>
                <a:lnTo>
                  <a:pt x="1907966" y="582166"/>
                </a:lnTo>
                <a:lnTo>
                  <a:pt x="2128012" y="336296"/>
                </a:lnTo>
                <a:lnTo>
                  <a:pt x="2133369" y="326810"/>
                </a:lnTo>
                <a:lnTo>
                  <a:pt x="2135155" y="316229"/>
                </a:lnTo>
                <a:lnTo>
                  <a:pt x="2133369" y="305649"/>
                </a:lnTo>
                <a:lnTo>
                  <a:pt x="2128012" y="296163"/>
                </a:lnTo>
                <a:lnTo>
                  <a:pt x="1903031" y="41783"/>
                </a:lnTo>
                <a:lnTo>
                  <a:pt x="1872765" y="9449"/>
                </a:lnTo>
                <a:lnTo>
                  <a:pt x="1858645" y="0"/>
                </a:lnTo>
                <a:close/>
              </a:path>
            </a:pathLst>
          </a:custGeom>
          <a:solidFill>
            <a:srgbClr val="086647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9273" y="1714246"/>
            <a:ext cx="12331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Methodology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4115" y="1714246"/>
            <a:ext cx="49593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80" dirty="0">
                <a:solidFill>
                  <a:srgbClr val="FFFFFF"/>
                </a:solidFill>
                <a:latin typeface="Century Gothic"/>
                <a:cs typeface="Century Gothic"/>
              </a:rPr>
              <a:t>Tools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127" y="1591182"/>
            <a:ext cx="1212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Performance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12700"/>
            <a:r>
              <a:rPr sz="14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Architecture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0656" y="2430779"/>
            <a:ext cx="2144395" cy="632460"/>
          </a:xfrm>
          <a:custGeom>
            <a:avLst/>
            <a:gdLst/>
            <a:ahLst/>
            <a:cxnLst/>
            <a:rect l="l" t="t" r="r" b="b"/>
            <a:pathLst>
              <a:path w="2144395" h="632460">
                <a:moveTo>
                  <a:pt x="2073783" y="0"/>
                </a:moveTo>
                <a:lnTo>
                  <a:pt x="70472" y="0"/>
                </a:lnTo>
                <a:lnTo>
                  <a:pt x="43039" y="5530"/>
                </a:lnTo>
                <a:lnTo>
                  <a:pt x="20639" y="20621"/>
                </a:lnTo>
                <a:lnTo>
                  <a:pt x="5537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7" y="589436"/>
                </a:lnTo>
                <a:lnTo>
                  <a:pt x="20639" y="611838"/>
                </a:lnTo>
                <a:lnTo>
                  <a:pt x="43039" y="626929"/>
                </a:lnTo>
                <a:lnTo>
                  <a:pt x="70472" y="632460"/>
                </a:lnTo>
                <a:lnTo>
                  <a:pt x="2073783" y="632460"/>
                </a:lnTo>
                <a:lnTo>
                  <a:pt x="2101244" y="626929"/>
                </a:lnTo>
                <a:lnTo>
                  <a:pt x="2123646" y="611838"/>
                </a:lnTo>
                <a:lnTo>
                  <a:pt x="2138737" y="589436"/>
                </a:lnTo>
                <a:lnTo>
                  <a:pt x="2144268" y="561975"/>
                </a:lnTo>
                <a:lnTo>
                  <a:pt x="2144268" y="70485"/>
                </a:lnTo>
                <a:lnTo>
                  <a:pt x="2138737" y="43023"/>
                </a:lnTo>
                <a:lnTo>
                  <a:pt x="2123646" y="20621"/>
                </a:lnTo>
                <a:lnTo>
                  <a:pt x="2101244" y="5530"/>
                </a:lnTo>
                <a:lnTo>
                  <a:pt x="2073783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2286" y="2636596"/>
            <a:ext cx="4610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70" dirty="0">
                <a:solidFill>
                  <a:srgbClr val="FFFFFF"/>
                </a:solidFill>
                <a:latin typeface="Century Gothic"/>
                <a:cs typeface="Century Gothic"/>
              </a:rPr>
              <a:t>PLAN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0656" y="3473196"/>
            <a:ext cx="2144395" cy="632460"/>
          </a:xfrm>
          <a:custGeom>
            <a:avLst/>
            <a:gdLst/>
            <a:ahLst/>
            <a:cxnLst/>
            <a:rect l="l" t="t" r="r" b="b"/>
            <a:pathLst>
              <a:path w="2144395" h="632460">
                <a:moveTo>
                  <a:pt x="2073783" y="0"/>
                </a:moveTo>
                <a:lnTo>
                  <a:pt x="70472" y="0"/>
                </a:lnTo>
                <a:lnTo>
                  <a:pt x="43039" y="5530"/>
                </a:lnTo>
                <a:lnTo>
                  <a:pt x="20639" y="20621"/>
                </a:lnTo>
                <a:lnTo>
                  <a:pt x="5537" y="43023"/>
                </a:lnTo>
                <a:lnTo>
                  <a:pt x="0" y="70484"/>
                </a:lnTo>
                <a:lnTo>
                  <a:pt x="0" y="561974"/>
                </a:lnTo>
                <a:lnTo>
                  <a:pt x="5537" y="589436"/>
                </a:lnTo>
                <a:lnTo>
                  <a:pt x="20639" y="611838"/>
                </a:lnTo>
                <a:lnTo>
                  <a:pt x="43039" y="626929"/>
                </a:lnTo>
                <a:lnTo>
                  <a:pt x="70472" y="632459"/>
                </a:lnTo>
                <a:lnTo>
                  <a:pt x="2073783" y="632459"/>
                </a:lnTo>
                <a:lnTo>
                  <a:pt x="2101244" y="626929"/>
                </a:lnTo>
                <a:lnTo>
                  <a:pt x="2123646" y="611838"/>
                </a:lnTo>
                <a:lnTo>
                  <a:pt x="2138737" y="589436"/>
                </a:lnTo>
                <a:lnTo>
                  <a:pt x="2144268" y="561974"/>
                </a:lnTo>
                <a:lnTo>
                  <a:pt x="2144268" y="70484"/>
                </a:lnTo>
                <a:lnTo>
                  <a:pt x="2138737" y="43023"/>
                </a:lnTo>
                <a:lnTo>
                  <a:pt x="2123646" y="20621"/>
                </a:lnTo>
                <a:lnTo>
                  <a:pt x="2101244" y="5530"/>
                </a:lnTo>
                <a:lnTo>
                  <a:pt x="207378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2200" y="3680205"/>
            <a:ext cx="280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-25" dirty="0">
                <a:solidFill>
                  <a:srgbClr val="5F5F5F"/>
                </a:solidFill>
                <a:latin typeface="Century Gothic"/>
                <a:cs typeface="Century Gothic"/>
              </a:rPr>
              <a:t>DO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0656" y="4523232"/>
            <a:ext cx="2144395" cy="632460"/>
          </a:xfrm>
          <a:custGeom>
            <a:avLst/>
            <a:gdLst/>
            <a:ahLst/>
            <a:cxnLst/>
            <a:rect l="l" t="t" r="r" b="b"/>
            <a:pathLst>
              <a:path w="2144395" h="632460">
                <a:moveTo>
                  <a:pt x="2073783" y="0"/>
                </a:moveTo>
                <a:lnTo>
                  <a:pt x="70472" y="0"/>
                </a:lnTo>
                <a:lnTo>
                  <a:pt x="43039" y="5530"/>
                </a:lnTo>
                <a:lnTo>
                  <a:pt x="20639" y="20621"/>
                </a:lnTo>
                <a:lnTo>
                  <a:pt x="5537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7" y="589436"/>
                </a:lnTo>
                <a:lnTo>
                  <a:pt x="20639" y="611838"/>
                </a:lnTo>
                <a:lnTo>
                  <a:pt x="43039" y="626929"/>
                </a:lnTo>
                <a:lnTo>
                  <a:pt x="70472" y="632460"/>
                </a:lnTo>
                <a:lnTo>
                  <a:pt x="2073783" y="632460"/>
                </a:lnTo>
                <a:lnTo>
                  <a:pt x="2101244" y="626929"/>
                </a:lnTo>
                <a:lnTo>
                  <a:pt x="2123646" y="611838"/>
                </a:lnTo>
                <a:lnTo>
                  <a:pt x="2138737" y="589436"/>
                </a:lnTo>
                <a:lnTo>
                  <a:pt x="2144268" y="561975"/>
                </a:lnTo>
                <a:lnTo>
                  <a:pt x="2144268" y="70485"/>
                </a:lnTo>
                <a:lnTo>
                  <a:pt x="2138737" y="43023"/>
                </a:lnTo>
                <a:lnTo>
                  <a:pt x="2123646" y="20621"/>
                </a:lnTo>
                <a:lnTo>
                  <a:pt x="2101244" y="5530"/>
                </a:lnTo>
                <a:lnTo>
                  <a:pt x="2073783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2849" y="4730242"/>
            <a:ext cx="5803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CHECK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0656" y="5553455"/>
            <a:ext cx="2144395" cy="632460"/>
          </a:xfrm>
          <a:custGeom>
            <a:avLst/>
            <a:gdLst/>
            <a:ahLst/>
            <a:cxnLst/>
            <a:rect l="l" t="t" r="r" b="b"/>
            <a:pathLst>
              <a:path w="2144395" h="632460">
                <a:moveTo>
                  <a:pt x="2073783" y="0"/>
                </a:moveTo>
                <a:lnTo>
                  <a:pt x="70472" y="0"/>
                </a:lnTo>
                <a:lnTo>
                  <a:pt x="43039" y="5530"/>
                </a:lnTo>
                <a:lnTo>
                  <a:pt x="20639" y="20620"/>
                </a:lnTo>
                <a:lnTo>
                  <a:pt x="5537" y="43017"/>
                </a:lnTo>
                <a:lnTo>
                  <a:pt x="0" y="70472"/>
                </a:lnTo>
                <a:lnTo>
                  <a:pt x="0" y="561987"/>
                </a:lnTo>
                <a:lnTo>
                  <a:pt x="5537" y="589420"/>
                </a:lnTo>
                <a:lnTo>
                  <a:pt x="20639" y="611820"/>
                </a:lnTo>
                <a:lnTo>
                  <a:pt x="43039" y="626922"/>
                </a:lnTo>
                <a:lnTo>
                  <a:pt x="70472" y="632460"/>
                </a:lnTo>
                <a:lnTo>
                  <a:pt x="2073783" y="632460"/>
                </a:lnTo>
                <a:lnTo>
                  <a:pt x="2101244" y="626922"/>
                </a:lnTo>
                <a:lnTo>
                  <a:pt x="2123646" y="611820"/>
                </a:lnTo>
                <a:lnTo>
                  <a:pt x="2138737" y="589420"/>
                </a:lnTo>
                <a:lnTo>
                  <a:pt x="2144268" y="561987"/>
                </a:lnTo>
                <a:lnTo>
                  <a:pt x="2144268" y="70472"/>
                </a:lnTo>
                <a:lnTo>
                  <a:pt x="2138737" y="43017"/>
                </a:lnTo>
                <a:lnTo>
                  <a:pt x="2123646" y="20620"/>
                </a:lnTo>
                <a:lnTo>
                  <a:pt x="2101244" y="5530"/>
                </a:lnTo>
                <a:lnTo>
                  <a:pt x="20737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4769" y="5760516"/>
            <a:ext cx="3365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-25" dirty="0">
                <a:solidFill>
                  <a:srgbClr val="5F5F5F"/>
                </a:solidFill>
                <a:latin typeface="Century Gothic"/>
                <a:cs typeface="Century Gothic"/>
              </a:rPr>
              <a:t>ACT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7947" y="2430779"/>
            <a:ext cx="2131060" cy="632460"/>
          </a:xfrm>
          <a:custGeom>
            <a:avLst/>
            <a:gdLst/>
            <a:ahLst/>
            <a:cxnLst/>
            <a:rect l="l" t="t" r="r" b="b"/>
            <a:pathLst>
              <a:path w="2131060" h="632460">
                <a:moveTo>
                  <a:pt x="2060066" y="0"/>
                </a:moveTo>
                <a:lnTo>
                  <a:pt x="70485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5" y="632460"/>
                </a:lnTo>
                <a:lnTo>
                  <a:pt x="2060066" y="632460"/>
                </a:lnTo>
                <a:lnTo>
                  <a:pt x="2087528" y="626929"/>
                </a:lnTo>
                <a:lnTo>
                  <a:pt x="2109930" y="611838"/>
                </a:lnTo>
                <a:lnTo>
                  <a:pt x="2125021" y="589436"/>
                </a:lnTo>
                <a:lnTo>
                  <a:pt x="2130552" y="561975"/>
                </a:lnTo>
                <a:lnTo>
                  <a:pt x="2130552" y="70485"/>
                </a:lnTo>
                <a:lnTo>
                  <a:pt x="2125021" y="43023"/>
                </a:lnTo>
                <a:lnTo>
                  <a:pt x="2109930" y="20621"/>
                </a:lnTo>
                <a:lnTo>
                  <a:pt x="2087528" y="5530"/>
                </a:lnTo>
                <a:lnTo>
                  <a:pt x="2060066" y="0"/>
                </a:lnTo>
                <a:close/>
              </a:path>
            </a:pathLst>
          </a:custGeom>
          <a:solidFill>
            <a:srgbClr val="0A996C">
              <a:alpha val="82351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3361" y="2635072"/>
            <a:ext cx="840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80" dirty="0">
                <a:solidFill>
                  <a:srgbClr val="FFFFFF"/>
                </a:solidFill>
                <a:latin typeface="Century Gothic"/>
                <a:cs typeface="Century Gothic"/>
              </a:rPr>
              <a:t>STRATEGY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7947" y="3473196"/>
            <a:ext cx="2131060" cy="632460"/>
          </a:xfrm>
          <a:custGeom>
            <a:avLst/>
            <a:gdLst/>
            <a:ahLst/>
            <a:cxnLst/>
            <a:rect l="l" t="t" r="r" b="b"/>
            <a:pathLst>
              <a:path w="2131060" h="632460">
                <a:moveTo>
                  <a:pt x="2060066" y="0"/>
                </a:moveTo>
                <a:lnTo>
                  <a:pt x="70485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4"/>
                </a:lnTo>
                <a:lnTo>
                  <a:pt x="0" y="561974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5" y="632459"/>
                </a:lnTo>
                <a:lnTo>
                  <a:pt x="2060066" y="632459"/>
                </a:lnTo>
                <a:lnTo>
                  <a:pt x="2087528" y="626929"/>
                </a:lnTo>
                <a:lnTo>
                  <a:pt x="2109930" y="611838"/>
                </a:lnTo>
                <a:lnTo>
                  <a:pt x="2125021" y="589436"/>
                </a:lnTo>
                <a:lnTo>
                  <a:pt x="2130552" y="561974"/>
                </a:lnTo>
                <a:lnTo>
                  <a:pt x="2130552" y="70484"/>
                </a:lnTo>
                <a:lnTo>
                  <a:pt x="2125021" y="43023"/>
                </a:lnTo>
                <a:lnTo>
                  <a:pt x="2109930" y="20621"/>
                </a:lnTo>
                <a:lnTo>
                  <a:pt x="2087528" y="5530"/>
                </a:lnTo>
                <a:lnTo>
                  <a:pt x="2060066" y="0"/>
                </a:lnTo>
                <a:close/>
              </a:path>
            </a:pathLst>
          </a:custGeom>
          <a:solidFill>
            <a:srgbClr val="0A996C">
              <a:alpha val="7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82590" y="3678682"/>
            <a:ext cx="10013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75" dirty="0">
                <a:solidFill>
                  <a:srgbClr val="FFFFFF"/>
                </a:solidFill>
                <a:latin typeface="Century Gothic"/>
                <a:cs typeface="Century Gothic"/>
              </a:rPr>
              <a:t>OBJECTIVES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17947" y="4523232"/>
            <a:ext cx="2131060" cy="632460"/>
          </a:xfrm>
          <a:custGeom>
            <a:avLst/>
            <a:gdLst/>
            <a:ahLst/>
            <a:cxnLst/>
            <a:rect l="l" t="t" r="r" b="b"/>
            <a:pathLst>
              <a:path w="2131060" h="632460">
                <a:moveTo>
                  <a:pt x="2060066" y="0"/>
                </a:moveTo>
                <a:lnTo>
                  <a:pt x="70485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5" y="632460"/>
                </a:lnTo>
                <a:lnTo>
                  <a:pt x="2060066" y="632460"/>
                </a:lnTo>
                <a:lnTo>
                  <a:pt x="2087528" y="626929"/>
                </a:lnTo>
                <a:lnTo>
                  <a:pt x="2109930" y="611838"/>
                </a:lnTo>
                <a:lnTo>
                  <a:pt x="2125021" y="589436"/>
                </a:lnTo>
                <a:lnTo>
                  <a:pt x="2130552" y="561975"/>
                </a:lnTo>
                <a:lnTo>
                  <a:pt x="2130552" y="70485"/>
                </a:lnTo>
                <a:lnTo>
                  <a:pt x="2125021" y="43023"/>
                </a:lnTo>
                <a:lnTo>
                  <a:pt x="2109930" y="20621"/>
                </a:lnTo>
                <a:lnTo>
                  <a:pt x="2087528" y="5530"/>
                </a:lnTo>
                <a:lnTo>
                  <a:pt x="2060066" y="0"/>
                </a:lnTo>
                <a:close/>
              </a:path>
            </a:pathLst>
          </a:custGeom>
          <a:solidFill>
            <a:srgbClr val="0A996C">
              <a:alpha val="5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3" y="4728717"/>
            <a:ext cx="368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105" dirty="0">
                <a:solidFill>
                  <a:srgbClr val="FFFFFF"/>
                </a:solidFill>
                <a:latin typeface="Century Gothic"/>
                <a:cs typeface="Century Gothic"/>
              </a:rPr>
              <a:t>KPIs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7947" y="5553455"/>
            <a:ext cx="2131060" cy="632460"/>
          </a:xfrm>
          <a:custGeom>
            <a:avLst/>
            <a:gdLst/>
            <a:ahLst/>
            <a:cxnLst/>
            <a:rect l="l" t="t" r="r" b="b"/>
            <a:pathLst>
              <a:path w="2131060" h="632460">
                <a:moveTo>
                  <a:pt x="2060066" y="0"/>
                </a:moveTo>
                <a:lnTo>
                  <a:pt x="70485" y="0"/>
                </a:lnTo>
                <a:lnTo>
                  <a:pt x="43023" y="5530"/>
                </a:lnTo>
                <a:lnTo>
                  <a:pt x="20621" y="20620"/>
                </a:lnTo>
                <a:lnTo>
                  <a:pt x="5530" y="43017"/>
                </a:lnTo>
                <a:lnTo>
                  <a:pt x="0" y="70472"/>
                </a:lnTo>
                <a:lnTo>
                  <a:pt x="0" y="561987"/>
                </a:lnTo>
                <a:lnTo>
                  <a:pt x="5530" y="589420"/>
                </a:lnTo>
                <a:lnTo>
                  <a:pt x="20621" y="611820"/>
                </a:lnTo>
                <a:lnTo>
                  <a:pt x="43023" y="626922"/>
                </a:lnTo>
                <a:lnTo>
                  <a:pt x="70485" y="632460"/>
                </a:lnTo>
                <a:lnTo>
                  <a:pt x="2060066" y="632460"/>
                </a:lnTo>
                <a:lnTo>
                  <a:pt x="2087528" y="626922"/>
                </a:lnTo>
                <a:lnTo>
                  <a:pt x="2109930" y="611820"/>
                </a:lnTo>
                <a:lnTo>
                  <a:pt x="2125021" y="589420"/>
                </a:lnTo>
                <a:lnTo>
                  <a:pt x="2130552" y="561987"/>
                </a:lnTo>
                <a:lnTo>
                  <a:pt x="2130552" y="70472"/>
                </a:lnTo>
                <a:lnTo>
                  <a:pt x="2125021" y="43017"/>
                </a:lnTo>
                <a:lnTo>
                  <a:pt x="2109930" y="20620"/>
                </a:lnTo>
                <a:lnTo>
                  <a:pt x="2087528" y="5530"/>
                </a:lnTo>
                <a:lnTo>
                  <a:pt x="2060066" y="0"/>
                </a:lnTo>
                <a:close/>
              </a:path>
            </a:pathLst>
          </a:custGeom>
          <a:solidFill>
            <a:srgbClr val="0A996C">
              <a:alpha val="35293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6118" y="5758992"/>
            <a:ext cx="9347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95" dirty="0">
                <a:solidFill>
                  <a:srgbClr val="FFFFFF"/>
                </a:solidFill>
                <a:latin typeface="Century Gothic"/>
                <a:cs typeface="Century Gothic"/>
              </a:rPr>
              <a:t>INITIATIVES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07808" y="2430779"/>
            <a:ext cx="2132330" cy="632460"/>
          </a:xfrm>
          <a:custGeom>
            <a:avLst/>
            <a:gdLst/>
            <a:ahLst/>
            <a:cxnLst/>
            <a:rect l="l" t="t" r="r" b="b"/>
            <a:pathLst>
              <a:path w="2132329" h="632460">
                <a:moveTo>
                  <a:pt x="2061590" y="0"/>
                </a:moveTo>
                <a:lnTo>
                  <a:pt x="70484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4" y="632460"/>
                </a:lnTo>
                <a:lnTo>
                  <a:pt x="2061590" y="632460"/>
                </a:lnTo>
                <a:lnTo>
                  <a:pt x="2089052" y="626929"/>
                </a:lnTo>
                <a:lnTo>
                  <a:pt x="2111454" y="611838"/>
                </a:lnTo>
                <a:lnTo>
                  <a:pt x="2126545" y="589436"/>
                </a:lnTo>
                <a:lnTo>
                  <a:pt x="2132075" y="561975"/>
                </a:lnTo>
                <a:lnTo>
                  <a:pt x="2132075" y="70485"/>
                </a:lnTo>
                <a:lnTo>
                  <a:pt x="2126545" y="43023"/>
                </a:lnTo>
                <a:lnTo>
                  <a:pt x="2111454" y="20621"/>
                </a:lnTo>
                <a:lnTo>
                  <a:pt x="2089052" y="5530"/>
                </a:lnTo>
                <a:lnTo>
                  <a:pt x="2061590" y="0"/>
                </a:lnTo>
                <a:close/>
              </a:path>
            </a:pathLst>
          </a:custGeom>
          <a:solidFill>
            <a:srgbClr val="086647">
              <a:alpha val="82351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12100" y="2543632"/>
            <a:ext cx="152654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kern="0" spc="130" dirty="0">
                <a:solidFill>
                  <a:srgbClr val="FFFFFF"/>
                </a:solidFill>
                <a:latin typeface="Century Gothic"/>
                <a:cs typeface="Century Gothic"/>
              </a:rPr>
              <a:t>DESIRED</a:t>
            </a:r>
            <a:r>
              <a:rPr sz="1200" kern="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kern="0" spc="130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sz="1200" kern="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kern="0" spc="4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algn="ctr">
              <a:spcBef>
                <a:spcPts val="5"/>
              </a:spcBef>
            </a:pPr>
            <a:r>
              <a:rPr sz="1200" kern="0" spc="75" dirty="0">
                <a:solidFill>
                  <a:srgbClr val="FFFFFF"/>
                </a:solidFill>
                <a:latin typeface="Century Gothic"/>
                <a:cs typeface="Century Gothic"/>
              </a:rPr>
              <a:t>EVOLUTION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07808" y="3473196"/>
            <a:ext cx="2132330" cy="632460"/>
          </a:xfrm>
          <a:custGeom>
            <a:avLst/>
            <a:gdLst/>
            <a:ahLst/>
            <a:cxnLst/>
            <a:rect l="l" t="t" r="r" b="b"/>
            <a:pathLst>
              <a:path w="2132329" h="632460">
                <a:moveTo>
                  <a:pt x="2061590" y="0"/>
                </a:moveTo>
                <a:lnTo>
                  <a:pt x="70484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4"/>
                </a:lnTo>
                <a:lnTo>
                  <a:pt x="0" y="561974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4" y="632459"/>
                </a:lnTo>
                <a:lnTo>
                  <a:pt x="2061590" y="632459"/>
                </a:lnTo>
                <a:lnTo>
                  <a:pt x="2089052" y="626929"/>
                </a:lnTo>
                <a:lnTo>
                  <a:pt x="2111454" y="611838"/>
                </a:lnTo>
                <a:lnTo>
                  <a:pt x="2126545" y="589436"/>
                </a:lnTo>
                <a:lnTo>
                  <a:pt x="2132075" y="561974"/>
                </a:lnTo>
                <a:lnTo>
                  <a:pt x="2132075" y="70484"/>
                </a:lnTo>
                <a:lnTo>
                  <a:pt x="2126545" y="43023"/>
                </a:lnTo>
                <a:lnTo>
                  <a:pt x="2111454" y="20621"/>
                </a:lnTo>
                <a:lnTo>
                  <a:pt x="2089052" y="5530"/>
                </a:lnTo>
                <a:lnTo>
                  <a:pt x="2061590" y="0"/>
                </a:lnTo>
                <a:close/>
              </a:path>
            </a:pathLst>
          </a:custGeom>
          <a:solidFill>
            <a:srgbClr val="086647">
              <a:alpha val="76470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2308" y="3680205"/>
            <a:ext cx="1246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90" dirty="0">
                <a:solidFill>
                  <a:srgbClr val="FFFFFF"/>
                </a:solidFill>
                <a:latin typeface="Century Gothic"/>
                <a:cs typeface="Century Gothic"/>
              </a:rPr>
              <a:t>STRATEGY</a:t>
            </a:r>
            <a:r>
              <a:rPr sz="1200" kern="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kern="0" spc="3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07808" y="4523232"/>
            <a:ext cx="2132330" cy="632460"/>
          </a:xfrm>
          <a:custGeom>
            <a:avLst/>
            <a:gdLst/>
            <a:ahLst/>
            <a:cxnLst/>
            <a:rect l="l" t="t" r="r" b="b"/>
            <a:pathLst>
              <a:path w="2132329" h="632460">
                <a:moveTo>
                  <a:pt x="2061590" y="0"/>
                </a:moveTo>
                <a:lnTo>
                  <a:pt x="70484" y="0"/>
                </a:lnTo>
                <a:lnTo>
                  <a:pt x="43023" y="5530"/>
                </a:lnTo>
                <a:lnTo>
                  <a:pt x="20621" y="20621"/>
                </a:lnTo>
                <a:lnTo>
                  <a:pt x="5530" y="43023"/>
                </a:lnTo>
                <a:lnTo>
                  <a:pt x="0" y="70485"/>
                </a:lnTo>
                <a:lnTo>
                  <a:pt x="0" y="561975"/>
                </a:lnTo>
                <a:lnTo>
                  <a:pt x="5530" y="589436"/>
                </a:lnTo>
                <a:lnTo>
                  <a:pt x="20621" y="611838"/>
                </a:lnTo>
                <a:lnTo>
                  <a:pt x="43023" y="626929"/>
                </a:lnTo>
                <a:lnTo>
                  <a:pt x="70484" y="632460"/>
                </a:lnTo>
                <a:lnTo>
                  <a:pt x="2061590" y="632460"/>
                </a:lnTo>
                <a:lnTo>
                  <a:pt x="2089052" y="626929"/>
                </a:lnTo>
                <a:lnTo>
                  <a:pt x="2111454" y="611838"/>
                </a:lnTo>
                <a:lnTo>
                  <a:pt x="2126545" y="589436"/>
                </a:lnTo>
                <a:lnTo>
                  <a:pt x="2132075" y="561975"/>
                </a:lnTo>
                <a:lnTo>
                  <a:pt x="2132075" y="70485"/>
                </a:lnTo>
                <a:lnTo>
                  <a:pt x="2126545" y="43023"/>
                </a:lnTo>
                <a:lnTo>
                  <a:pt x="2111454" y="20621"/>
                </a:lnTo>
                <a:lnTo>
                  <a:pt x="2089052" y="5530"/>
                </a:lnTo>
                <a:lnTo>
                  <a:pt x="2061590" y="0"/>
                </a:lnTo>
                <a:close/>
              </a:path>
            </a:pathLst>
          </a:custGeom>
          <a:solidFill>
            <a:srgbClr val="086647">
              <a:alpha val="68626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40116" y="4637279"/>
            <a:ext cx="1270000" cy="3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kern="0" spc="50" dirty="0">
                <a:solidFill>
                  <a:srgbClr val="FFFFFF"/>
                </a:solidFill>
                <a:latin typeface="Century Gothic"/>
                <a:cs typeface="Century Gothic"/>
              </a:rPr>
              <a:t>SCORECARDS</a:t>
            </a:r>
            <a:r>
              <a:rPr sz="1200" kern="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kern="0" spc="-50" dirty="0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62865">
              <a:spcBef>
                <a:spcPts val="10"/>
              </a:spcBef>
            </a:pPr>
            <a:r>
              <a:rPr sz="1200" kern="0" spc="80" dirty="0">
                <a:solidFill>
                  <a:srgbClr val="FFFFFF"/>
                </a:solidFill>
                <a:latin typeface="Century Gothic"/>
                <a:cs typeface="Century Gothic"/>
              </a:rPr>
              <a:t>DASHBOARDS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07808" y="5553455"/>
            <a:ext cx="2132330" cy="632460"/>
          </a:xfrm>
          <a:custGeom>
            <a:avLst/>
            <a:gdLst/>
            <a:ahLst/>
            <a:cxnLst/>
            <a:rect l="l" t="t" r="r" b="b"/>
            <a:pathLst>
              <a:path w="2132329" h="632460">
                <a:moveTo>
                  <a:pt x="2061590" y="0"/>
                </a:moveTo>
                <a:lnTo>
                  <a:pt x="70484" y="0"/>
                </a:lnTo>
                <a:lnTo>
                  <a:pt x="43023" y="5530"/>
                </a:lnTo>
                <a:lnTo>
                  <a:pt x="20621" y="20620"/>
                </a:lnTo>
                <a:lnTo>
                  <a:pt x="5530" y="43017"/>
                </a:lnTo>
                <a:lnTo>
                  <a:pt x="0" y="70472"/>
                </a:lnTo>
                <a:lnTo>
                  <a:pt x="0" y="561987"/>
                </a:lnTo>
                <a:lnTo>
                  <a:pt x="5530" y="589420"/>
                </a:lnTo>
                <a:lnTo>
                  <a:pt x="20621" y="611820"/>
                </a:lnTo>
                <a:lnTo>
                  <a:pt x="43023" y="626922"/>
                </a:lnTo>
                <a:lnTo>
                  <a:pt x="70484" y="632460"/>
                </a:lnTo>
                <a:lnTo>
                  <a:pt x="2061590" y="632460"/>
                </a:lnTo>
                <a:lnTo>
                  <a:pt x="2089052" y="626922"/>
                </a:lnTo>
                <a:lnTo>
                  <a:pt x="2111454" y="611820"/>
                </a:lnTo>
                <a:lnTo>
                  <a:pt x="2126545" y="589420"/>
                </a:lnTo>
                <a:lnTo>
                  <a:pt x="2132075" y="561987"/>
                </a:lnTo>
                <a:lnTo>
                  <a:pt x="2132075" y="70472"/>
                </a:lnTo>
                <a:lnTo>
                  <a:pt x="2126545" y="43017"/>
                </a:lnTo>
                <a:lnTo>
                  <a:pt x="2111454" y="20620"/>
                </a:lnTo>
                <a:lnTo>
                  <a:pt x="2089052" y="5530"/>
                </a:lnTo>
                <a:lnTo>
                  <a:pt x="2061590" y="0"/>
                </a:lnTo>
                <a:close/>
              </a:path>
            </a:pathLst>
          </a:custGeom>
          <a:solidFill>
            <a:srgbClr val="086647">
              <a:alpha val="3725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64501" y="5667858"/>
            <a:ext cx="1221105" cy="3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kern="0" spc="85" dirty="0">
                <a:solidFill>
                  <a:srgbClr val="FFFFFF"/>
                </a:solidFill>
                <a:latin typeface="Century Gothic"/>
                <a:cs typeface="Century Gothic"/>
              </a:rPr>
              <a:t>PORTFOLIO</a:t>
            </a:r>
            <a:r>
              <a:rPr sz="1200" kern="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kern="0" spc="4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algn="ctr">
              <a:spcBef>
                <a:spcPts val="10"/>
              </a:spcBef>
            </a:pPr>
            <a:r>
              <a:rPr sz="1200" kern="0" spc="95" dirty="0">
                <a:solidFill>
                  <a:srgbClr val="FFFFFF"/>
                </a:solidFill>
                <a:latin typeface="Century Gothic"/>
                <a:cs typeface="Century Gothic"/>
              </a:rPr>
              <a:t>INITIATIVES</a:t>
            </a:r>
            <a:endParaRPr sz="12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53128" y="2590800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19">
                <a:moveTo>
                  <a:pt x="203454" y="0"/>
                </a:moveTo>
                <a:lnTo>
                  <a:pt x="203454" y="78104"/>
                </a:lnTo>
                <a:lnTo>
                  <a:pt x="0" y="78104"/>
                </a:lnTo>
                <a:lnTo>
                  <a:pt x="0" y="234314"/>
                </a:lnTo>
                <a:lnTo>
                  <a:pt x="203454" y="234314"/>
                </a:lnTo>
                <a:lnTo>
                  <a:pt x="203454" y="312420"/>
                </a:lnTo>
                <a:lnTo>
                  <a:pt x="359663" y="156210"/>
                </a:lnTo>
                <a:lnTo>
                  <a:pt x="20345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3128" y="3633215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4" y="0"/>
                </a:moveTo>
                <a:lnTo>
                  <a:pt x="203454" y="78104"/>
                </a:lnTo>
                <a:lnTo>
                  <a:pt x="0" y="78104"/>
                </a:lnTo>
                <a:lnTo>
                  <a:pt x="0" y="234314"/>
                </a:lnTo>
                <a:lnTo>
                  <a:pt x="203454" y="234314"/>
                </a:lnTo>
                <a:lnTo>
                  <a:pt x="203454" y="312419"/>
                </a:lnTo>
                <a:lnTo>
                  <a:pt x="359663" y="156209"/>
                </a:lnTo>
                <a:lnTo>
                  <a:pt x="20345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53128" y="4683252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4" y="0"/>
                </a:moveTo>
                <a:lnTo>
                  <a:pt x="203454" y="78105"/>
                </a:lnTo>
                <a:lnTo>
                  <a:pt x="0" y="78105"/>
                </a:lnTo>
                <a:lnTo>
                  <a:pt x="0" y="234315"/>
                </a:lnTo>
                <a:lnTo>
                  <a:pt x="203454" y="234315"/>
                </a:lnTo>
                <a:lnTo>
                  <a:pt x="203454" y="312420"/>
                </a:lnTo>
                <a:lnTo>
                  <a:pt x="359663" y="156210"/>
                </a:lnTo>
                <a:lnTo>
                  <a:pt x="20345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53128" y="5713476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4" y="0"/>
                </a:moveTo>
                <a:lnTo>
                  <a:pt x="203454" y="78105"/>
                </a:lnTo>
                <a:lnTo>
                  <a:pt x="0" y="78105"/>
                </a:lnTo>
                <a:lnTo>
                  <a:pt x="0" y="234315"/>
                </a:lnTo>
                <a:lnTo>
                  <a:pt x="203454" y="234315"/>
                </a:lnTo>
                <a:lnTo>
                  <a:pt x="203454" y="312420"/>
                </a:lnTo>
                <a:lnTo>
                  <a:pt x="359663" y="156210"/>
                </a:lnTo>
                <a:lnTo>
                  <a:pt x="203454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52133" y="2590800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19">
                <a:moveTo>
                  <a:pt x="203453" y="0"/>
                </a:moveTo>
                <a:lnTo>
                  <a:pt x="203453" y="78104"/>
                </a:lnTo>
                <a:lnTo>
                  <a:pt x="0" y="78104"/>
                </a:lnTo>
                <a:lnTo>
                  <a:pt x="0" y="234314"/>
                </a:lnTo>
                <a:lnTo>
                  <a:pt x="203453" y="234314"/>
                </a:lnTo>
                <a:lnTo>
                  <a:pt x="203453" y="312420"/>
                </a:lnTo>
                <a:lnTo>
                  <a:pt x="359663" y="156210"/>
                </a:lnTo>
                <a:lnTo>
                  <a:pt x="203453" y="0"/>
                </a:lnTo>
                <a:close/>
              </a:path>
            </a:pathLst>
          </a:custGeom>
          <a:solidFill>
            <a:srgbClr val="0A996C">
              <a:alpha val="82351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52133" y="3633215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3" y="0"/>
                </a:moveTo>
                <a:lnTo>
                  <a:pt x="203453" y="78104"/>
                </a:lnTo>
                <a:lnTo>
                  <a:pt x="0" y="78104"/>
                </a:lnTo>
                <a:lnTo>
                  <a:pt x="0" y="234314"/>
                </a:lnTo>
                <a:lnTo>
                  <a:pt x="203453" y="234314"/>
                </a:lnTo>
                <a:lnTo>
                  <a:pt x="203453" y="312419"/>
                </a:lnTo>
                <a:lnTo>
                  <a:pt x="359663" y="156209"/>
                </a:lnTo>
                <a:lnTo>
                  <a:pt x="203453" y="0"/>
                </a:lnTo>
                <a:close/>
              </a:path>
            </a:pathLst>
          </a:custGeom>
          <a:solidFill>
            <a:srgbClr val="0A996C">
              <a:alpha val="7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2133" y="4683252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3" y="0"/>
                </a:moveTo>
                <a:lnTo>
                  <a:pt x="203453" y="78105"/>
                </a:lnTo>
                <a:lnTo>
                  <a:pt x="0" y="78105"/>
                </a:lnTo>
                <a:lnTo>
                  <a:pt x="0" y="234315"/>
                </a:lnTo>
                <a:lnTo>
                  <a:pt x="203453" y="234315"/>
                </a:lnTo>
                <a:lnTo>
                  <a:pt x="203453" y="312420"/>
                </a:lnTo>
                <a:lnTo>
                  <a:pt x="359663" y="156210"/>
                </a:lnTo>
                <a:lnTo>
                  <a:pt x="203453" y="0"/>
                </a:lnTo>
                <a:close/>
              </a:path>
            </a:pathLst>
          </a:custGeom>
          <a:solidFill>
            <a:srgbClr val="0A996C">
              <a:alpha val="7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52133" y="5713476"/>
            <a:ext cx="360045" cy="312420"/>
          </a:xfrm>
          <a:custGeom>
            <a:avLst/>
            <a:gdLst/>
            <a:ahLst/>
            <a:cxnLst/>
            <a:rect l="l" t="t" r="r" b="b"/>
            <a:pathLst>
              <a:path w="360045" h="312420">
                <a:moveTo>
                  <a:pt x="203453" y="0"/>
                </a:moveTo>
                <a:lnTo>
                  <a:pt x="203453" y="78105"/>
                </a:lnTo>
                <a:lnTo>
                  <a:pt x="0" y="78105"/>
                </a:lnTo>
                <a:lnTo>
                  <a:pt x="0" y="234315"/>
                </a:lnTo>
                <a:lnTo>
                  <a:pt x="203453" y="234315"/>
                </a:lnTo>
                <a:lnTo>
                  <a:pt x="203453" y="312420"/>
                </a:lnTo>
                <a:lnTo>
                  <a:pt x="359663" y="156210"/>
                </a:lnTo>
                <a:lnTo>
                  <a:pt x="203453" y="0"/>
                </a:lnTo>
                <a:close/>
              </a:path>
            </a:pathLst>
          </a:custGeom>
          <a:solidFill>
            <a:srgbClr val="0A996C">
              <a:alpha val="7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35797" y="3133089"/>
            <a:ext cx="287020" cy="275590"/>
          </a:xfrm>
          <a:custGeom>
            <a:avLst/>
            <a:gdLst/>
            <a:ahLst/>
            <a:cxnLst/>
            <a:rect l="l" t="t" r="r" b="b"/>
            <a:pathLst>
              <a:path w="287020" h="275589">
                <a:moveTo>
                  <a:pt x="286766" y="93980"/>
                </a:moveTo>
                <a:lnTo>
                  <a:pt x="187452" y="93980"/>
                </a:lnTo>
                <a:lnTo>
                  <a:pt x="187452" y="0"/>
                </a:lnTo>
                <a:lnTo>
                  <a:pt x="99314" y="0"/>
                </a:lnTo>
                <a:lnTo>
                  <a:pt x="99314" y="93980"/>
                </a:lnTo>
                <a:lnTo>
                  <a:pt x="0" y="93980"/>
                </a:lnTo>
                <a:lnTo>
                  <a:pt x="0" y="181610"/>
                </a:lnTo>
                <a:lnTo>
                  <a:pt x="99314" y="181610"/>
                </a:lnTo>
                <a:lnTo>
                  <a:pt x="99314" y="275590"/>
                </a:lnTo>
                <a:lnTo>
                  <a:pt x="187452" y="275590"/>
                </a:lnTo>
                <a:lnTo>
                  <a:pt x="187452" y="181610"/>
                </a:lnTo>
                <a:lnTo>
                  <a:pt x="286766" y="181610"/>
                </a:lnTo>
                <a:lnTo>
                  <a:pt x="286766" y="9398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14334" y="4164329"/>
            <a:ext cx="285750" cy="276860"/>
          </a:xfrm>
          <a:custGeom>
            <a:avLst/>
            <a:gdLst/>
            <a:ahLst/>
            <a:cxnLst/>
            <a:rect l="l" t="t" r="r" b="b"/>
            <a:pathLst>
              <a:path w="285750" h="276860">
                <a:moveTo>
                  <a:pt x="285496" y="93980"/>
                </a:moveTo>
                <a:lnTo>
                  <a:pt x="187071" y="93980"/>
                </a:lnTo>
                <a:lnTo>
                  <a:pt x="187071" y="0"/>
                </a:lnTo>
                <a:lnTo>
                  <a:pt x="98425" y="0"/>
                </a:lnTo>
                <a:lnTo>
                  <a:pt x="98425" y="93980"/>
                </a:lnTo>
                <a:lnTo>
                  <a:pt x="0" y="93980"/>
                </a:lnTo>
                <a:lnTo>
                  <a:pt x="0" y="182880"/>
                </a:lnTo>
                <a:lnTo>
                  <a:pt x="98425" y="182880"/>
                </a:lnTo>
                <a:lnTo>
                  <a:pt x="98425" y="276860"/>
                </a:lnTo>
                <a:lnTo>
                  <a:pt x="187071" y="276860"/>
                </a:lnTo>
                <a:lnTo>
                  <a:pt x="187071" y="182880"/>
                </a:lnTo>
                <a:lnTo>
                  <a:pt x="285496" y="182880"/>
                </a:lnTo>
                <a:lnTo>
                  <a:pt x="285496" y="9398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88553" y="5215889"/>
            <a:ext cx="287020" cy="276860"/>
          </a:xfrm>
          <a:custGeom>
            <a:avLst/>
            <a:gdLst/>
            <a:ahLst/>
            <a:cxnLst/>
            <a:rect l="l" t="t" r="r" b="b"/>
            <a:pathLst>
              <a:path w="287020" h="276860">
                <a:moveTo>
                  <a:pt x="286766" y="93980"/>
                </a:moveTo>
                <a:lnTo>
                  <a:pt x="187706" y="93980"/>
                </a:lnTo>
                <a:lnTo>
                  <a:pt x="187706" y="0"/>
                </a:lnTo>
                <a:lnTo>
                  <a:pt x="99060" y="0"/>
                </a:lnTo>
                <a:lnTo>
                  <a:pt x="99060" y="93980"/>
                </a:lnTo>
                <a:lnTo>
                  <a:pt x="0" y="93980"/>
                </a:lnTo>
                <a:lnTo>
                  <a:pt x="0" y="182880"/>
                </a:lnTo>
                <a:lnTo>
                  <a:pt x="99060" y="182880"/>
                </a:lnTo>
                <a:lnTo>
                  <a:pt x="99060" y="276860"/>
                </a:lnTo>
                <a:lnTo>
                  <a:pt x="187706" y="276860"/>
                </a:lnTo>
                <a:lnTo>
                  <a:pt x="187706" y="182880"/>
                </a:lnTo>
                <a:lnTo>
                  <a:pt x="286766" y="182880"/>
                </a:lnTo>
                <a:lnTo>
                  <a:pt x="286766" y="93980"/>
                </a:lnTo>
                <a:close/>
              </a:path>
            </a:pathLst>
          </a:custGeom>
          <a:solidFill>
            <a:srgbClr val="087150"/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29300" y="3063240"/>
            <a:ext cx="312420" cy="360045"/>
          </a:xfrm>
          <a:custGeom>
            <a:avLst/>
            <a:gdLst/>
            <a:ahLst/>
            <a:cxnLst/>
            <a:rect l="l" t="t" r="r" b="b"/>
            <a:pathLst>
              <a:path w="312420" h="360045">
                <a:moveTo>
                  <a:pt x="234314" y="0"/>
                </a:moveTo>
                <a:lnTo>
                  <a:pt x="78104" y="0"/>
                </a:lnTo>
                <a:lnTo>
                  <a:pt x="78104" y="203454"/>
                </a:lnTo>
                <a:lnTo>
                  <a:pt x="0" y="203454"/>
                </a:lnTo>
                <a:lnTo>
                  <a:pt x="156210" y="359663"/>
                </a:lnTo>
                <a:lnTo>
                  <a:pt x="312420" y="203454"/>
                </a:lnTo>
                <a:lnTo>
                  <a:pt x="234314" y="203454"/>
                </a:lnTo>
                <a:lnTo>
                  <a:pt x="234314" y="0"/>
                </a:lnTo>
                <a:close/>
              </a:path>
            </a:pathLst>
          </a:custGeom>
          <a:solidFill>
            <a:srgbClr val="0A996C">
              <a:alpha val="82351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26252" y="4105656"/>
            <a:ext cx="312420" cy="361315"/>
          </a:xfrm>
          <a:custGeom>
            <a:avLst/>
            <a:gdLst/>
            <a:ahLst/>
            <a:cxnLst/>
            <a:rect l="l" t="t" r="r" b="b"/>
            <a:pathLst>
              <a:path w="312420" h="361314">
                <a:moveTo>
                  <a:pt x="234314" y="0"/>
                </a:moveTo>
                <a:lnTo>
                  <a:pt x="78105" y="0"/>
                </a:lnTo>
                <a:lnTo>
                  <a:pt x="78105" y="204978"/>
                </a:lnTo>
                <a:lnTo>
                  <a:pt x="0" y="204978"/>
                </a:lnTo>
                <a:lnTo>
                  <a:pt x="156210" y="361188"/>
                </a:lnTo>
                <a:lnTo>
                  <a:pt x="312420" y="204978"/>
                </a:lnTo>
                <a:lnTo>
                  <a:pt x="234314" y="204978"/>
                </a:lnTo>
                <a:lnTo>
                  <a:pt x="234314" y="0"/>
                </a:lnTo>
                <a:close/>
              </a:path>
            </a:pathLst>
          </a:custGeom>
          <a:solidFill>
            <a:srgbClr val="0A996C">
              <a:alpha val="7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26252" y="5155692"/>
            <a:ext cx="312420" cy="361315"/>
          </a:xfrm>
          <a:custGeom>
            <a:avLst/>
            <a:gdLst/>
            <a:ahLst/>
            <a:cxnLst/>
            <a:rect l="l" t="t" r="r" b="b"/>
            <a:pathLst>
              <a:path w="312420" h="361314">
                <a:moveTo>
                  <a:pt x="234314" y="0"/>
                </a:moveTo>
                <a:lnTo>
                  <a:pt x="78105" y="0"/>
                </a:lnTo>
                <a:lnTo>
                  <a:pt x="78105" y="204977"/>
                </a:lnTo>
                <a:lnTo>
                  <a:pt x="0" y="204977"/>
                </a:lnTo>
                <a:lnTo>
                  <a:pt x="156210" y="361187"/>
                </a:lnTo>
                <a:lnTo>
                  <a:pt x="312420" y="204977"/>
                </a:lnTo>
                <a:lnTo>
                  <a:pt x="234314" y="204977"/>
                </a:lnTo>
                <a:lnTo>
                  <a:pt x="234314" y="0"/>
                </a:lnTo>
                <a:close/>
              </a:path>
            </a:pathLst>
          </a:custGeom>
          <a:solidFill>
            <a:srgbClr val="0A996C">
              <a:alpha val="53724"/>
            </a:srgbClr>
          </a:solidFill>
        </p:spPr>
        <p:txBody>
          <a:bodyPr wrap="square" lIns="0" tIns="0" rIns="0" bIns="0" rtlCol="0"/>
          <a:lstStyle/>
          <a:p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20529"/>
          </a:xfrm>
          <a:prstGeom prst="rect">
            <a:avLst/>
          </a:prstGeom>
        </p:spPr>
        <p:txBody>
          <a:bodyPr vert="horz" wrap="square" lIns="0" tIns="256442" rIns="0" bIns="0" rtlCol="0">
            <a:spAutoFit/>
          </a:bodyPr>
          <a:lstStyle/>
          <a:p>
            <a:pPr marL="2437765">
              <a:spcBef>
                <a:spcPts val="90"/>
              </a:spcBef>
            </a:pPr>
            <a:fld id="{81D60167-4931-47E6-BA6A-407CBD079E47}" type="slidenum">
              <a:rPr kern="0" spc="-25" dirty="0">
                <a:latin typeface="Tahoma"/>
                <a:cs typeface="Tahoma"/>
              </a:rPr>
              <a:pPr marL="2437765">
                <a:spcBef>
                  <a:spcPts val="90"/>
                </a:spcBef>
              </a:pPr>
              <a:t>7</a:t>
            </a:fld>
            <a:endParaRPr kern="0" spc="-25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ECD8E-7654-4A33-E889-1BA6BDEC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88C8038-FFC5-190F-1091-7F48DE138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  <a:latin typeface="Bahnschrift Light SemiCondensed" panose="020B0502040204020203" pitchFamily="34" charset="0"/>
              </a:rPr>
              <a:t>Developing key performance indicators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BA2683C9-19EF-7F69-8809-BB290A77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9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5101" y="2607564"/>
            <a:ext cx="2632075" cy="2219960"/>
            <a:chOff x="1181100" y="2607564"/>
            <a:chExt cx="2632075" cy="2219960"/>
          </a:xfrm>
        </p:grpSpPr>
        <p:sp>
          <p:nvSpPr>
            <p:cNvPr id="3" name="object 3"/>
            <p:cNvSpPr/>
            <p:nvPr/>
          </p:nvSpPr>
          <p:spPr>
            <a:xfrm>
              <a:off x="1181100" y="2607563"/>
              <a:ext cx="1809750" cy="2219960"/>
            </a:xfrm>
            <a:custGeom>
              <a:avLst/>
              <a:gdLst/>
              <a:ahLst/>
              <a:cxnLst/>
              <a:rect l="l" t="t" r="r" b="b"/>
              <a:pathLst>
                <a:path w="1809750" h="2219960">
                  <a:moveTo>
                    <a:pt x="1809242" y="2143252"/>
                  </a:moveTo>
                  <a:lnTo>
                    <a:pt x="1777492" y="2143252"/>
                  </a:lnTo>
                  <a:lnTo>
                    <a:pt x="1777492" y="1257554"/>
                  </a:lnTo>
                  <a:lnTo>
                    <a:pt x="1777492" y="1244854"/>
                  </a:lnTo>
                  <a:lnTo>
                    <a:pt x="861314" y="1244854"/>
                  </a:lnTo>
                  <a:lnTo>
                    <a:pt x="861314" y="764413"/>
                  </a:lnTo>
                  <a:lnTo>
                    <a:pt x="1423162" y="764413"/>
                  </a:lnTo>
                  <a:lnTo>
                    <a:pt x="1423162" y="796163"/>
                  </a:lnTo>
                  <a:lnTo>
                    <a:pt x="1486662" y="764413"/>
                  </a:lnTo>
                  <a:lnTo>
                    <a:pt x="1499362" y="758063"/>
                  </a:lnTo>
                  <a:lnTo>
                    <a:pt x="1486662" y="751713"/>
                  </a:lnTo>
                  <a:lnTo>
                    <a:pt x="1423162" y="719963"/>
                  </a:lnTo>
                  <a:lnTo>
                    <a:pt x="1423162" y="751713"/>
                  </a:lnTo>
                  <a:lnTo>
                    <a:pt x="861314" y="751713"/>
                  </a:lnTo>
                  <a:lnTo>
                    <a:pt x="861314" y="0"/>
                  </a:lnTo>
                  <a:lnTo>
                    <a:pt x="860425" y="0"/>
                  </a:lnTo>
                  <a:lnTo>
                    <a:pt x="848614" y="0"/>
                  </a:lnTo>
                  <a:lnTo>
                    <a:pt x="847725" y="0"/>
                  </a:lnTo>
                  <a:lnTo>
                    <a:pt x="847725" y="1244854"/>
                  </a:lnTo>
                  <a:lnTo>
                    <a:pt x="31750" y="1244854"/>
                  </a:lnTo>
                  <a:lnTo>
                    <a:pt x="31750" y="2143252"/>
                  </a:lnTo>
                  <a:lnTo>
                    <a:pt x="0" y="2143252"/>
                  </a:lnTo>
                  <a:lnTo>
                    <a:pt x="38100" y="2219452"/>
                  </a:lnTo>
                  <a:lnTo>
                    <a:pt x="69850" y="2155952"/>
                  </a:lnTo>
                  <a:lnTo>
                    <a:pt x="76200" y="2143252"/>
                  </a:lnTo>
                  <a:lnTo>
                    <a:pt x="44450" y="2143252"/>
                  </a:lnTo>
                  <a:lnTo>
                    <a:pt x="44450" y="1257554"/>
                  </a:lnTo>
                  <a:lnTo>
                    <a:pt x="848614" y="1257554"/>
                  </a:lnTo>
                  <a:lnTo>
                    <a:pt x="860425" y="1257554"/>
                  </a:lnTo>
                  <a:lnTo>
                    <a:pt x="1764792" y="1257554"/>
                  </a:lnTo>
                  <a:lnTo>
                    <a:pt x="1764792" y="2143252"/>
                  </a:lnTo>
                  <a:lnTo>
                    <a:pt x="1733042" y="2143252"/>
                  </a:lnTo>
                  <a:lnTo>
                    <a:pt x="1771142" y="2219452"/>
                  </a:lnTo>
                  <a:lnTo>
                    <a:pt x="1802892" y="2155952"/>
                  </a:lnTo>
                  <a:lnTo>
                    <a:pt x="1809242" y="2143252"/>
                  </a:lnTo>
                  <a:close/>
                </a:path>
              </a:pathLst>
            </a:custGeom>
            <a:solidFill>
              <a:srgbClr val="087150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2367" y="3625608"/>
              <a:ext cx="1630680" cy="609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4" y="3649954"/>
              <a:ext cx="1571244" cy="6050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8275" y="3651504"/>
              <a:ext cx="1529080" cy="508000"/>
            </a:xfrm>
            <a:custGeom>
              <a:avLst/>
              <a:gdLst/>
              <a:ahLst/>
              <a:cxnLst/>
              <a:rect l="l" t="t" r="r" b="b"/>
              <a:pathLst>
                <a:path w="1529079" h="508000">
                  <a:moveTo>
                    <a:pt x="1443989" y="0"/>
                  </a:moveTo>
                  <a:lnTo>
                    <a:pt x="84581" y="0"/>
                  </a:lnTo>
                  <a:lnTo>
                    <a:pt x="51649" y="6643"/>
                  </a:lnTo>
                  <a:lnTo>
                    <a:pt x="24764" y="24765"/>
                  </a:lnTo>
                  <a:lnTo>
                    <a:pt x="6643" y="51649"/>
                  </a:lnTo>
                  <a:lnTo>
                    <a:pt x="0" y="84582"/>
                  </a:lnTo>
                  <a:lnTo>
                    <a:pt x="0" y="422910"/>
                  </a:lnTo>
                  <a:lnTo>
                    <a:pt x="6643" y="455842"/>
                  </a:lnTo>
                  <a:lnTo>
                    <a:pt x="24765" y="482727"/>
                  </a:lnTo>
                  <a:lnTo>
                    <a:pt x="51649" y="500848"/>
                  </a:lnTo>
                  <a:lnTo>
                    <a:pt x="84581" y="507492"/>
                  </a:lnTo>
                  <a:lnTo>
                    <a:pt x="1443989" y="507492"/>
                  </a:lnTo>
                  <a:lnTo>
                    <a:pt x="1476922" y="500848"/>
                  </a:lnTo>
                  <a:lnTo>
                    <a:pt x="1503807" y="482727"/>
                  </a:lnTo>
                  <a:lnTo>
                    <a:pt x="1521928" y="455842"/>
                  </a:lnTo>
                  <a:lnTo>
                    <a:pt x="1528572" y="422910"/>
                  </a:lnTo>
                  <a:lnTo>
                    <a:pt x="1528572" y="84582"/>
                  </a:lnTo>
                  <a:lnTo>
                    <a:pt x="1521928" y="51649"/>
                  </a:lnTo>
                  <a:lnTo>
                    <a:pt x="1503806" y="24765"/>
                  </a:lnTo>
                  <a:lnTo>
                    <a:pt x="1476922" y="6643"/>
                  </a:lnTo>
                  <a:lnTo>
                    <a:pt x="1443989" y="0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3614" y="465239"/>
            <a:ext cx="11292772" cy="564347"/>
          </a:xfrm>
          <a:prstGeom prst="rect">
            <a:avLst/>
          </a:prstGeom>
        </p:spPr>
        <p:txBody>
          <a:bodyPr vert="horz" wrap="square" lIns="0" tIns="193129" rIns="0" bIns="0" rtlCol="0">
            <a:spAutoFit/>
          </a:bodyPr>
          <a:lstStyle/>
          <a:p>
            <a:pPr marL="31115">
              <a:spcBef>
                <a:spcPts val="100"/>
              </a:spcBef>
            </a:pPr>
            <a:r>
              <a:rPr spc="270" dirty="0"/>
              <a:t>KPI</a:t>
            </a:r>
            <a:r>
              <a:rPr spc="-5" dirty="0"/>
              <a:t> </a:t>
            </a:r>
            <a:r>
              <a:rPr spc="225" dirty="0"/>
              <a:t>MEASUREMENT</a:t>
            </a:r>
            <a:r>
              <a:rPr spc="20" dirty="0"/>
              <a:t> </a:t>
            </a:r>
            <a:r>
              <a:rPr spc="210" dirty="0"/>
              <a:t>FRAMEWORK</a:t>
            </a:r>
            <a:r>
              <a:rPr spc="10" dirty="0"/>
              <a:t> </a:t>
            </a:r>
            <a:r>
              <a:rPr spc="55" dirty="0"/>
              <a:t>GOVERNANCE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40607" y="3708907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spcBef>
                <a:spcPts val="100"/>
              </a:spcBef>
            </a:pPr>
            <a:r>
              <a:rPr sz="1200" kern="0" spc="-20" dirty="0">
                <a:solidFill>
                  <a:srgbClr val="FFFFFF"/>
                </a:solidFill>
                <a:latin typeface="Tahoma"/>
                <a:cs typeface="Tahoma"/>
              </a:rPr>
              <a:t>Strategy</a:t>
            </a:r>
            <a:r>
              <a:rPr sz="1200" kern="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kern="0" spc="-50" dirty="0">
                <a:solidFill>
                  <a:srgbClr val="FFFFFF"/>
                </a:solidFill>
                <a:latin typeface="Tahoma"/>
                <a:cs typeface="Tahoma"/>
              </a:rPr>
              <a:t>/ </a:t>
            </a:r>
            <a:r>
              <a:rPr sz="1200" kern="0" spc="-1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200" kern="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kern="0" spc="-10" dirty="0">
                <a:solidFill>
                  <a:srgbClr val="FFFFFF"/>
                </a:solidFill>
                <a:latin typeface="Tahoma"/>
                <a:cs typeface="Tahoma"/>
              </a:rPr>
              <a:t>Office</a:t>
            </a:r>
            <a:endParaRPr sz="12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6353" y="1940064"/>
            <a:ext cx="2089785" cy="1815464"/>
            <a:chOff x="1292352" y="1940064"/>
            <a:chExt cx="2089785" cy="181546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284" y="3028188"/>
              <a:ext cx="728459" cy="7269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9191" y="3054096"/>
              <a:ext cx="650722" cy="640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26436" y="3090672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263651" y="0"/>
                  </a:moveTo>
                  <a:lnTo>
                    <a:pt x="216244" y="4245"/>
                  </a:lnTo>
                  <a:lnTo>
                    <a:pt x="171631" y="16488"/>
                  </a:lnTo>
                  <a:lnTo>
                    <a:pt x="130555" y="35983"/>
                  </a:lnTo>
                  <a:lnTo>
                    <a:pt x="93760" y="61988"/>
                  </a:lnTo>
                  <a:lnTo>
                    <a:pt x="61988" y="93760"/>
                  </a:lnTo>
                  <a:lnTo>
                    <a:pt x="35983" y="130555"/>
                  </a:lnTo>
                  <a:lnTo>
                    <a:pt x="16488" y="171631"/>
                  </a:lnTo>
                  <a:lnTo>
                    <a:pt x="4245" y="216244"/>
                  </a:lnTo>
                  <a:lnTo>
                    <a:pt x="0" y="263651"/>
                  </a:lnTo>
                  <a:lnTo>
                    <a:pt x="4245" y="311059"/>
                  </a:lnTo>
                  <a:lnTo>
                    <a:pt x="16488" y="355672"/>
                  </a:lnTo>
                  <a:lnTo>
                    <a:pt x="35983" y="396748"/>
                  </a:lnTo>
                  <a:lnTo>
                    <a:pt x="61988" y="433543"/>
                  </a:lnTo>
                  <a:lnTo>
                    <a:pt x="93760" y="465315"/>
                  </a:lnTo>
                  <a:lnTo>
                    <a:pt x="130556" y="491320"/>
                  </a:lnTo>
                  <a:lnTo>
                    <a:pt x="171631" y="510815"/>
                  </a:lnTo>
                  <a:lnTo>
                    <a:pt x="216244" y="523058"/>
                  </a:lnTo>
                  <a:lnTo>
                    <a:pt x="263651" y="527303"/>
                  </a:lnTo>
                  <a:lnTo>
                    <a:pt x="311059" y="523058"/>
                  </a:lnTo>
                  <a:lnTo>
                    <a:pt x="355672" y="510815"/>
                  </a:lnTo>
                  <a:lnTo>
                    <a:pt x="396748" y="491320"/>
                  </a:lnTo>
                  <a:lnTo>
                    <a:pt x="433543" y="465315"/>
                  </a:lnTo>
                  <a:lnTo>
                    <a:pt x="465315" y="433543"/>
                  </a:lnTo>
                  <a:lnTo>
                    <a:pt x="491320" y="396747"/>
                  </a:lnTo>
                  <a:lnTo>
                    <a:pt x="510815" y="355672"/>
                  </a:lnTo>
                  <a:lnTo>
                    <a:pt x="523058" y="311059"/>
                  </a:lnTo>
                  <a:lnTo>
                    <a:pt x="527303" y="263651"/>
                  </a:lnTo>
                  <a:lnTo>
                    <a:pt x="523058" y="216244"/>
                  </a:lnTo>
                  <a:lnTo>
                    <a:pt x="510815" y="171631"/>
                  </a:lnTo>
                  <a:lnTo>
                    <a:pt x="491320" y="130556"/>
                  </a:lnTo>
                  <a:lnTo>
                    <a:pt x="465315" y="93760"/>
                  </a:lnTo>
                  <a:lnTo>
                    <a:pt x="433543" y="61988"/>
                  </a:lnTo>
                  <a:lnTo>
                    <a:pt x="396747" y="35983"/>
                  </a:lnTo>
                  <a:lnTo>
                    <a:pt x="355672" y="16488"/>
                  </a:lnTo>
                  <a:lnTo>
                    <a:pt x="311059" y="424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3784" y="3175965"/>
              <a:ext cx="342900" cy="4298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69824" y="3201924"/>
              <a:ext cx="241935" cy="327660"/>
            </a:xfrm>
            <a:custGeom>
              <a:avLst/>
              <a:gdLst/>
              <a:ahLst/>
              <a:cxnLst/>
              <a:rect l="l" t="t" r="r" b="b"/>
              <a:pathLst>
                <a:path w="241935" h="327660">
                  <a:moveTo>
                    <a:pt x="29204" y="0"/>
                  </a:moveTo>
                  <a:lnTo>
                    <a:pt x="0" y="27150"/>
                  </a:lnTo>
                  <a:lnTo>
                    <a:pt x="34" y="28321"/>
                  </a:lnTo>
                  <a:lnTo>
                    <a:pt x="13075" y="51815"/>
                  </a:lnTo>
                  <a:lnTo>
                    <a:pt x="14345" y="54483"/>
                  </a:lnTo>
                  <a:lnTo>
                    <a:pt x="14289" y="55070"/>
                  </a:lnTo>
                  <a:lnTo>
                    <a:pt x="14213" y="55868"/>
                  </a:lnTo>
                  <a:lnTo>
                    <a:pt x="14091" y="325881"/>
                  </a:lnTo>
                  <a:lnTo>
                    <a:pt x="15869" y="327660"/>
                  </a:lnTo>
                  <a:lnTo>
                    <a:pt x="40634" y="327660"/>
                  </a:lnTo>
                  <a:lnTo>
                    <a:pt x="42539" y="325881"/>
                  </a:lnTo>
                  <a:lnTo>
                    <a:pt x="42539" y="317118"/>
                  </a:lnTo>
                  <a:lnTo>
                    <a:pt x="27172" y="317118"/>
                  </a:lnTo>
                  <a:lnTo>
                    <a:pt x="25140" y="316738"/>
                  </a:lnTo>
                  <a:lnTo>
                    <a:pt x="24124" y="316738"/>
                  </a:lnTo>
                  <a:lnTo>
                    <a:pt x="24632" y="316229"/>
                  </a:lnTo>
                  <a:lnTo>
                    <a:pt x="24124" y="315340"/>
                  </a:lnTo>
                  <a:lnTo>
                    <a:pt x="24124" y="57150"/>
                  </a:lnTo>
                  <a:lnTo>
                    <a:pt x="23743" y="56261"/>
                  </a:lnTo>
                  <a:lnTo>
                    <a:pt x="41734" y="56261"/>
                  </a:lnTo>
                  <a:lnTo>
                    <a:pt x="41699" y="55868"/>
                  </a:lnTo>
                  <a:lnTo>
                    <a:pt x="43129" y="51815"/>
                  </a:lnTo>
                  <a:lnTo>
                    <a:pt x="42983" y="51815"/>
                  </a:lnTo>
                  <a:lnTo>
                    <a:pt x="46603" y="49402"/>
                  </a:lnTo>
                  <a:lnTo>
                    <a:pt x="49584" y="46100"/>
                  </a:lnTo>
                  <a:lnTo>
                    <a:pt x="18409" y="46100"/>
                  </a:lnTo>
                  <a:lnTo>
                    <a:pt x="10408" y="38226"/>
                  </a:lnTo>
                  <a:lnTo>
                    <a:pt x="10415" y="27150"/>
                  </a:lnTo>
                  <a:lnTo>
                    <a:pt x="10635" y="18796"/>
                  </a:lnTo>
                  <a:lnTo>
                    <a:pt x="10662" y="17779"/>
                  </a:lnTo>
                  <a:lnTo>
                    <a:pt x="18663" y="10287"/>
                  </a:lnTo>
                  <a:lnTo>
                    <a:pt x="49655" y="10287"/>
                  </a:lnTo>
                  <a:lnTo>
                    <a:pt x="44841" y="5540"/>
                  </a:lnTo>
                  <a:lnTo>
                    <a:pt x="37516" y="1633"/>
                  </a:lnTo>
                  <a:lnTo>
                    <a:pt x="29204" y="0"/>
                  </a:lnTo>
                  <a:close/>
                </a:path>
                <a:path w="241935" h="327660">
                  <a:moveTo>
                    <a:pt x="41861" y="56641"/>
                  </a:moveTo>
                  <a:lnTo>
                    <a:pt x="31998" y="56641"/>
                  </a:lnTo>
                  <a:lnTo>
                    <a:pt x="31998" y="314451"/>
                  </a:lnTo>
                  <a:lnTo>
                    <a:pt x="32887" y="316738"/>
                  </a:lnTo>
                  <a:lnTo>
                    <a:pt x="31490" y="316738"/>
                  </a:lnTo>
                  <a:lnTo>
                    <a:pt x="29331" y="317118"/>
                  </a:lnTo>
                  <a:lnTo>
                    <a:pt x="42539" y="317118"/>
                  </a:lnTo>
                  <a:lnTo>
                    <a:pt x="42525" y="207756"/>
                  </a:lnTo>
                  <a:lnTo>
                    <a:pt x="42359" y="206041"/>
                  </a:lnTo>
                  <a:lnTo>
                    <a:pt x="42305" y="205486"/>
                  </a:lnTo>
                  <a:lnTo>
                    <a:pt x="42182" y="204215"/>
                  </a:lnTo>
                  <a:lnTo>
                    <a:pt x="42158" y="203962"/>
                  </a:lnTo>
                  <a:lnTo>
                    <a:pt x="44571" y="200278"/>
                  </a:lnTo>
                  <a:lnTo>
                    <a:pt x="48077" y="199374"/>
                  </a:lnTo>
                  <a:lnTo>
                    <a:pt x="64254" y="194147"/>
                  </a:lnTo>
                  <a:lnTo>
                    <a:pt x="80083" y="192246"/>
                  </a:lnTo>
                  <a:lnTo>
                    <a:pt x="131126" y="192246"/>
                  </a:lnTo>
                  <a:lnTo>
                    <a:pt x="126186" y="190118"/>
                  </a:lnTo>
                  <a:lnTo>
                    <a:pt x="42539" y="190118"/>
                  </a:lnTo>
                  <a:lnTo>
                    <a:pt x="42412" y="72643"/>
                  </a:lnTo>
                  <a:lnTo>
                    <a:pt x="43555" y="70992"/>
                  </a:lnTo>
                  <a:lnTo>
                    <a:pt x="56517" y="65907"/>
                  </a:lnTo>
                  <a:lnTo>
                    <a:pt x="67931" y="63118"/>
                  </a:lnTo>
                  <a:lnTo>
                    <a:pt x="67506" y="63118"/>
                  </a:lnTo>
                  <a:lnTo>
                    <a:pt x="80281" y="61767"/>
                  </a:lnTo>
                  <a:lnTo>
                    <a:pt x="131322" y="61767"/>
                  </a:lnTo>
                  <a:lnTo>
                    <a:pt x="126614" y="59816"/>
                  </a:lnTo>
                  <a:lnTo>
                    <a:pt x="42920" y="59816"/>
                  </a:lnTo>
                  <a:lnTo>
                    <a:pt x="41861" y="56641"/>
                  </a:lnTo>
                  <a:close/>
                </a:path>
                <a:path w="241935" h="327660">
                  <a:moveTo>
                    <a:pt x="131126" y="192246"/>
                  </a:moveTo>
                  <a:lnTo>
                    <a:pt x="80083" y="192246"/>
                  </a:lnTo>
                  <a:lnTo>
                    <a:pt x="96031" y="193155"/>
                  </a:lnTo>
                  <a:lnTo>
                    <a:pt x="112135" y="196468"/>
                  </a:lnTo>
                  <a:lnTo>
                    <a:pt x="120658" y="199374"/>
                  </a:lnTo>
                  <a:lnTo>
                    <a:pt x="129073" y="202564"/>
                  </a:lnTo>
                  <a:lnTo>
                    <a:pt x="137370" y="206041"/>
                  </a:lnTo>
                  <a:lnTo>
                    <a:pt x="145536" y="209803"/>
                  </a:lnTo>
                  <a:lnTo>
                    <a:pt x="160409" y="215318"/>
                  </a:lnTo>
                  <a:lnTo>
                    <a:pt x="175555" y="219249"/>
                  </a:lnTo>
                  <a:lnTo>
                    <a:pt x="191059" y="220966"/>
                  </a:lnTo>
                  <a:lnTo>
                    <a:pt x="207004" y="219837"/>
                  </a:lnTo>
                  <a:lnTo>
                    <a:pt x="215783" y="218039"/>
                  </a:lnTo>
                  <a:lnTo>
                    <a:pt x="224085" y="214788"/>
                  </a:lnTo>
                  <a:lnTo>
                    <a:pt x="231721" y="210157"/>
                  </a:lnTo>
                  <a:lnTo>
                    <a:pt x="191114" y="210157"/>
                  </a:lnTo>
                  <a:lnTo>
                    <a:pt x="175397" y="207756"/>
                  </a:lnTo>
                  <a:lnTo>
                    <a:pt x="161835" y="204215"/>
                  </a:lnTo>
                  <a:lnTo>
                    <a:pt x="150997" y="200660"/>
                  </a:lnTo>
                  <a:lnTo>
                    <a:pt x="142563" y="197266"/>
                  </a:lnTo>
                  <a:lnTo>
                    <a:pt x="134296" y="193611"/>
                  </a:lnTo>
                  <a:lnTo>
                    <a:pt x="131126" y="192246"/>
                  </a:lnTo>
                  <a:close/>
                </a:path>
                <a:path w="241935" h="327660">
                  <a:moveTo>
                    <a:pt x="235036" y="84581"/>
                  </a:moveTo>
                  <a:lnTo>
                    <a:pt x="222498" y="84581"/>
                  </a:lnTo>
                  <a:lnTo>
                    <a:pt x="222498" y="84962"/>
                  </a:lnTo>
                  <a:lnTo>
                    <a:pt x="223006" y="84962"/>
                  </a:lnTo>
                  <a:lnTo>
                    <a:pt x="219315" y="92338"/>
                  </a:lnTo>
                  <a:lnTo>
                    <a:pt x="191145" y="127507"/>
                  </a:lnTo>
                  <a:lnTo>
                    <a:pt x="170809" y="144017"/>
                  </a:lnTo>
                  <a:lnTo>
                    <a:pt x="170809" y="146303"/>
                  </a:lnTo>
                  <a:lnTo>
                    <a:pt x="207595" y="185414"/>
                  </a:lnTo>
                  <a:lnTo>
                    <a:pt x="226689" y="201040"/>
                  </a:lnTo>
                  <a:lnTo>
                    <a:pt x="220339" y="205486"/>
                  </a:lnTo>
                  <a:lnTo>
                    <a:pt x="213100" y="208406"/>
                  </a:lnTo>
                  <a:lnTo>
                    <a:pt x="205607" y="209803"/>
                  </a:lnTo>
                  <a:lnTo>
                    <a:pt x="185761" y="210157"/>
                  </a:lnTo>
                  <a:lnTo>
                    <a:pt x="231721" y="210157"/>
                  </a:lnTo>
                  <a:lnTo>
                    <a:pt x="238500" y="204215"/>
                  </a:lnTo>
                  <a:lnTo>
                    <a:pt x="241802" y="201040"/>
                  </a:lnTo>
                  <a:lnTo>
                    <a:pt x="241294" y="197865"/>
                  </a:lnTo>
                  <a:lnTo>
                    <a:pt x="237230" y="195199"/>
                  </a:lnTo>
                  <a:lnTo>
                    <a:pt x="223069" y="185136"/>
                  </a:lnTo>
                  <a:lnTo>
                    <a:pt x="209766" y="174037"/>
                  </a:lnTo>
                  <a:lnTo>
                    <a:pt x="197368" y="161962"/>
                  </a:lnTo>
                  <a:lnTo>
                    <a:pt x="185922" y="148971"/>
                  </a:lnTo>
                  <a:lnTo>
                    <a:pt x="184525" y="147574"/>
                  </a:lnTo>
                  <a:lnTo>
                    <a:pt x="184525" y="146685"/>
                  </a:lnTo>
                  <a:lnTo>
                    <a:pt x="186303" y="145287"/>
                  </a:lnTo>
                  <a:lnTo>
                    <a:pt x="193468" y="139573"/>
                  </a:lnTo>
                  <a:lnTo>
                    <a:pt x="221269" y="109160"/>
                  </a:lnTo>
                  <a:lnTo>
                    <a:pt x="234765" y="85232"/>
                  </a:lnTo>
                  <a:lnTo>
                    <a:pt x="235036" y="84581"/>
                  </a:lnTo>
                  <a:close/>
                </a:path>
                <a:path w="241935" h="327660">
                  <a:moveTo>
                    <a:pt x="79781" y="181863"/>
                  </a:moveTo>
                  <a:lnTo>
                    <a:pt x="60874" y="184336"/>
                  </a:lnTo>
                  <a:lnTo>
                    <a:pt x="42539" y="190118"/>
                  </a:lnTo>
                  <a:lnTo>
                    <a:pt x="126212" y="190118"/>
                  </a:lnTo>
                  <a:lnTo>
                    <a:pt x="117596" y="186943"/>
                  </a:lnTo>
                  <a:lnTo>
                    <a:pt x="98831" y="182725"/>
                  </a:lnTo>
                  <a:lnTo>
                    <a:pt x="79781" y="181863"/>
                  </a:lnTo>
                  <a:close/>
                </a:path>
                <a:path w="241935" h="327660">
                  <a:moveTo>
                    <a:pt x="131322" y="61767"/>
                  </a:moveTo>
                  <a:lnTo>
                    <a:pt x="80281" y="61767"/>
                  </a:lnTo>
                  <a:lnTo>
                    <a:pt x="92450" y="62102"/>
                  </a:lnTo>
                  <a:lnTo>
                    <a:pt x="104441" y="64129"/>
                  </a:lnTo>
                  <a:lnTo>
                    <a:pt x="116183" y="67167"/>
                  </a:lnTo>
                  <a:lnTo>
                    <a:pt x="127654" y="71247"/>
                  </a:lnTo>
                  <a:lnTo>
                    <a:pt x="138678" y="76326"/>
                  </a:lnTo>
                  <a:lnTo>
                    <a:pt x="149758" y="81274"/>
                  </a:lnTo>
                  <a:lnTo>
                    <a:pt x="161220" y="85232"/>
                  </a:lnTo>
                  <a:lnTo>
                    <a:pt x="172968" y="88167"/>
                  </a:lnTo>
                  <a:lnTo>
                    <a:pt x="184906" y="90042"/>
                  </a:lnTo>
                  <a:lnTo>
                    <a:pt x="194530" y="90475"/>
                  </a:lnTo>
                  <a:lnTo>
                    <a:pt x="204083" y="89693"/>
                  </a:lnTo>
                  <a:lnTo>
                    <a:pt x="213445" y="87721"/>
                  </a:lnTo>
                  <a:lnTo>
                    <a:pt x="222498" y="84581"/>
                  </a:lnTo>
                  <a:lnTo>
                    <a:pt x="235036" y="84581"/>
                  </a:lnTo>
                  <a:lnTo>
                    <a:pt x="236847" y="79992"/>
                  </a:lnTo>
                  <a:lnTo>
                    <a:pt x="188612" y="79992"/>
                  </a:lnTo>
                  <a:lnTo>
                    <a:pt x="177159" y="78104"/>
                  </a:lnTo>
                  <a:lnTo>
                    <a:pt x="166382" y="75608"/>
                  </a:lnTo>
                  <a:lnTo>
                    <a:pt x="155807" y="72326"/>
                  </a:lnTo>
                  <a:lnTo>
                    <a:pt x="145494" y="68282"/>
                  </a:lnTo>
                  <a:lnTo>
                    <a:pt x="135503" y="63500"/>
                  </a:lnTo>
                  <a:lnTo>
                    <a:pt x="131322" y="61767"/>
                  </a:lnTo>
                  <a:close/>
                </a:path>
                <a:path w="241935" h="327660">
                  <a:moveTo>
                    <a:pt x="234944" y="63118"/>
                  </a:moveTo>
                  <a:lnTo>
                    <a:pt x="232658" y="64388"/>
                  </a:lnTo>
                  <a:lnTo>
                    <a:pt x="230753" y="66675"/>
                  </a:lnTo>
                  <a:lnTo>
                    <a:pt x="228086" y="69087"/>
                  </a:lnTo>
                  <a:lnTo>
                    <a:pt x="188612" y="79992"/>
                  </a:lnTo>
                  <a:lnTo>
                    <a:pt x="236847" y="79992"/>
                  </a:lnTo>
                  <a:lnTo>
                    <a:pt x="239746" y="72643"/>
                  </a:lnTo>
                  <a:lnTo>
                    <a:pt x="239872" y="72326"/>
                  </a:lnTo>
                  <a:lnTo>
                    <a:pt x="240751" y="69087"/>
                  </a:lnTo>
                  <a:lnTo>
                    <a:pt x="240673" y="68282"/>
                  </a:lnTo>
                  <a:lnTo>
                    <a:pt x="240487" y="67167"/>
                  </a:lnTo>
                  <a:lnTo>
                    <a:pt x="240405" y="66675"/>
                  </a:lnTo>
                  <a:lnTo>
                    <a:pt x="237611" y="64897"/>
                  </a:lnTo>
                  <a:lnTo>
                    <a:pt x="234944" y="63118"/>
                  </a:lnTo>
                  <a:close/>
                </a:path>
                <a:path w="241935" h="327660">
                  <a:moveTo>
                    <a:pt x="88514" y="51815"/>
                  </a:moveTo>
                  <a:lnTo>
                    <a:pt x="75388" y="51815"/>
                  </a:lnTo>
                  <a:lnTo>
                    <a:pt x="64478" y="53181"/>
                  </a:lnTo>
                  <a:lnTo>
                    <a:pt x="53520" y="55868"/>
                  </a:lnTo>
                  <a:lnTo>
                    <a:pt x="42920" y="59816"/>
                  </a:lnTo>
                  <a:lnTo>
                    <a:pt x="126614" y="59816"/>
                  </a:lnTo>
                  <a:lnTo>
                    <a:pt x="123850" y="58672"/>
                  </a:lnTo>
                  <a:lnTo>
                    <a:pt x="111817" y="55070"/>
                  </a:lnTo>
                  <a:lnTo>
                    <a:pt x="99498" y="52730"/>
                  </a:lnTo>
                  <a:lnTo>
                    <a:pt x="88514" y="51815"/>
                  </a:lnTo>
                  <a:close/>
                </a:path>
                <a:path w="241935" h="327660">
                  <a:moveTo>
                    <a:pt x="41734" y="56261"/>
                  </a:moveTo>
                  <a:lnTo>
                    <a:pt x="23743" y="56261"/>
                  </a:lnTo>
                  <a:lnTo>
                    <a:pt x="27807" y="56641"/>
                  </a:lnTo>
                  <a:lnTo>
                    <a:pt x="31998" y="57150"/>
                  </a:lnTo>
                  <a:lnTo>
                    <a:pt x="31998" y="56641"/>
                  </a:lnTo>
                  <a:lnTo>
                    <a:pt x="41861" y="56641"/>
                  </a:lnTo>
                  <a:lnTo>
                    <a:pt x="41734" y="56261"/>
                  </a:lnTo>
                  <a:close/>
                </a:path>
                <a:path w="241935" h="327660">
                  <a:moveTo>
                    <a:pt x="49655" y="10287"/>
                  </a:moveTo>
                  <a:lnTo>
                    <a:pt x="18663" y="10287"/>
                  </a:lnTo>
                  <a:lnTo>
                    <a:pt x="28315" y="10540"/>
                  </a:lnTo>
                  <a:lnTo>
                    <a:pt x="38221" y="10540"/>
                  </a:lnTo>
                  <a:lnTo>
                    <a:pt x="46095" y="18541"/>
                  </a:lnTo>
                  <a:lnTo>
                    <a:pt x="45994" y="36067"/>
                  </a:lnTo>
                  <a:lnTo>
                    <a:pt x="45841" y="38226"/>
                  </a:lnTo>
                  <a:lnTo>
                    <a:pt x="37967" y="46100"/>
                  </a:lnTo>
                  <a:lnTo>
                    <a:pt x="49584" y="46100"/>
                  </a:lnTo>
                  <a:lnTo>
                    <a:pt x="52339" y="43049"/>
                  </a:lnTo>
                  <a:lnTo>
                    <a:pt x="55731" y="35432"/>
                  </a:lnTo>
                  <a:lnTo>
                    <a:pt x="56496" y="28321"/>
                  </a:lnTo>
                  <a:lnTo>
                    <a:pt x="56622" y="27150"/>
                  </a:lnTo>
                  <a:lnTo>
                    <a:pt x="54858" y="18796"/>
                  </a:lnTo>
                  <a:lnTo>
                    <a:pt x="50760" y="11376"/>
                  </a:lnTo>
                  <a:lnTo>
                    <a:pt x="49655" y="10287"/>
                  </a:lnTo>
                  <a:close/>
                </a:path>
              </a:pathLst>
            </a:custGeom>
            <a:solidFill>
              <a:srgbClr val="0A976C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352" y="1940064"/>
              <a:ext cx="1536192" cy="7467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18260" y="1965928"/>
              <a:ext cx="1434465" cy="645160"/>
            </a:xfrm>
            <a:custGeom>
              <a:avLst/>
              <a:gdLst/>
              <a:ahLst/>
              <a:cxnLst/>
              <a:rect l="l" t="t" r="r" b="b"/>
              <a:pathLst>
                <a:path w="1434464" h="645160">
                  <a:moveTo>
                    <a:pt x="717041" y="0"/>
                  </a:moveTo>
                  <a:lnTo>
                    <a:pt x="39115" y="306101"/>
                  </a:lnTo>
                  <a:lnTo>
                    <a:pt x="2772" y="347106"/>
                  </a:lnTo>
                  <a:lnTo>
                    <a:pt x="0" y="365918"/>
                  </a:lnTo>
                  <a:lnTo>
                    <a:pt x="0" y="578135"/>
                  </a:lnTo>
                  <a:lnTo>
                    <a:pt x="5238" y="604017"/>
                  </a:lnTo>
                  <a:lnTo>
                    <a:pt x="19526" y="625173"/>
                  </a:lnTo>
                  <a:lnTo>
                    <a:pt x="40719" y="639446"/>
                  </a:lnTo>
                  <a:lnTo>
                    <a:pt x="67690" y="644683"/>
                  </a:lnTo>
                  <a:lnTo>
                    <a:pt x="1367409" y="644683"/>
                  </a:lnTo>
                  <a:lnTo>
                    <a:pt x="1393364" y="639446"/>
                  </a:lnTo>
                  <a:lnTo>
                    <a:pt x="1414557" y="625173"/>
                  </a:lnTo>
                  <a:lnTo>
                    <a:pt x="1428845" y="604017"/>
                  </a:lnTo>
                  <a:lnTo>
                    <a:pt x="1434084" y="578135"/>
                  </a:lnTo>
                  <a:lnTo>
                    <a:pt x="1434084" y="365918"/>
                  </a:lnTo>
                  <a:lnTo>
                    <a:pt x="1411098" y="316198"/>
                  </a:lnTo>
                  <a:lnTo>
                    <a:pt x="745109" y="6381"/>
                  </a:lnTo>
                  <a:lnTo>
                    <a:pt x="717041" y="0"/>
                  </a:lnTo>
                  <a:close/>
                </a:path>
              </a:pathLst>
            </a:custGeom>
            <a:solidFill>
              <a:srgbClr val="044B35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40508" y="2115439"/>
            <a:ext cx="10356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4965">
              <a:spcBef>
                <a:spcPts val="105"/>
              </a:spcBef>
            </a:pPr>
            <a:r>
              <a:rPr sz="1400" kern="0" spc="-25" dirty="0">
                <a:solidFill>
                  <a:srgbClr val="FFFFFF"/>
                </a:solidFill>
                <a:latin typeface="Tahoma"/>
                <a:cs typeface="Tahoma"/>
              </a:rPr>
              <a:t>Top </a:t>
            </a:r>
            <a:r>
              <a:rPr sz="1400" kern="0" spc="-10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65000" y="5342952"/>
            <a:ext cx="1407160" cy="534035"/>
            <a:chOff x="541000" y="5342951"/>
            <a:chExt cx="1407160" cy="53403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000" y="5342951"/>
              <a:ext cx="1406690" cy="5337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543" y="5398008"/>
              <a:ext cx="1400556" cy="475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8639" y="5350764"/>
              <a:ext cx="1341120" cy="467995"/>
            </a:xfrm>
            <a:custGeom>
              <a:avLst/>
              <a:gdLst/>
              <a:ahLst/>
              <a:cxnLst/>
              <a:rect l="l" t="t" r="r" b="b"/>
              <a:pathLst>
                <a:path w="1341120" h="467995">
                  <a:moveTo>
                    <a:pt x="1263142" y="0"/>
                  </a:moveTo>
                  <a:lnTo>
                    <a:pt x="77978" y="0"/>
                  </a:lnTo>
                  <a:lnTo>
                    <a:pt x="47625" y="6129"/>
                  </a:lnTo>
                  <a:lnTo>
                    <a:pt x="22839" y="22844"/>
                  </a:lnTo>
                  <a:lnTo>
                    <a:pt x="6127" y="47630"/>
                  </a:lnTo>
                  <a:lnTo>
                    <a:pt x="0" y="77978"/>
                  </a:lnTo>
                  <a:lnTo>
                    <a:pt x="0" y="389890"/>
                  </a:lnTo>
                  <a:lnTo>
                    <a:pt x="6127" y="420242"/>
                  </a:lnTo>
                  <a:lnTo>
                    <a:pt x="22839" y="445028"/>
                  </a:lnTo>
                  <a:lnTo>
                    <a:pt x="47625" y="461740"/>
                  </a:lnTo>
                  <a:lnTo>
                    <a:pt x="77978" y="467868"/>
                  </a:lnTo>
                  <a:lnTo>
                    <a:pt x="1263142" y="467868"/>
                  </a:lnTo>
                  <a:lnTo>
                    <a:pt x="1293489" y="461740"/>
                  </a:lnTo>
                  <a:lnTo>
                    <a:pt x="1318275" y="445028"/>
                  </a:lnTo>
                  <a:lnTo>
                    <a:pt x="1334990" y="420242"/>
                  </a:lnTo>
                  <a:lnTo>
                    <a:pt x="1341120" y="389890"/>
                  </a:lnTo>
                  <a:lnTo>
                    <a:pt x="1341120" y="77978"/>
                  </a:lnTo>
                  <a:lnTo>
                    <a:pt x="1334990" y="47630"/>
                  </a:lnTo>
                  <a:lnTo>
                    <a:pt x="1318275" y="22844"/>
                  </a:lnTo>
                  <a:lnTo>
                    <a:pt x="1293489" y="6129"/>
                  </a:lnTo>
                  <a:lnTo>
                    <a:pt x="1263142" y="0"/>
                  </a:lnTo>
                  <a:close/>
                </a:path>
              </a:pathLst>
            </a:custGeom>
            <a:solidFill>
              <a:srgbClr val="044B35">
                <a:alpha val="45097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87346" y="5463336"/>
            <a:ext cx="1108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kern="0" dirty="0">
                <a:solidFill>
                  <a:srgbClr val="FFFFFF"/>
                </a:solidFill>
                <a:latin typeface="Tahoma"/>
                <a:cs typeface="Tahoma"/>
              </a:rPr>
              <a:t>Department</a:t>
            </a:r>
            <a:r>
              <a:rPr sz="1400" kern="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kern="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07920" y="4802136"/>
            <a:ext cx="2837815" cy="1093470"/>
            <a:chOff x="883919" y="4802136"/>
            <a:chExt cx="2837815" cy="109347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3919" y="4802136"/>
              <a:ext cx="720826" cy="7193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9827" y="4828032"/>
              <a:ext cx="646201" cy="64465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8595" y="4875276"/>
              <a:ext cx="521207" cy="521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8361" y="5361238"/>
              <a:ext cx="1443265" cy="5337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9716" y="5416296"/>
              <a:ext cx="1400556" cy="47552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286000" y="5369052"/>
              <a:ext cx="1377950" cy="467995"/>
            </a:xfrm>
            <a:custGeom>
              <a:avLst/>
              <a:gdLst/>
              <a:ahLst/>
              <a:cxnLst/>
              <a:rect l="l" t="t" r="r" b="b"/>
              <a:pathLst>
                <a:path w="1377950" h="467995">
                  <a:moveTo>
                    <a:pt x="1299717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389890"/>
                  </a:lnTo>
                  <a:lnTo>
                    <a:pt x="6129" y="420242"/>
                  </a:lnTo>
                  <a:lnTo>
                    <a:pt x="22844" y="445028"/>
                  </a:lnTo>
                  <a:lnTo>
                    <a:pt x="47630" y="461740"/>
                  </a:lnTo>
                  <a:lnTo>
                    <a:pt x="77977" y="467868"/>
                  </a:lnTo>
                  <a:lnTo>
                    <a:pt x="1299717" y="467868"/>
                  </a:lnTo>
                  <a:lnTo>
                    <a:pt x="1330065" y="461740"/>
                  </a:lnTo>
                  <a:lnTo>
                    <a:pt x="1354851" y="445028"/>
                  </a:lnTo>
                  <a:lnTo>
                    <a:pt x="1371566" y="420242"/>
                  </a:lnTo>
                  <a:lnTo>
                    <a:pt x="1377696" y="389890"/>
                  </a:lnTo>
                  <a:lnTo>
                    <a:pt x="1377696" y="77978"/>
                  </a:lnTo>
                  <a:lnTo>
                    <a:pt x="1371566" y="47630"/>
                  </a:lnTo>
                  <a:lnTo>
                    <a:pt x="1354851" y="22844"/>
                  </a:lnTo>
                  <a:lnTo>
                    <a:pt x="1330065" y="6129"/>
                  </a:lnTo>
                  <a:lnTo>
                    <a:pt x="1299717" y="0"/>
                  </a:lnTo>
                  <a:close/>
                </a:path>
              </a:pathLst>
            </a:custGeom>
            <a:solidFill>
              <a:srgbClr val="08715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43857" y="5481320"/>
            <a:ext cx="11112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kern="0" dirty="0">
                <a:solidFill>
                  <a:srgbClr val="FFFFFF"/>
                </a:solidFill>
                <a:latin typeface="Tahoma"/>
                <a:cs typeface="Tahoma"/>
              </a:rPr>
              <a:t>Department</a:t>
            </a:r>
            <a:r>
              <a:rPr sz="1400" kern="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kern="0" spc="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40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40708" y="4802137"/>
            <a:ext cx="719455" cy="719455"/>
            <a:chOff x="2616707" y="4802136"/>
            <a:chExt cx="719455" cy="719455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6707" y="4802136"/>
              <a:ext cx="719315" cy="7193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42615" y="4828032"/>
              <a:ext cx="646201" cy="64465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691383" y="4875276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5">
                  <a:moveTo>
                    <a:pt x="260604" y="0"/>
                  </a:moveTo>
                  <a:lnTo>
                    <a:pt x="213769" y="4199"/>
                  </a:lnTo>
                  <a:lnTo>
                    <a:pt x="169685" y="16308"/>
                  </a:lnTo>
                  <a:lnTo>
                    <a:pt x="129088" y="35588"/>
                  </a:lnTo>
                  <a:lnTo>
                    <a:pt x="92715" y="61302"/>
                  </a:lnTo>
                  <a:lnTo>
                    <a:pt x="61302" y="92715"/>
                  </a:lnTo>
                  <a:lnTo>
                    <a:pt x="35588" y="129088"/>
                  </a:lnTo>
                  <a:lnTo>
                    <a:pt x="16308" y="169685"/>
                  </a:lnTo>
                  <a:lnTo>
                    <a:pt x="4199" y="213769"/>
                  </a:lnTo>
                  <a:lnTo>
                    <a:pt x="0" y="260604"/>
                  </a:lnTo>
                  <a:lnTo>
                    <a:pt x="4199" y="307438"/>
                  </a:lnTo>
                  <a:lnTo>
                    <a:pt x="16308" y="351522"/>
                  </a:lnTo>
                  <a:lnTo>
                    <a:pt x="35588" y="392119"/>
                  </a:lnTo>
                  <a:lnTo>
                    <a:pt x="61302" y="428492"/>
                  </a:lnTo>
                  <a:lnTo>
                    <a:pt x="92715" y="459905"/>
                  </a:lnTo>
                  <a:lnTo>
                    <a:pt x="129088" y="485619"/>
                  </a:lnTo>
                  <a:lnTo>
                    <a:pt x="169685" y="504899"/>
                  </a:lnTo>
                  <a:lnTo>
                    <a:pt x="213769" y="517008"/>
                  </a:lnTo>
                  <a:lnTo>
                    <a:pt x="260604" y="521208"/>
                  </a:lnTo>
                  <a:lnTo>
                    <a:pt x="307438" y="517008"/>
                  </a:lnTo>
                  <a:lnTo>
                    <a:pt x="351522" y="504899"/>
                  </a:lnTo>
                  <a:lnTo>
                    <a:pt x="392119" y="485619"/>
                  </a:lnTo>
                  <a:lnTo>
                    <a:pt x="428492" y="459905"/>
                  </a:lnTo>
                  <a:lnTo>
                    <a:pt x="459905" y="428492"/>
                  </a:lnTo>
                  <a:lnTo>
                    <a:pt x="485619" y="392119"/>
                  </a:lnTo>
                  <a:lnTo>
                    <a:pt x="504899" y="351522"/>
                  </a:lnTo>
                  <a:lnTo>
                    <a:pt x="517008" y="307438"/>
                  </a:lnTo>
                  <a:lnTo>
                    <a:pt x="521208" y="260604"/>
                  </a:lnTo>
                  <a:lnTo>
                    <a:pt x="517008" y="213769"/>
                  </a:lnTo>
                  <a:lnTo>
                    <a:pt x="504899" y="169685"/>
                  </a:lnTo>
                  <a:lnTo>
                    <a:pt x="485619" y="129088"/>
                  </a:lnTo>
                  <a:lnTo>
                    <a:pt x="459905" y="92715"/>
                  </a:lnTo>
                  <a:lnTo>
                    <a:pt x="428492" y="61302"/>
                  </a:lnTo>
                  <a:lnTo>
                    <a:pt x="392119" y="35588"/>
                  </a:lnTo>
                  <a:lnTo>
                    <a:pt x="351522" y="16308"/>
                  </a:lnTo>
                  <a:lnTo>
                    <a:pt x="307438" y="4199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76727" y="5053634"/>
              <a:ext cx="300177" cy="30017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02635" y="5079492"/>
              <a:ext cx="198755" cy="198120"/>
            </a:xfrm>
            <a:custGeom>
              <a:avLst/>
              <a:gdLst/>
              <a:ahLst/>
              <a:cxnLst/>
              <a:rect l="l" t="t" r="r" b="b"/>
              <a:pathLst>
                <a:path w="198755" h="198120">
                  <a:moveTo>
                    <a:pt x="81661" y="170179"/>
                  </a:moveTo>
                  <a:lnTo>
                    <a:pt x="63245" y="170179"/>
                  </a:lnTo>
                  <a:lnTo>
                    <a:pt x="70612" y="173989"/>
                  </a:lnTo>
                  <a:lnTo>
                    <a:pt x="73025" y="173989"/>
                  </a:lnTo>
                  <a:lnTo>
                    <a:pt x="74549" y="176529"/>
                  </a:lnTo>
                  <a:lnTo>
                    <a:pt x="74040" y="181609"/>
                  </a:lnTo>
                  <a:lnTo>
                    <a:pt x="74040" y="184149"/>
                  </a:lnTo>
                  <a:lnTo>
                    <a:pt x="74294" y="186689"/>
                  </a:lnTo>
                  <a:lnTo>
                    <a:pt x="75945" y="193039"/>
                  </a:lnTo>
                  <a:lnTo>
                    <a:pt x="80390" y="196849"/>
                  </a:lnTo>
                  <a:lnTo>
                    <a:pt x="85978" y="198119"/>
                  </a:lnTo>
                  <a:lnTo>
                    <a:pt x="111759" y="198119"/>
                  </a:lnTo>
                  <a:lnTo>
                    <a:pt x="121157" y="194309"/>
                  </a:lnTo>
                  <a:lnTo>
                    <a:pt x="124104" y="189229"/>
                  </a:lnTo>
                  <a:lnTo>
                    <a:pt x="85978" y="189229"/>
                  </a:lnTo>
                  <a:lnTo>
                    <a:pt x="84327" y="186689"/>
                  </a:lnTo>
                  <a:lnTo>
                    <a:pt x="84327" y="182879"/>
                  </a:lnTo>
                  <a:lnTo>
                    <a:pt x="83946" y="180339"/>
                  </a:lnTo>
                  <a:lnTo>
                    <a:pt x="83693" y="179069"/>
                  </a:lnTo>
                  <a:lnTo>
                    <a:pt x="83693" y="175259"/>
                  </a:lnTo>
                  <a:lnTo>
                    <a:pt x="83312" y="173989"/>
                  </a:lnTo>
                  <a:lnTo>
                    <a:pt x="82676" y="172719"/>
                  </a:lnTo>
                  <a:lnTo>
                    <a:pt x="81661" y="170179"/>
                  </a:lnTo>
                  <a:close/>
                </a:path>
                <a:path w="198755" h="198120">
                  <a:moveTo>
                    <a:pt x="135874" y="161289"/>
                  </a:moveTo>
                  <a:lnTo>
                    <a:pt x="129581" y="162559"/>
                  </a:lnTo>
                  <a:lnTo>
                    <a:pt x="122300" y="165099"/>
                  </a:lnTo>
                  <a:lnTo>
                    <a:pt x="117093" y="167639"/>
                  </a:lnTo>
                  <a:lnTo>
                    <a:pt x="113664" y="172719"/>
                  </a:lnTo>
                  <a:lnTo>
                    <a:pt x="113791" y="175259"/>
                  </a:lnTo>
                  <a:lnTo>
                    <a:pt x="113855" y="176529"/>
                  </a:lnTo>
                  <a:lnTo>
                    <a:pt x="113918" y="177799"/>
                  </a:lnTo>
                  <a:lnTo>
                    <a:pt x="113664" y="179069"/>
                  </a:lnTo>
                  <a:lnTo>
                    <a:pt x="113664" y="180339"/>
                  </a:lnTo>
                  <a:lnTo>
                    <a:pt x="113918" y="181609"/>
                  </a:lnTo>
                  <a:lnTo>
                    <a:pt x="113918" y="186689"/>
                  </a:lnTo>
                  <a:lnTo>
                    <a:pt x="111759" y="189229"/>
                  </a:lnTo>
                  <a:lnTo>
                    <a:pt x="124104" y="189229"/>
                  </a:lnTo>
                  <a:lnTo>
                    <a:pt x="124840" y="187959"/>
                  </a:lnTo>
                  <a:lnTo>
                    <a:pt x="123951" y="180339"/>
                  </a:lnTo>
                  <a:lnTo>
                    <a:pt x="123951" y="175259"/>
                  </a:lnTo>
                  <a:lnTo>
                    <a:pt x="122808" y="175259"/>
                  </a:lnTo>
                  <a:lnTo>
                    <a:pt x="134493" y="170179"/>
                  </a:lnTo>
                  <a:lnTo>
                    <a:pt x="148293" y="170179"/>
                  </a:lnTo>
                  <a:lnTo>
                    <a:pt x="147065" y="168909"/>
                  </a:lnTo>
                  <a:lnTo>
                    <a:pt x="141571" y="163829"/>
                  </a:lnTo>
                  <a:lnTo>
                    <a:pt x="135874" y="161289"/>
                  </a:lnTo>
                  <a:close/>
                </a:path>
                <a:path w="198755" h="198120">
                  <a:moveTo>
                    <a:pt x="148293" y="170179"/>
                  </a:moveTo>
                  <a:lnTo>
                    <a:pt x="134493" y="170179"/>
                  </a:lnTo>
                  <a:lnTo>
                    <a:pt x="139191" y="175259"/>
                  </a:lnTo>
                  <a:lnTo>
                    <a:pt x="142366" y="177799"/>
                  </a:lnTo>
                  <a:lnTo>
                    <a:pt x="147574" y="182879"/>
                  </a:lnTo>
                  <a:lnTo>
                    <a:pt x="155575" y="182879"/>
                  </a:lnTo>
                  <a:lnTo>
                    <a:pt x="160781" y="177799"/>
                  </a:lnTo>
                  <a:lnTo>
                    <a:pt x="162115" y="176529"/>
                  </a:lnTo>
                  <a:lnTo>
                    <a:pt x="154431" y="176529"/>
                  </a:lnTo>
                  <a:lnTo>
                    <a:pt x="148293" y="170179"/>
                  </a:lnTo>
                  <a:close/>
                </a:path>
                <a:path w="198755" h="198120">
                  <a:moveTo>
                    <a:pt x="50672" y="16509"/>
                  </a:moveTo>
                  <a:lnTo>
                    <a:pt x="42418" y="16509"/>
                  </a:lnTo>
                  <a:lnTo>
                    <a:pt x="36956" y="21589"/>
                  </a:lnTo>
                  <a:lnTo>
                    <a:pt x="21081" y="38099"/>
                  </a:lnTo>
                  <a:lnTo>
                    <a:pt x="18287" y="40639"/>
                  </a:lnTo>
                  <a:lnTo>
                    <a:pt x="17018" y="45719"/>
                  </a:lnTo>
                  <a:lnTo>
                    <a:pt x="18795" y="53339"/>
                  </a:lnTo>
                  <a:lnTo>
                    <a:pt x="21208" y="58419"/>
                  </a:lnTo>
                  <a:lnTo>
                    <a:pt x="24764" y="60959"/>
                  </a:lnTo>
                  <a:lnTo>
                    <a:pt x="26415" y="62229"/>
                  </a:lnTo>
                  <a:lnTo>
                    <a:pt x="27431" y="63499"/>
                  </a:lnTo>
                  <a:lnTo>
                    <a:pt x="27431" y="66039"/>
                  </a:lnTo>
                  <a:lnTo>
                    <a:pt x="26796" y="71119"/>
                  </a:lnTo>
                  <a:lnTo>
                    <a:pt x="22097" y="74929"/>
                  </a:lnTo>
                  <a:lnTo>
                    <a:pt x="9016" y="74929"/>
                  </a:lnTo>
                  <a:lnTo>
                    <a:pt x="2793" y="78739"/>
                  </a:lnTo>
                  <a:lnTo>
                    <a:pt x="507" y="85089"/>
                  </a:lnTo>
                  <a:lnTo>
                    <a:pt x="253" y="86359"/>
                  </a:lnTo>
                  <a:lnTo>
                    <a:pt x="0" y="86359"/>
                  </a:lnTo>
                  <a:lnTo>
                    <a:pt x="0" y="113029"/>
                  </a:lnTo>
                  <a:lnTo>
                    <a:pt x="1143" y="118109"/>
                  </a:lnTo>
                  <a:lnTo>
                    <a:pt x="5714" y="123189"/>
                  </a:lnTo>
                  <a:lnTo>
                    <a:pt x="11556" y="124459"/>
                  </a:lnTo>
                  <a:lnTo>
                    <a:pt x="21843" y="124459"/>
                  </a:lnTo>
                  <a:lnTo>
                    <a:pt x="24511" y="125729"/>
                  </a:lnTo>
                  <a:lnTo>
                    <a:pt x="25526" y="129539"/>
                  </a:lnTo>
                  <a:lnTo>
                    <a:pt x="25907" y="130809"/>
                  </a:lnTo>
                  <a:lnTo>
                    <a:pt x="26415" y="130809"/>
                  </a:lnTo>
                  <a:lnTo>
                    <a:pt x="27431" y="133349"/>
                  </a:lnTo>
                  <a:lnTo>
                    <a:pt x="26796" y="135889"/>
                  </a:lnTo>
                  <a:lnTo>
                    <a:pt x="24764" y="138429"/>
                  </a:lnTo>
                  <a:lnTo>
                    <a:pt x="21589" y="140969"/>
                  </a:lnTo>
                  <a:lnTo>
                    <a:pt x="19176" y="144779"/>
                  </a:lnTo>
                  <a:lnTo>
                    <a:pt x="17906" y="148589"/>
                  </a:lnTo>
                  <a:lnTo>
                    <a:pt x="16763" y="153669"/>
                  </a:lnTo>
                  <a:lnTo>
                    <a:pt x="18414" y="158749"/>
                  </a:lnTo>
                  <a:lnTo>
                    <a:pt x="22097" y="162559"/>
                  </a:lnTo>
                  <a:lnTo>
                    <a:pt x="26415" y="167639"/>
                  </a:lnTo>
                  <a:lnTo>
                    <a:pt x="31114" y="171449"/>
                  </a:lnTo>
                  <a:lnTo>
                    <a:pt x="35813" y="176529"/>
                  </a:lnTo>
                  <a:lnTo>
                    <a:pt x="41909" y="181609"/>
                  </a:lnTo>
                  <a:lnTo>
                    <a:pt x="51688" y="181609"/>
                  </a:lnTo>
                  <a:lnTo>
                    <a:pt x="57531" y="175259"/>
                  </a:lnTo>
                  <a:lnTo>
                    <a:pt x="58038" y="175259"/>
                  </a:lnTo>
                  <a:lnTo>
                    <a:pt x="61944" y="171449"/>
                  </a:lnTo>
                  <a:lnTo>
                    <a:pt x="45084" y="171449"/>
                  </a:lnTo>
                  <a:lnTo>
                    <a:pt x="43180" y="168909"/>
                  </a:lnTo>
                  <a:lnTo>
                    <a:pt x="28956" y="154939"/>
                  </a:lnTo>
                  <a:lnTo>
                    <a:pt x="27050" y="153669"/>
                  </a:lnTo>
                  <a:lnTo>
                    <a:pt x="27050" y="149859"/>
                  </a:lnTo>
                  <a:lnTo>
                    <a:pt x="28956" y="148589"/>
                  </a:lnTo>
                  <a:lnTo>
                    <a:pt x="33274" y="144779"/>
                  </a:lnTo>
                  <a:lnTo>
                    <a:pt x="37464" y="140969"/>
                  </a:lnTo>
                  <a:lnTo>
                    <a:pt x="38481" y="133349"/>
                  </a:lnTo>
                  <a:lnTo>
                    <a:pt x="35813" y="128269"/>
                  </a:lnTo>
                  <a:lnTo>
                    <a:pt x="34670" y="124459"/>
                  </a:lnTo>
                  <a:lnTo>
                    <a:pt x="33781" y="123189"/>
                  </a:lnTo>
                  <a:lnTo>
                    <a:pt x="31495" y="118109"/>
                  </a:lnTo>
                  <a:lnTo>
                    <a:pt x="26288" y="114299"/>
                  </a:lnTo>
                  <a:lnTo>
                    <a:pt x="11811" y="114299"/>
                  </a:lnTo>
                  <a:lnTo>
                    <a:pt x="9651" y="111759"/>
                  </a:lnTo>
                  <a:lnTo>
                    <a:pt x="10032" y="109219"/>
                  </a:lnTo>
                  <a:lnTo>
                    <a:pt x="10032" y="90169"/>
                  </a:lnTo>
                  <a:lnTo>
                    <a:pt x="10287" y="86359"/>
                  </a:lnTo>
                  <a:lnTo>
                    <a:pt x="12953" y="85089"/>
                  </a:lnTo>
                  <a:lnTo>
                    <a:pt x="26162" y="85089"/>
                  </a:lnTo>
                  <a:lnTo>
                    <a:pt x="31241" y="81279"/>
                  </a:lnTo>
                  <a:lnTo>
                    <a:pt x="33781" y="76199"/>
                  </a:lnTo>
                  <a:lnTo>
                    <a:pt x="35813" y="71119"/>
                  </a:lnTo>
                  <a:lnTo>
                    <a:pt x="38481" y="66039"/>
                  </a:lnTo>
                  <a:lnTo>
                    <a:pt x="36321" y="60959"/>
                  </a:lnTo>
                  <a:lnTo>
                    <a:pt x="35306" y="57149"/>
                  </a:lnTo>
                  <a:lnTo>
                    <a:pt x="33400" y="54609"/>
                  </a:lnTo>
                  <a:lnTo>
                    <a:pt x="31114" y="52069"/>
                  </a:lnTo>
                  <a:lnTo>
                    <a:pt x="26415" y="48259"/>
                  </a:lnTo>
                  <a:lnTo>
                    <a:pt x="26415" y="45719"/>
                  </a:lnTo>
                  <a:lnTo>
                    <a:pt x="31114" y="41909"/>
                  </a:lnTo>
                  <a:lnTo>
                    <a:pt x="41656" y="31749"/>
                  </a:lnTo>
                  <a:lnTo>
                    <a:pt x="45338" y="27939"/>
                  </a:lnTo>
                  <a:lnTo>
                    <a:pt x="62737" y="27939"/>
                  </a:lnTo>
                  <a:lnTo>
                    <a:pt x="61721" y="26669"/>
                  </a:lnTo>
                  <a:lnTo>
                    <a:pt x="60832" y="26669"/>
                  </a:lnTo>
                  <a:lnTo>
                    <a:pt x="60070" y="25399"/>
                  </a:lnTo>
                  <a:lnTo>
                    <a:pt x="55880" y="21589"/>
                  </a:lnTo>
                  <a:lnTo>
                    <a:pt x="50672" y="16509"/>
                  </a:lnTo>
                  <a:close/>
                </a:path>
                <a:path w="198755" h="198120">
                  <a:moveTo>
                    <a:pt x="197557" y="83819"/>
                  </a:moveTo>
                  <a:lnTo>
                    <a:pt x="187706" y="83819"/>
                  </a:lnTo>
                  <a:lnTo>
                    <a:pt x="188213" y="86359"/>
                  </a:lnTo>
                  <a:lnTo>
                    <a:pt x="187706" y="93979"/>
                  </a:lnTo>
                  <a:lnTo>
                    <a:pt x="187706" y="113029"/>
                  </a:lnTo>
                  <a:lnTo>
                    <a:pt x="186181" y="115569"/>
                  </a:lnTo>
                  <a:lnTo>
                    <a:pt x="172974" y="115569"/>
                  </a:lnTo>
                  <a:lnTo>
                    <a:pt x="166526" y="119379"/>
                  </a:lnTo>
                  <a:lnTo>
                    <a:pt x="161877" y="126999"/>
                  </a:lnTo>
                  <a:lnTo>
                    <a:pt x="160776" y="137159"/>
                  </a:lnTo>
                  <a:lnTo>
                    <a:pt x="164972" y="144779"/>
                  </a:lnTo>
                  <a:lnTo>
                    <a:pt x="165607" y="144779"/>
                  </a:lnTo>
                  <a:lnTo>
                    <a:pt x="165607" y="146049"/>
                  </a:lnTo>
                  <a:lnTo>
                    <a:pt x="171831" y="152399"/>
                  </a:lnTo>
                  <a:lnTo>
                    <a:pt x="168782" y="154939"/>
                  </a:lnTo>
                  <a:lnTo>
                    <a:pt x="162432" y="162559"/>
                  </a:lnTo>
                  <a:lnTo>
                    <a:pt x="158750" y="165099"/>
                  </a:lnTo>
                  <a:lnTo>
                    <a:pt x="152400" y="171449"/>
                  </a:lnTo>
                  <a:lnTo>
                    <a:pt x="154431" y="176529"/>
                  </a:lnTo>
                  <a:lnTo>
                    <a:pt x="162115" y="176529"/>
                  </a:lnTo>
                  <a:lnTo>
                    <a:pt x="166115" y="172719"/>
                  </a:lnTo>
                  <a:lnTo>
                    <a:pt x="171831" y="167639"/>
                  </a:lnTo>
                  <a:lnTo>
                    <a:pt x="176656" y="161289"/>
                  </a:lnTo>
                  <a:lnTo>
                    <a:pt x="181482" y="156209"/>
                  </a:lnTo>
                  <a:lnTo>
                    <a:pt x="181482" y="147319"/>
                  </a:lnTo>
                  <a:lnTo>
                    <a:pt x="176656" y="142239"/>
                  </a:lnTo>
                  <a:lnTo>
                    <a:pt x="175132" y="140969"/>
                  </a:lnTo>
                  <a:lnTo>
                    <a:pt x="173736" y="139699"/>
                  </a:lnTo>
                  <a:lnTo>
                    <a:pt x="172465" y="138429"/>
                  </a:lnTo>
                  <a:lnTo>
                    <a:pt x="170814" y="137159"/>
                  </a:lnTo>
                  <a:lnTo>
                    <a:pt x="170180" y="134619"/>
                  </a:lnTo>
                  <a:lnTo>
                    <a:pt x="170814" y="132079"/>
                  </a:lnTo>
                  <a:lnTo>
                    <a:pt x="173989" y="125729"/>
                  </a:lnTo>
                  <a:lnTo>
                    <a:pt x="173481" y="123189"/>
                  </a:lnTo>
                  <a:lnTo>
                    <a:pt x="192455" y="123189"/>
                  </a:lnTo>
                  <a:lnTo>
                    <a:pt x="197231" y="118109"/>
                  </a:lnTo>
                  <a:lnTo>
                    <a:pt x="198246" y="104139"/>
                  </a:lnTo>
                  <a:lnTo>
                    <a:pt x="198246" y="96519"/>
                  </a:lnTo>
                  <a:lnTo>
                    <a:pt x="197738" y="90169"/>
                  </a:lnTo>
                  <a:lnTo>
                    <a:pt x="197630" y="86359"/>
                  </a:lnTo>
                  <a:lnTo>
                    <a:pt x="197557" y="83819"/>
                  </a:lnTo>
                  <a:close/>
                </a:path>
                <a:path w="198755" h="198120">
                  <a:moveTo>
                    <a:pt x="67817" y="161289"/>
                  </a:moveTo>
                  <a:lnTo>
                    <a:pt x="60531" y="162559"/>
                  </a:lnTo>
                  <a:lnTo>
                    <a:pt x="53720" y="165099"/>
                  </a:lnTo>
                  <a:lnTo>
                    <a:pt x="49911" y="168909"/>
                  </a:lnTo>
                  <a:lnTo>
                    <a:pt x="48006" y="171449"/>
                  </a:lnTo>
                  <a:lnTo>
                    <a:pt x="61944" y="171449"/>
                  </a:lnTo>
                  <a:lnTo>
                    <a:pt x="63245" y="170179"/>
                  </a:lnTo>
                  <a:lnTo>
                    <a:pt x="81661" y="170179"/>
                  </a:lnTo>
                  <a:lnTo>
                    <a:pt x="80390" y="168909"/>
                  </a:lnTo>
                  <a:lnTo>
                    <a:pt x="74723" y="163829"/>
                  </a:lnTo>
                  <a:lnTo>
                    <a:pt x="67817" y="161289"/>
                  </a:lnTo>
                  <a:close/>
                </a:path>
                <a:path w="198755" h="198120">
                  <a:moveTo>
                    <a:pt x="192455" y="123189"/>
                  </a:moveTo>
                  <a:lnTo>
                    <a:pt x="173481" y="123189"/>
                  </a:lnTo>
                  <a:lnTo>
                    <a:pt x="181863" y="124459"/>
                  </a:lnTo>
                  <a:lnTo>
                    <a:pt x="191262" y="124459"/>
                  </a:lnTo>
                  <a:lnTo>
                    <a:pt x="192455" y="123189"/>
                  </a:lnTo>
                  <a:close/>
                </a:path>
                <a:path w="198755" h="198120">
                  <a:moveTo>
                    <a:pt x="148844" y="16509"/>
                  </a:moveTo>
                  <a:lnTo>
                    <a:pt x="143382" y="20319"/>
                  </a:lnTo>
                  <a:lnTo>
                    <a:pt x="137668" y="25399"/>
                  </a:lnTo>
                  <a:lnTo>
                    <a:pt x="136270" y="27939"/>
                  </a:lnTo>
                  <a:lnTo>
                    <a:pt x="152400" y="27939"/>
                  </a:lnTo>
                  <a:lnTo>
                    <a:pt x="156590" y="31749"/>
                  </a:lnTo>
                  <a:lnTo>
                    <a:pt x="167639" y="41909"/>
                  </a:lnTo>
                  <a:lnTo>
                    <a:pt x="171322" y="45719"/>
                  </a:lnTo>
                  <a:lnTo>
                    <a:pt x="170814" y="48259"/>
                  </a:lnTo>
                  <a:lnTo>
                    <a:pt x="167131" y="52069"/>
                  </a:lnTo>
                  <a:lnTo>
                    <a:pt x="163956" y="55879"/>
                  </a:lnTo>
                  <a:lnTo>
                    <a:pt x="160908" y="59689"/>
                  </a:lnTo>
                  <a:lnTo>
                    <a:pt x="159638" y="63499"/>
                  </a:lnTo>
                  <a:lnTo>
                    <a:pt x="160781" y="68579"/>
                  </a:lnTo>
                  <a:lnTo>
                    <a:pt x="161670" y="71119"/>
                  </a:lnTo>
                  <a:lnTo>
                    <a:pt x="163068" y="74929"/>
                  </a:lnTo>
                  <a:lnTo>
                    <a:pt x="164972" y="77469"/>
                  </a:lnTo>
                  <a:lnTo>
                    <a:pt x="167512" y="82549"/>
                  </a:lnTo>
                  <a:lnTo>
                    <a:pt x="172719" y="85089"/>
                  </a:lnTo>
                  <a:lnTo>
                    <a:pt x="178181" y="85089"/>
                  </a:lnTo>
                  <a:lnTo>
                    <a:pt x="187706" y="83819"/>
                  </a:lnTo>
                  <a:lnTo>
                    <a:pt x="197557" y="83819"/>
                  </a:lnTo>
                  <a:lnTo>
                    <a:pt x="197484" y="81279"/>
                  </a:lnTo>
                  <a:lnTo>
                    <a:pt x="190372" y="74929"/>
                  </a:lnTo>
                  <a:lnTo>
                    <a:pt x="175640" y="74929"/>
                  </a:lnTo>
                  <a:lnTo>
                    <a:pt x="174370" y="73659"/>
                  </a:lnTo>
                  <a:lnTo>
                    <a:pt x="173481" y="72389"/>
                  </a:lnTo>
                  <a:lnTo>
                    <a:pt x="172338" y="71119"/>
                  </a:lnTo>
                  <a:lnTo>
                    <a:pt x="171450" y="68579"/>
                  </a:lnTo>
                  <a:lnTo>
                    <a:pt x="170306" y="64769"/>
                  </a:lnTo>
                  <a:lnTo>
                    <a:pt x="170941" y="62229"/>
                  </a:lnTo>
                  <a:lnTo>
                    <a:pt x="172465" y="62229"/>
                  </a:lnTo>
                  <a:lnTo>
                    <a:pt x="181482" y="50799"/>
                  </a:lnTo>
                  <a:lnTo>
                    <a:pt x="181482" y="43179"/>
                  </a:lnTo>
                  <a:lnTo>
                    <a:pt x="176656" y="38099"/>
                  </a:lnTo>
                  <a:lnTo>
                    <a:pt x="171576" y="31749"/>
                  </a:lnTo>
                  <a:lnTo>
                    <a:pt x="166369" y="26669"/>
                  </a:lnTo>
                  <a:lnTo>
                    <a:pt x="160781" y="21589"/>
                  </a:lnTo>
                  <a:lnTo>
                    <a:pt x="156082" y="17779"/>
                  </a:lnTo>
                  <a:lnTo>
                    <a:pt x="148844" y="16509"/>
                  </a:lnTo>
                  <a:close/>
                </a:path>
                <a:path w="198755" h="198120">
                  <a:moveTo>
                    <a:pt x="116966" y="1269"/>
                  </a:moveTo>
                  <a:lnTo>
                    <a:pt x="81533" y="1269"/>
                  </a:lnTo>
                  <a:lnTo>
                    <a:pt x="76453" y="6349"/>
                  </a:lnTo>
                  <a:lnTo>
                    <a:pt x="74168" y="13969"/>
                  </a:lnTo>
                  <a:lnTo>
                    <a:pt x="74104" y="15239"/>
                  </a:lnTo>
                  <a:lnTo>
                    <a:pt x="74040" y="16509"/>
                  </a:lnTo>
                  <a:lnTo>
                    <a:pt x="74168" y="17779"/>
                  </a:lnTo>
                  <a:lnTo>
                    <a:pt x="74294" y="19049"/>
                  </a:lnTo>
                  <a:lnTo>
                    <a:pt x="73278" y="25399"/>
                  </a:lnTo>
                  <a:lnTo>
                    <a:pt x="68071" y="27939"/>
                  </a:lnTo>
                  <a:lnTo>
                    <a:pt x="47497" y="27939"/>
                  </a:lnTo>
                  <a:lnTo>
                    <a:pt x="51688" y="31749"/>
                  </a:lnTo>
                  <a:lnTo>
                    <a:pt x="54356" y="34289"/>
                  </a:lnTo>
                  <a:lnTo>
                    <a:pt x="57784" y="38099"/>
                  </a:lnTo>
                  <a:lnTo>
                    <a:pt x="62864" y="39369"/>
                  </a:lnTo>
                  <a:lnTo>
                    <a:pt x="84074" y="26669"/>
                  </a:lnTo>
                  <a:lnTo>
                    <a:pt x="83947" y="24129"/>
                  </a:lnTo>
                  <a:lnTo>
                    <a:pt x="83883" y="22859"/>
                  </a:lnTo>
                  <a:lnTo>
                    <a:pt x="83819" y="21589"/>
                  </a:lnTo>
                  <a:lnTo>
                    <a:pt x="84327" y="20319"/>
                  </a:lnTo>
                  <a:lnTo>
                    <a:pt x="84327" y="12699"/>
                  </a:lnTo>
                  <a:lnTo>
                    <a:pt x="85978" y="11429"/>
                  </a:lnTo>
                  <a:lnTo>
                    <a:pt x="123788" y="11429"/>
                  </a:lnTo>
                  <a:lnTo>
                    <a:pt x="123570" y="6349"/>
                  </a:lnTo>
                  <a:lnTo>
                    <a:pt x="116966" y="1269"/>
                  </a:lnTo>
                  <a:close/>
                </a:path>
                <a:path w="198755" h="198120">
                  <a:moveTo>
                    <a:pt x="123788" y="11429"/>
                  </a:moveTo>
                  <a:lnTo>
                    <a:pt x="111759" y="11429"/>
                  </a:lnTo>
                  <a:lnTo>
                    <a:pt x="113411" y="12699"/>
                  </a:lnTo>
                  <a:lnTo>
                    <a:pt x="113918" y="16509"/>
                  </a:lnTo>
                  <a:lnTo>
                    <a:pt x="113791" y="17779"/>
                  </a:lnTo>
                  <a:lnTo>
                    <a:pt x="113791" y="21589"/>
                  </a:lnTo>
                  <a:lnTo>
                    <a:pt x="113918" y="22859"/>
                  </a:lnTo>
                  <a:lnTo>
                    <a:pt x="114045" y="25399"/>
                  </a:lnTo>
                  <a:lnTo>
                    <a:pt x="114172" y="27939"/>
                  </a:lnTo>
                  <a:lnTo>
                    <a:pt x="117728" y="33019"/>
                  </a:lnTo>
                  <a:lnTo>
                    <a:pt x="122808" y="34289"/>
                  </a:lnTo>
                  <a:lnTo>
                    <a:pt x="127126" y="38099"/>
                  </a:lnTo>
                  <a:lnTo>
                    <a:pt x="137032" y="38099"/>
                  </a:lnTo>
                  <a:lnTo>
                    <a:pt x="140588" y="36829"/>
                  </a:lnTo>
                  <a:lnTo>
                    <a:pt x="143637" y="34289"/>
                  </a:lnTo>
                  <a:lnTo>
                    <a:pt x="146050" y="31749"/>
                  </a:lnTo>
                  <a:lnTo>
                    <a:pt x="150240" y="27939"/>
                  </a:lnTo>
                  <a:lnTo>
                    <a:pt x="131318" y="27939"/>
                  </a:lnTo>
                  <a:lnTo>
                    <a:pt x="126407" y="25399"/>
                  </a:lnTo>
                  <a:lnTo>
                    <a:pt x="123316" y="25399"/>
                  </a:lnTo>
                  <a:lnTo>
                    <a:pt x="123422" y="24129"/>
                  </a:lnTo>
                  <a:lnTo>
                    <a:pt x="123528" y="22859"/>
                  </a:lnTo>
                  <a:lnTo>
                    <a:pt x="123634" y="21589"/>
                  </a:lnTo>
                  <a:lnTo>
                    <a:pt x="123740" y="20319"/>
                  </a:lnTo>
                  <a:lnTo>
                    <a:pt x="123788" y="11429"/>
                  </a:lnTo>
                  <a:close/>
                </a:path>
                <a:path w="198755" h="198120">
                  <a:moveTo>
                    <a:pt x="123951" y="24129"/>
                  </a:moveTo>
                  <a:lnTo>
                    <a:pt x="123316" y="25399"/>
                  </a:lnTo>
                  <a:lnTo>
                    <a:pt x="126407" y="25399"/>
                  </a:lnTo>
                  <a:lnTo>
                    <a:pt x="123951" y="24129"/>
                  </a:lnTo>
                  <a:close/>
                </a:path>
                <a:path w="198755" h="198120">
                  <a:moveTo>
                    <a:pt x="101981" y="0"/>
                  </a:moveTo>
                  <a:lnTo>
                    <a:pt x="94741" y="0"/>
                  </a:lnTo>
                  <a:lnTo>
                    <a:pt x="87502" y="1269"/>
                  </a:lnTo>
                  <a:lnTo>
                    <a:pt x="109093" y="1269"/>
                  </a:lnTo>
                  <a:lnTo>
                    <a:pt x="101981" y="0"/>
                  </a:lnTo>
                  <a:close/>
                </a:path>
              </a:pathLst>
            </a:custGeom>
            <a:solidFill>
              <a:srgbClr val="08715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1591" y="4956073"/>
              <a:ext cx="344398" cy="3443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5721" y="4981702"/>
              <a:ext cx="251739" cy="25628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919094" y="50505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751" y="0"/>
                  </a:moveTo>
                  <a:lnTo>
                    <a:pt x="23792" y="4530"/>
                  </a:lnTo>
                  <a:lnTo>
                    <a:pt x="4191" y="16716"/>
                  </a:lnTo>
                  <a:lnTo>
                    <a:pt x="507" y="20399"/>
                  </a:lnTo>
                  <a:lnTo>
                    <a:pt x="0" y="22939"/>
                  </a:lnTo>
                  <a:lnTo>
                    <a:pt x="4191" y="28273"/>
                  </a:lnTo>
                  <a:lnTo>
                    <a:pt x="7366" y="27765"/>
                  </a:lnTo>
                  <a:lnTo>
                    <a:pt x="11175" y="24082"/>
                  </a:lnTo>
                  <a:lnTo>
                    <a:pt x="24431" y="14964"/>
                  </a:lnTo>
                  <a:lnTo>
                    <a:pt x="39497" y="10191"/>
                  </a:lnTo>
                  <a:lnTo>
                    <a:pt x="55324" y="9919"/>
                  </a:lnTo>
                  <a:lnTo>
                    <a:pt x="70866" y="14303"/>
                  </a:lnTo>
                  <a:lnTo>
                    <a:pt x="88342" y="26965"/>
                  </a:lnTo>
                  <a:lnTo>
                    <a:pt x="99234" y="44735"/>
                  </a:lnTo>
                  <a:lnTo>
                    <a:pt x="102673" y="65291"/>
                  </a:lnTo>
                  <a:lnTo>
                    <a:pt x="97790" y="86312"/>
                  </a:lnTo>
                  <a:lnTo>
                    <a:pt x="94868" y="92154"/>
                  </a:lnTo>
                  <a:lnTo>
                    <a:pt x="91186" y="97742"/>
                  </a:lnTo>
                  <a:lnTo>
                    <a:pt x="86741" y="102568"/>
                  </a:lnTo>
                  <a:lnTo>
                    <a:pt x="85979" y="102949"/>
                  </a:lnTo>
                  <a:lnTo>
                    <a:pt x="83947" y="106251"/>
                  </a:lnTo>
                  <a:lnTo>
                    <a:pt x="84709" y="108918"/>
                  </a:lnTo>
                  <a:lnTo>
                    <a:pt x="86741" y="109934"/>
                  </a:lnTo>
                  <a:lnTo>
                    <a:pt x="88900" y="111839"/>
                  </a:lnTo>
                  <a:lnTo>
                    <a:pt x="111261" y="75940"/>
                  </a:lnTo>
                  <a:lnTo>
                    <a:pt x="112141" y="63071"/>
                  </a:lnTo>
                  <a:lnTo>
                    <a:pt x="110392" y="49053"/>
                  </a:lnTo>
                  <a:lnTo>
                    <a:pt x="105679" y="35893"/>
                  </a:lnTo>
                  <a:lnTo>
                    <a:pt x="98228" y="24066"/>
                  </a:lnTo>
                  <a:lnTo>
                    <a:pt x="88265" y="14049"/>
                  </a:lnTo>
                  <a:lnTo>
                    <a:pt x="67948" y="3161"/>
                  </a:lnTo>
                  <a:lnTo>
                    <a:pt x="45751" y="0"/>
                  </a:lnTo>
                  <a:close/>
                </a:path>
              </a:pathLst>
            </a:custGeom>
            <a:solidFill>
              <a:srgbClr val="08715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31591" y="5108473"/>
              <a:ext cx="190423" cy="1921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57499" y="5134356"/>
              <a:ext cx="88900" cy="90170"/>
            </a:xfrm>
            <a:custGeom>
              <a:avLst/>
              <a:gdLst/>
              <a:ahLst/>
              <a:cxnLst/>
              <a:rect l="l" t="t" r="r" b="b"/>
              <a:pathLst>
                <a:path w="88900" h="90170">
                  <a:moveTo>
                    <a:pt x="43942" y="0"/>
                  </a:moveTo>
                  <a:lnTo>
                    <a:pt x="3905" y="25949"/>
                  </a:lnTo>
                  <a:lnTo>
                    <a:pt x="0" y="43053"/>
                  </a:lnTo>
                  <a:lnTo>
                    <a:pt x="95" y="44704"/>
                  </a:lnTo>
                  <a:lnTo>
                    <a:pt x="3311" y="61858"/>
                  </a:lnTo>
                  <a:lnTo>
                    <a:pt x="12684" y="76342"/>
                  </a:lnTo>
                  <a:lnTo>
                    <a:pt x="26699" y="86183"/>
                  </a:lnTo>
                  <a:lnTo>
                    <a:pt x="43942" y="89916"/>
                  </a:lnTo>
                  <a:lnTo>
                    <a:pt x="61013" y="86459"/>
                  </a:lnTo>
                  <a:lnTo>
                    <a:pt x="71015" y="80264"/>
                  </a:lnTo>
                  <a:lnTo>
                    <a:pt x="38862" y="80264"/>
                  </a:lnTo>
                  <a:lnTo>
                    <a:pt x="36068" y="79883"/>
                  </a:lnTo>
                  <a:lnTo>
                    <a:pt x="22985" y="75543"/>
                  </a:lnTo>
                  <a:lnTo>
                    <a:pt x="12938" y="66786"/>
                  </a:lnTo>
                  <a:lnTo>
                    <a:pt x="6867" y="54862"/>
                  </a:lnTo>
                  <a:lnTo>
                    <a:pt x="5714" y="41021"/>
                  </a:lnTo>
                  <a:lnTo>
                    <a:pt x="9937" y="27733"/>
                  </a:lnTo>
                  <a:lnTo>
                    <a:pt x="18541" y="17494"/>
                  </a:lnTo>
                  <a:lnTo>
                    <a:pt x="30289" y="11303"/>
                  </a:lnTo>
                  <a:lnTo>
                    <a:pt x="43942" y="10160"/>
                  </a:lnTo>
                  <a:lnTo>
                    <a:pt x="71880" y="10160"/>
                  </a:lnTo>
                  <a:lnTo>
                    <a:pt x="60924" y="3030"/>
                  </a:lnTo>
                  <a:lnTo>
                    <a:pt x="43942" y="0"/>
                  </a:lnTo>
                  <a:close/>
                </a:path>
                <a:path w="88900" h="90170">
                  <a:moveTo>
                    <a:pt x="71880" y="10160"/>
                  </a:moveTo>
                  <a:lnTo>
                    <a:pt x="43942" y="10160"/>
                  </a:lnTo>
                  <a:lnTo>
                    <a:pt x="57126" y="12799"/>
                  </a:lnTo>
                  <a:lnTo>
                    <a:pt x="67976" y="20034"/>
                  </a:lnTo>
                  <a:lnTo>
                    <a:pt x="75445" y="30841"/>
                  </a:lnTo>
                  <a:lnTo>
                    <a:pt x="78486" y="44196"/>
                  </a:lnTo>
                  <a:lnTo>
                    <a:pt x="75953" y="57860"/>
                  </a:lnTo>
                  <a:lnTo>
                    <a:pt x="68706" y="69119"/>
                  </a:lnTo>
                  <a:lnTo>
                    <a:pt x="57840" y="76807"/>
                  </a:lnTo>
                  <a:lnTo>
                    <a:pt x="43873" y="79883"/>
                  </a:lnTo>
                  <a:lnTo>
                    <a:pt x="43518" y="79883"/>
                  </a:lnTo>
                  <a:lnTo>
                    <a:pt x="40724" y="80264"/>
                  </a:lnTo>
                  <a:lnTo>
                    <a:pt x="71015" y="80264"/>
                  </a:lnTo>
                  <a:lnTo>
                    <a:pt x="75168" y="77692"/>
                  </a:lnTo>
                  <a:lnTo>
                    <a:pt x="84822" y="63734"/>
                  </a:lnTo>
                  <a:lnTo>
                    <a:pt x="88392" y="44704"/>
                  </a:lnTo>
                  <a:lnTo>
                    <a:pt x="88392" y="43053"/>
                  </a:lnTo>
                  <a:lnTo>
                    <a:pt x="84590" y="26110"/>
                  </a:lnTo>
                  <a:lnTo>
                    <a:pt x="84554" y="25949"/>
                  </a:lnTo>
                  <a:lnTo>
                    <a:pt x="74930" y="12144"/>
                  </a:lnTo>
                  <a:lnTo>
                    <a:pt x="71880" y="10160"/>
                  </a:lnTo>
                  <a:close/>
                </a:path>
              </a:pathLst>
            </a:custGeom>
            <a:solidFill>
              <a:srgbClr val="087150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35221" y="1752092"/>
            <a:ext cx="58781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Set</a:t>
            </a:r>
            <a:r>
              <a:rPr sz="1400" kern="0" spc="8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direction</a:t>
            </a:r>
            <a:r>
              <a:rPr sz="1400" kern="0" spc="7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5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mandate;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50" dirty="0">
                <a:solidFill>
                  <a:srgbClr val="5F5F5F"/>
                </a:solidFill>
                <a:latin typeface="Century Gothic"/>
                <a:cs typeface="Century Gothic"/>
              </a:rPr>
              <a:t>Promote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the</a:t>
            </a:r>
            <a:r>
              <a:rPr sz="1400" kern="0" spc="2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system</a:t>
            </a:r>
            <a:r>
              <a:rPr sz="1400" kern="0" spc="2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2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50" dirty="0">
                <a:solidFill>
                  <a:srgbClr val="5F5F5F"/>
                </a:solidFill>
                <a:latin typeface="Century Gothic"/>
                <a:cs typeface="Century Gothic"/>
              </a:rPr>
              <a:t>a</a:t>
            </a:r>
            <a:r>
              <a:rPr sz="1400" kern="0" spc="3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performance-oriented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culture;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Supports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20" dirty="0">
                <a:solidFill>
                  <a:srgbClr val="5F5F5F"/>
                </a:solidFill>
                <a:latin typeface="Century Gothic"/>
                <a:cs typeface="Century Gothic"/>
              </a:rPr>
              <a:t>implementation</a:t>
            </a:r>
            <a:r>
              <a:rPr sz="1400" kern="0" spc="10" dirty="0">
                <a:solidFill>
                  <a:srgbClr val="5F5F5F"/>
                </a:solidFill>
                <a:latin typeface="Century Gothic"/>
                <a:cs typeface="Century Gothic"/>
              </a:rPr>
              <a:t> of</a:t>
            </a:r>
            <a:r>
              <a:rPr sz="1400" kern="0" spc="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initiatives;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lnSpc>
                <a:spcPts val="1675"/>
              </a:lnSpc>
              <a:spcBef>
                <a:spcPts val="10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95" dirty="0">
                <a:solidFill>
                  <a:srgbClr val="5F5F5F"/>
                </a:solidFill>
                <a:latin typeface="Century Gothic"/>
                <a:cs typeface="Century Gothic"/>
              </a:rPr>
              <a:t>Uses </a:t>
            </a:r>
            <a:r>
              <a:rPr sz="1400" kern="0" spc="114" dirty="0">
                <a:solidFill>
                  <a:srgbClr val="5F5F5F"/>
                </a:solidFill>
                <a:latin typeface="Century Gothic"/>
                <a:cs typeface="Century Gothic"/>
              </a:rPr>
              <a:t>PM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tools</a:t>
            </a:r>
            <a:r>
              <a:rPr sz="1400" kern="0" spc="5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for</a:t>
            </a:r>
            <a:r>
              <a:rPr sz="1400" kern="0" spc="9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strategic</a:t>
            </a:r>
            <a:r>
              <a:rPr sz="1400" kern="0" spc="5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planning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5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for</a:t>
            </a:r>
            <a:r>
              <a:rPr sz="1400" kern="0" spc="7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strategy</a:t>
            </a: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execution;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lnSpc>
                <a:spcPts val="1675"/>
              </a:lnSpc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Takes</a:t>
            </a: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decisions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based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on</a:t>
            </a: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 KPIs’</a:t>
            </a: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results.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1746029" y="6633338"/>
            <a:ext cx="1422400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kern="0" dirty="0"/>
              <a:t>©</a:t>
            </a:r>
            <a:r>
              <a:rPr kern="0" spc="-15" dirty="0"/>
              <a:t> </a:t>
            </a:r>
            <a:r>
              <a:rPr kern="0" dirty="0"/>
              <a:t>The</a:t>
            </a:r>
            <a:r>
              <a:rPr kern="0" spc="-30" dirty="0"/>
              <a:t> </a:t>
            </a:r>
            <a:r>
              <a:rPr kern="0" dirty="0"/>
              <a:t>KPI</a:t>
            </a:r>
            <a:r>
              <a:rPr kern="0" spc="-5" dirty="0"/>
              <a:t> </a:t>
            </a:r>
            <a:r>
              <a:rPr kern="0" dirty="0"/>
              <a:t>Institute</a:t>
            </a:r>
            <a:r>
              <a:rPr kern="0" spc="-20" dirty="0"/>
              <a:t> 2023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9970008" y="6349049"/>
            <a:ext cx="3692143" cy="446081"/>
          </a:xfrm>
          <a:prstGeom prst="rect">
            <a:avLst/>
          </a:prstGeom>
        </p:spPr>
        <p:txBody>
          <a:bodyPr vert="horz" wrap="square" lIns="0" tIns="281747" rIns="0" bIns="0" rtlCol="0">
            <a:spAutoFit/>
          </a:bodyPr>
          <a:lstStyle/>
          <a:p>
            <a:pPr marL="2515235">
              <a:spcBef>
                <a:spcPts val="200"/>
              </a:spcBef>
            </a:pPr>
            <a:fld id="{81D60167-4931-47E6-BA6A-407CBD079E47}" type="slidenum">
              <a:rPr kern="0" spc="-25" dirty="0"/>
              <a:pPr marL="2515235">
                <a:spcBef>
                  <a:spcPts val="200"/>
                </a:spcBef>
              </a:pPr>
              <a:t>9</a:t>
            </a:fld>
            <a:endParaRPr kern="0" spc="-25" dirty="0"/>
          </a:p>
        </p:txBody>
      </p:sp>
      <p:sp>
        <p:nvSpPr>
          <p:cNvPr id="43" name="object 43"/>
          <p:cNvSpPr txBox="1"/>
          <p:nvPr/>
        </p:nvSpPr>
        <p:spPr>
          <a:xfrm>
            <a:off x="5512434" y="3199842"/>
            <a:ext cx="444627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spcBef>
                <a:spcPts val="105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Designs</a:t>
            </a:r>
            <a:r>
              <a:rPr sz="1400" kern="0" spc="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the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Performance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Measurement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>
              <a:spcBef>
                <a:spcPts val="5"/>
              </a:spcBef>
            </a:pPr>
            <a:r>
              <a:rPr sz="1400" kern="0" spc="35" dirty="0">
                <a:solidFill>
                  <a:srgbClr val="5F5F5F"/>
                </a:solidFill>
                <a:latin typeface="Century Gothic"/>
                <a:cs typeface="Century Gothic"/>
              </a:rPr>
              <a:t>System;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lnSpc>
                <a:spcPts val="1675"/>
              </a:lnSpc>
              <a:spcBef>
                <a:spcPts val="10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Engages</a:t>
            </a:r>
            <a:r>
              <a:rPr sz="1400" kern="0" spc="4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5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gets</a:t>
            </a:r>
            <a:r>
              <a:rPr sz="1400" kern="0" spc="5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buy-</a:t>
            </a:r>
            <a:r>
              <a:rPr sz="1400" kern="0" spc="90" dirty="0">
                <a:solidFill>
                  <a:srgbClr val="5F5F5F"/>
                </a:solidFill>
                <a:latin typeface="Century Gothic"/>
                <a:cs typeface="Century Gothic"/>
              </a:rPr>
              <a:t>in</a:t>
            </a:r>
            <a:r>
              <a:rPr sz="1400" kern="0" spc="4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from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all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stakeholders;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lnSpc>
                <a:spcPts val="1675"/>
              </a:lnSpc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Implements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system</a:t>
            </a:r>
            <a:r>
              <a:rPr sz="1400" kern="0" spc="1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across</a:t>
            </a:r>
            <a:r>
              <a:rPr sz="1400" kern="0" spc="-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the</a:t>
            </a:r>
            <a:r>
              <a:rPr sz="1400" kern="0" spc="1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organization;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95" dirty="0">
                <a:solidFill>
                  <a:srgbClr val="5F5F5F"/>
                </a:solidFill>
                <a:latin typeface="Century Gothic"/>
                <a:cs typeface="Century Gothic"/>
              </a:rPr>
              <a:t>Ensures</a:t>
            </a:r>
            <a:r>
              <a:rPr sz="1400" kern="0" spc="1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alignment</a:t>
            </a:r>
            <a:r>
              <a:rPr sz="1400" kern="0" spc="114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(horizontal</a:t>
            </a:r>
            <a:r>
              <a:rPr sz="1400" kern="0" spc="9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1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vertical);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Maintains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50" dirty="0">
                <a:solidFill>
                  <a:srgbClr val="5F5F5F"/>
                </a:solidFill>
                <a:latin typeface="Century Gothic"/>
                <a:cs typeface="Century Gothic"/>
              </a:rPr>
              <a:t>a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functional</a:t>
            </a:r>
            <a:r>
              <a:rPr sz="1400" kern="0" spc="2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7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relevant</a:t>
            </a:r>
            <a:r>
              <a:rPr sz="1400" kern="0" spc="7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35" dirty="0">
                <a:solidFill>
                  <a:srgbClr val="5F5F5F"/>
                </a:solidFill>
                <a:latin typeface="Century Gothic"/>
                <a:cs typeface="Century Gothic"/>
              </a:rPr>
              <a:t>system.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12434" y="4718430"/>
            <a:ext cx="3576954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spcBef>
                <a:spcPts val="100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70" dirty="0">
                <a:solidFill>
                  <a:srgbClr val="5F5F5F"/>
                </a:solidFill>
                <a:latin typeface="Century Gothic"/>
                <a:cs typeface="Century Gothic"/>
              </a:rPr>
              <a:t>Assumes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ownership</a:t>
            </a:r>
            <a:r>
              <a:rPr sz="1400" kern="0" spc="-4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of</a:t>
            </a:r>
            <a:r>
              <a:rPr sz="1400" kern="0" spc="-4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targets;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Collects</a:t>
            </a:r>
            <a:r>
              <a:rPr sz="1400" kern="0" spc="-6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data;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spcBef>
                <a:spcPts val="5"/>
              </a:spcBef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55" dirty="0">
                <a:solidFill>
                  <a:srgbClr val="5F5F5F"/>
                </a:solidFill>
                <a:latin typeface="Century Gothic"/>
                <a:cs typeface="Century Gothic"/>
              </a:rPr>
              <a:t>Monitors</a:t>
            </a:r>
            <a:r>
              <a:rPr sz="1400" kern="0" spc="-5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20" dirty="0">
                <a:solidFill>
                  <a:srgbClr val="5F5F5F"/>
                </a:solidFill>
                <a:latin typeface="Century Gothic"/>
                <a:cs typeface="Century Gothic"/>
              </a:rPr>
              <a:t>and</a:t>
            </a:r>
            <a:r>
              <a:rPr sz="1400" kern="0" spc="-4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50" dirty="0">
                <a:solidFill>
                  <a:srgbClr val="5F5F5F"/>
                </a:solidFill>
                <a:latin typeface="Century Gothic"/>
                <a:cs typeface="Century Gothic"/>
              </a:rPr>
              <a:t>reports</a:t>
            </a:r>
            <a:r>
              <a:rPr sz="1400" kern="0" spc="-4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data;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Takes</a:t>
            </a:r>
            <a:r>
              <a:rPr sz="1400" kern="0" spc="5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actions</a:t>
            </a:r>
            <a:r>
              <a:rPr sz="1400" kern="0" spc="3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to</a:t>
            </a:r>
            <a:r>
              <a:rPr sz="1400" kern="0" spc="5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address</a:t>
            </a:r>
            <a:r>
              <a:rPr sz="1400" kern="0" spc="80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dirty="0">
                <a:solidFill>
                  <a:srgbClr val="5F5F5F"/>
                </a:solidFill>
                <a:latin typeface="Century Gothic"/>
                <a:cs typeface="Century Gothic"/>
              </a:rPr>
              <a:t>poor</a:t>
            </a:r>
            <a:r>
              <a:rPr sz="1400" kern="0" spc="2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45" dirty="0">
                <a:solidFill>
                  <a:srgbClr val="5F5F5F"/>
                </a:solidFill>
                <a:latin typeface="Century Gothic"/>
                <a:cs typeface="Century Gothic"/>
              </a:rPr>
              <a:t>results;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  <a:p>
            <a:pPr marL="299085" indent="-286385">
              <a:buClr>
                <a:srgbClr val="076447"/>
              </a:buClr>
              <a:buSzPct val="78571"/>
              <a:buFont typeface="Segoe UI Symbol"/>
              <a:buChar char="⮚"/>
              <a:tabLst>
                <a:tab pos="299085" algn="l"/>
              </a:tabLst>
            </a:pPr>
            <a:r>
              <a:rPr sz="1400" kern="0" spc="65" dirty="0">
                <a:solidFill>
                  <a:srgbClr val="5F5F5F"/>
                </a:solidFill>
                <a:latin typeface="Century Gothic"/>
                <a:cs typeface="Century Gothic"/>
              </a:rPr>
              <a:t>Implements</a:t>
            </a:r>
            <a:r>
              <a:rPr sz="1400" kern="0" spc="-55" dirty="0">
                <a:solidFill>
                  <a:srgbClr val="5F5F5F"/>
                </a:solidFill>
                <a:latin typeface="Century Gothic"/>
                <a:cs typeface="Century Gothic"/>
              </a:rPr>
              <a:t> </a:t>
            </a:r>
            <a:r>
              <a:rPr sz="1400" kern="0" spc="-10" dirty="0">
                <a:solidFill>
                  <a:srgbClr val="5F5F5F"/>
                </a:solidFill>
                <a:latin typeface="Century Gothic"/>
                <a:cs typeface="Century Gothic"/>
              </a:rPr>
              <a:t>projects.</a:t>
            </a:r>
            <a:endParaRPr sz="1400" kern="0">
              <a:solidFill>
                <a:sysClr val="windowText" lastClr="00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343A45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C19D19-20A2-477A-8470-383CE9032847}">
  <we:reference id="wa200005566" version="3.0.0.3" store="ar-SA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1160</Words>
  <Application>Microsoft Office PowerPoint</Application>
  <PresentationFormat>شاشة عريضة</PresentationFormat>
  <Paragraphs>314</Paragraphs>
  <Slides>21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4</vt:i4>
      </vt:variant>
      <vt:variant>
        <vt:lpstr>عناوين الشرائح</vt:lpstr>
      </vt:variant>
      <vt:variant>
        <vt:i4>21</vt:i4>
      </vt:variant>
    </vt:vector>
  </HeadingPairs>
  <TitlesOfParts>
    <vt:vector size="37" baseType="lpstr">
      <vt:lpstr>Aptos</vt:lpstr>
      <vt:lpstr>Aptos Display</vt:lpstr>
      <vt:lpstr>Arial</vt:lpstr>
      <vt:lpstr>Arial Black</vt:lpstr>
      <vt:lpstr>Bahnschrift Light SemiCondensed</vt:lpstr>
      <vt:lpstr>Calibri</vt:lpstr>
      <vt:lpstr>Cambria</vt:lpstr>
      <vt:lpstr>Century Gothic</vt:lpstr>
      <vt:lpstr>Lucida Sans</vt:lpstr>
      <vt:lpstr>Segoe UI Symbol</vt:lpstr>
      <vt:lpstr>Tahoma</vt:lpstr>
      <vt:lpstr>Times New Roman</vt:lpstr>
      <vt:lpstr>نسق Office</vt:lpstr>
      <vt:lpstr>Office Theme</vt:lpstr>
      <vt:lpstr>Coral</vt:lpstr>
      <vt:lpstr>1_Office Theme</vt:lpstr>
      <vt:lpstr> Developing performance management governance</vt:lpstr>
      <vt:lpstr>KEY RESOURCES</vt:lpstr>
      <vt:lpstr>PUBLICATIONS</vt:lpstr>
      <vt:lpstr>Module 1</vt:lpstr>
      <vt:lpstr>PERFORMANCE MEASUREMENT VS. PERFORMANCE</vt:lpstr>
      <vt:lpstr>TERMS &amp; TOOLS LINKED TO “PERFORMANCE”</vt:lpstr>
      <vt:lpstr>PERFORMANCE TOOLS OVERVIEW</vt:lpstr>
      <vt:lpstr>Developing key performance indicators</vt:lpstr>
      <vt:lpstr>KPI MEASUREMENT FRAMEWORK GOVERNANCE</vt:lpstr>
      <vt:lpstr>KPI MANAGEMENT FRAMEWORK CONCEPT MAP</vt:lpstr>
      <vt:lpstr>Module 2</vt:lpstr>
      <vt:lpstr>Module 1</vt:lpstr>
      <vt:lpstr>KPI LIFECYCLE</vt:lpstr>
      <vt:lpstr>Activate performance management</vt:lpstr>
      <vt:lpstr>SYSTEM INTEGRATION</vt:lpstr>
      <vt:lpstr>EXERCISE Identify Performance Management Concepts</vt:lpstr>
      <vt:lpstr>ORGANIZATIONAL LEVELS</vt:lpstr>
      <vt:lpstr>3. STRATEGY MAP</vt:lpstr>
      <vt:lpstr>5. PERFORMANCE DASHBOARD</vt:lpstr>
      <vt:lpstr>KPI SELECTION CRITERIA IN PRACTICE</vt:lpstr>
      <vt:lpstr>هذا الجدول يحتوي على مقارنة مرتبة بين خطة KIDANA ومحتوى ملف KPIالمستنبط منه مع الشرائح الداعمة والتوصيات لكل محور.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M. Alshly</dc:creator>
  <cp:lastModifiedBy>Khaled M. Alshly</cp:lastModifiedBy>
  <cp:revision>1</cp:revision>
  <dcterms:created xsi:type="dcterms:W3CDTF">2025-05-13T14:45:41Z</dcterms:created>
  <dcterms:modified xsi:type="dcterms:W3CDTF">2025-05-13T15:38:56Z</dcterms:modified>
</cp:coreProperties>
</file>