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3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05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37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40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45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238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58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62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86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2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23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2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29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29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3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1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7746-7286-48F8-BD65-5E75943ED849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D179B8-E430-4A0B-A273-4FFF5BE6A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27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5222-8E35-4070-9118-19A3BACD3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8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 Open a Trader’s Joe Store in Montreal or Toronto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9B8C-D3AD-4AE4-AAE7-A637AE91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A320-BC06-4FA1-859D-3FFF5CF0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Trader’s Joe is looking to open a store in Canada and are trying to decide between Montreal and Toronto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Trader Joe’s senior management has decided to analyze the characteristics of both cities and determine which city would be a great fit for their new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will be using the Foursquare location data to assist them with making an informed decision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835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D4FB-5A1F-4CB0-80F9-077BC9C0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7AE0-6A2A-449C-BF8F-1A470C9C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will mainly be using Foursquare location data on Toronto and Montreal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Focus will be on the following data elements: buying habits, average income, total purchasing power and who has it, population and population trends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We will also be using Google Trends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We will be using data </a:t>
            </a:r>
            <a:r>
              <a:rPr lang="en-US" dirty="0"/>
              <a:t>from both Google Trends and Foursquare location spanning a five-year period, from July 2014 – July 2019</a:t>
            </a:r>
          </a:p>
        </p:txBody>
      </p:sp>
    </p:spTree>
    <p:extLst>
      <p:ext uri="{BB962C8B-B14F-4D97-AF65-F5344CB8AC3E}">
        <p14:creationId xmlns:p14="http://schemas.microsoft.com/office/powerpoint/2010/main" val="391706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66E5-504B-41F6-81E6-419999E6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47B8-0A7F-4C6E-8EB2-01BD0593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analysis will be based on one central location in Montreal and one in Toronto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main factors considered when picking these central locations are:</a:t>
            </a:r>
          </a:p>
          <a:p>
            <a:pPr lvl="1">
              <a:buFontTx/>
              <a:buChar char="-"/>
            </a:pPr>
            <a:r>
              <a:rPr lang="en-US" dirty="0"/>
              <a:t>Number of grocery stores within 1000 meters of the central location</a:t>
            </a:r>
          </a:p>
          <a:p>
            <a:pPr lvl="1">
              <a:buFontTx/>
              <a:buChar char="-"/>
            </a:pPr>
            <a:r>
              <a:rPr lang="en-US" dirty="0"/>
              <a:t>Population of the area2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678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ED16-3D84-47A0-ABEA-379A6E8B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5A3A-83D2-4E55-A5EB-3274AE1A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only one grocery store within 1000 meters of the specified central location in Montreal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three grocery stores within 1000 meters of the specified central location in Toronto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148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44BC-BFBE-4F56-88C8-BAA1F887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48C5-A0B3-48D8-AC53-4212B7A3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Trader’s Joe should open a store in Montreal because it would have less competition there and there is a large population there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0252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242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To Open a Trader’s Joe Store in Montreal or Toronto</vt:lpstr>
      <vt:lpstr>Background Problem</vt:lpstr>
      <vt:lpstr>Data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Open a Trader’s Joe Store in Montreal or </dc:title>
  <dc:creator>ama2238</dc:creator>
  <cp:lastModifiedBy>ama2238</cp:lastModifiedBy>
  <cp:revision>5</cp:revision>
  <dcterms:created xsi:type="dcterms:W3CDTF">2019-08-14T00:07:34Z</dcterms:created>
  <dcterms:modified xsi:type="dcterms:W3CDTF">2019-11-11T18:32:50Z</dcterms:modified>
</cp:coreProperties>
</file>