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5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3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06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70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5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0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86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61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0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7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5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1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3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9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81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 Interface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6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in java is a group of objects.</a:t>
            </a:r>
          </a:p>
          <a:p>
            <a:endParaRPr lang="en-US" dirty="0" smtClean="0"/>
          </a:p>
          <a:p>
            <a:r>
              <a:rPr lang="en-US" dirty="0" smtClean="0"/>
              <a:t>Collection framework includes interfaces - Set, List and Queue.</a:t>
            </a:r>
          </a:p>
          <a:p>
            <a:endParaRPr lang="en-US" dirty="0" smtClean="0"/>
          </a:p>
          <a:p>
            <a:r>
              <a:rPr lang="en-US" dirty="0" smtClean="0"/>
              <a:t>Collections is a utility class in Java.</a:t>
            </a:r>
          </a:p>
          <a:p>
            <a:endParaRPr lang="en-US" dirty="0"/>
          </a:p>
          <a:p>
            <a:r>
              <a:rPr lang="en-US" dirty="0" smtClean="0"/>
              <a:t>Java Collection framework gives prepackaged data structures and algorithms for manipulating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4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smtClean="0"/>
              <a:t>    Thank </a:t>
            </a:r>
            <a:r>
              <a:rPr lang="en-US" sz="8000" dirty="0" smtClean="0"/>
              <a:t>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1704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17" y="452718"/>
            <a:ext cx="10019750" cy="5636110"/>
          </a:xfrm>
        </p:spPr>
      </p:pic>
    </p:spTree>
    <p:extLst>
      <p:ext uri="{BB962C8B-B14F-4D97-AF65-F5344CB8AC3E}">
        <p14:creationId xmlns:p14="http://schemas.microsoft.com/office/powerpoint/2010/main" val="148210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Map in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Map in Java behaves like a dictionary in real world.</a:t>
            </a:r>
          </a:p>
          <a:p>
            <a:endParaRPr lang="en-US" dirty="0" smtClean="0"/>
          </a:p>
          <a:p>
            <a:r>
              <a:rPr lang="en-US" sz="2400" dirty="0" smtClean="0"/>
              <a:t>Map maintains keys and value pairs.</a:t>
            </a:r>
          </a:p>
          <a:p>
            <a:endParaRPr lang="en-US" sz="2000" dirty="0"/>
          </a:p>
          <a:p>
            <a:r>
              <a:rPr lang="en-US" sz="2400" dirty="0" smtClean="0"/>
              <a:t>Once stored in a Map, you can later look the value just using the key.</a:t>
            </a:r>
          </a:p>
          <a:p>
            <a:endParaRPr lang="en-US" sz="2400" dirty="0"/>
          </a:p>
          <a:p>
            <a:r>
              <a:rPr lang="en-US" sz="2400" dirty="0" smtClean="0"/>
              <a:t>Map interface can be found in </a:t>
            </a:r>
            <a:r>
              <a:rPr lang="en-US" sz="2400" dirty="0" err="1" smtClean="0"/>
              <a:t>java.util.Map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710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126" y="319143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A Real World Scenario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67" y="1310733"/>
            <a:ext cx="8748090" cy="5062289"/>
          </a:xfrm>
        </p:spPr>
      </p:pic>
    </p:spTree>
    <p:extLst>
      <p:ext uri="{BB962C8B-B14F-4D97-AF65-F5344CB8AC3E}">
        <p14:creationId xmlns:p14="http://schemas.microsoft.com/office/powerpoint/2010/main" val="266592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use Map in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4" y="1493520"/>
            <a:ext cx="8946541" cy="4195481"/>
          </a:xfrm>
        </p:spPr>
        <p:txBody>
          <a:bodyPr/>
          <a:lstStyle/>
          <a:p>
            <a:r>
              <a:rPr lang="en-US" sz="2400" dirty="0" smtClean="0"/>
              <a:t>Since Map is an interface, we need to implement the methods provided inside it.</a:t>
            </a:r>
          </a:p>
          <a:p>
            <a:endParaRPr lang="en-US" sz="2400" dirty="0" smtClean="0"/>
          </a:p>
          <a:p>
            <a:r>
              <a:rPr lang="en-US" sz="2400" dirty="0" smtClean="0"/>
              <a:t>Java provides the following</a:t>
            </a:r>
          </a:p>
          <a:p>
            <a:pPr marL="0" indent="0">
              <a:buNone/>
            </a:pPr>
            <a:r>
              <a:rPr lang="en-US" sz="2400" dirty="0" smtClean="0"/>
              <a:t>    implementation classes in Map-</a:t>
            </a:r>
          </a:p>
          <a:p>
            <a:r>
              <a:rPr lang="en-US" sz="2400" dirty="0" err="1" smtClean="0"/>
              <a:t>HashMap</a:t>
            </a:r>
            <a:endParaRPr lang="en-US" sz="2400" dirty="0" smtClean="0"/>
          </a:p>
          <a:p>
            <a:r>
              <a:rPr lang="en-US" sz="2400" dirty="0" err="1" smtClean="0"/>
              <a:t>LinkedHashMap</a:t>
            </a:r>
            <a:r>
              <a:rPr lang="en-US" sz="2400" dirty="0" smtClean="0"/>
              <a:t> extends </a:t>
            </a:r>
            <a:r>
              <a:rPr lang="en-US" sz="2400" dirty="0" err="1" smtClean="0"/>
              <a:t>HashMap</a:t>
            </a:r>
            <a:endParaRPr lang="en-US" sz="2400" dirty="0" smtClean="0"/>
          </a:p>
          <a:p>
            <a:r>
              <a:rPr lang="en-US" sz="2400" dirty="0" err="1" smtClean="0"/>
              <a:t>SortedMap</a:t>
            </a:r>
            <a:r>
              <a:rPr lang="en-US" sz="2400" dirty="0" smtClean="0"/>
              <a:t>&lt;interface&gt;</a:t>
            </a:r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02" y="2102791"/>
            <a:ext cx="5547864" cy="38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6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HashMap</a:t>
            </a:r>
            <a:r>
              <a:rPr lang="en-US" dirty="0" smtClean="0"/>
              <a:t>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Declaring a </a:t>
            </a:r>
            <a:r>
              <a:rPr lang="en-US" sz="2400" dirty="0" err="1" smtClean="0"/>
              <a:t>HashMap</a:t>
            </a:r>
            <a:r>
              <a:rPr lang="en-US" sz="2400" dirty="0" smtClean="0"/>
              <a:t> in Java uses the following syntax-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HashMap</a:t>
            </a:r>
            <a:r>
              <a:rPr lang="en-US" sz="2400" dirty="0" smtClean="0"/>
              <a:t>&lt;Object, Object&gt; </a:t>
            </a:r>
            <a:r>
              <a:rPr lang="en-US" sz="2400" dirty="0" err="1" smtClean="0"/>
              <a:t>mapName</a:t>
            </a:r>
            <a:r>
              <a:rPr lang="en-US" sz="2400" dirty="0" smtClean="0"/>
              <a:t> = new </a:t>
            </a:r>
            <a:r>
              <a:rPr lang="en-US" sz="2400" dirty="0" err="1" smtClean="0"/>
              <a:t>HashMap</a:t>
            </a:r>
            <a:r>
              <a:rPr lang="en-US" sz="2400" dirty="0" smtClean="0"/>
              <a:t>&lt;&gt;();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Storing values in </a:t>
            </a:r>
            <a:r>
              <a:rPr lang="en-US" sz="2400" dirty="0" err="1" smtClean="0"/>
              <a:t>HashMap</a:t>
            </a:r>
            <a:r>
              <a:rPr lang="en-US" sz="2400" dirty="0" smtClean="0"/>
              <a:t> 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mapName.put</a:t>
            </a:r>
            <a:r>
              <a:rPr lang="en-US" sz="2400" dirty="0" smtClean="0"/>
              <a:t>(key, value);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Retrieving values from </a:t>
            </a:r>
            <a:r>
              <a:rPr lang="en-US" sz="2400" dirty="0" err="1" smtClean="0"/>
              <a:t>HashMap</a:t>
            </a:r>
            <a:r>
              <a:rPr lang="en-US" sz="2400" dirty="0" smtClean="0"/>
              <a:t>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mapName.get</a:t>
            </a:r>
            <a:r>
              <a:rPr lang="en-US" sz="2400" dirty="0" smtClean="0"/>
              <a:t>(key);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192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065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Some other functions in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72" y="209176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void clear</a:t>
            </a:r>
            <a:r>
              <a:rPr lang="en-US" sz="2400" dirty="0" smtClean="0"/>
              <a:t>()</a:t>
            </a:r>
          </a:p>
          <a:p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isEmpty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remove(Object key</a:t>
            </a:r>
            <a:r>
              <a:rPr lang="en-US" sz="2400" dirty="0" smtClean="0"/>
              <a:t>)</a:t>
            </a:r>
          </a:p>
          <a:p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containsValue</a:t>
            </a:r>
            <a:r>
              <a:rPr lang="en-US" sz="2400" dirty="0"/>
              <a:t>(Object value</a:t>
            </a:r>
            <a:r>
              <a:rPr lang="en-US" sz="2400" dirty="0" smtClean="0"/>
              <a:t>)</a:t>
            </a:r>
          </a:p>
          <a:p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containsKey</a:t>
            </a:r>
            <a:r>
              <a:rPr lang="en-US" sz="2400" dirty="0"/>
              <a:t>(Object key</a:t>
            </a:r>
            <a:r>
              <a:rPr lang="en-US" sz="2400" dirty="0" smtClean="0"/>
              <a:t>)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size</a:t>
            </a:r>
            <a:r>
              <a:rPr lang="en-US" sz="2400" dirty="0" smtClean="0"/>
              <a:t>()</a:t>
            </a:r>
          </a:p>
          <a:p>
            <a:r>
              <a:rPr lang="en-US" sz="2400" dirty="0" err="1"/>
              <a:t>boolean</a:t>
            </a:r>
            <a:r>
              <a:rPr lang="en-US" sz="2400" dirty="0"/>
              <a:t> equals(Object o)</a:t>
            </a:r>
          </a:p>
        </p:txBody>
      </p:sp>
    </p:spTree>
    <p:extLst>
      <p:ext uri="{BB962C8B-B14F-4D97-AF65-F5344CB8AC3E}">
        <p14:creationId xmlns:p14="http://schemas.microsoft.com/office/powerpoint/2010/main" val="66374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397" y="26535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Iterating over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867" y="1237129"/>
            <a:ext cx="10201835" cy="59220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 smtClean="0"/>
              <a:t>Key iterator</a:t>
            </a:r>
          </a:p>
          <a:p>
            <a:pPr marL="0" indent="0">
              <a:buNone/>
            </a:pPr>
            <a:r>
              <a:rPr lang="en-US" sz="2000" dirty="0" smtClean="0"/>
              <a:t>Iterator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 = </a:t>
            </a:r>
            <a:r>
              <a:rPr lang="en-US" sz="2000" dirty="0" err="1" smtClean="0"/>
              <a:t>mapA.keyset</a:t>
            </a:r>
            <a:r>
              <a:rPr lang="en-US" sz="2000" dirty="0" smtClean="0"/>
              <a:t>().iterator();</a:t>
            </a:r>
          </a:p>
          <a:p>
            <a:pPr marL="0" indent="0">
              <a:buNone/>
            </a:pPr>
            <a:r>
              <a:rPr lang="en-US" sz="2000" dirty="0" smtClean="0"/>
              <a:t>while(</a:t>
            </a:r>
            <a:r>
              <a:rPr lang="en-US" sz="2000" dirty="0" err="1" smtClean="0"/>
              <a:t>iterator.hasNext</a:t>
            </a:r>
            <a:r>
              <a:rPr lang="en-US" sz="2000" dirty="0" smtClean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Object key = </a:t>
            </a:r>
            <a:r>
              <a:rPr lang="en-US" sz="2000" dirty="0" err="1" smtClean="0"/>
              <a:t>iterator.next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Object value = </a:t>
            </a:r>
            <a:r>
              <a:rPr lang="en-US" sz="2000" dirty="0" err="1" smtClean="0"/>
              <a:t>mapA.get</a:t>
            </a:r>
            <a:r>
              <a:rPr lang="en-US" sz="2000" dirty="0" smtClean="0"/>
              <a:t> (key);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 smtClean="0"/>
              <a:t>For-each Loop</a:t>
            </a:r>
          </a:p>
          <a:p>
            <a:pPr marL="0" indent="0">
              <a:buNone/>
            </a:pPr>
            <a:r>
              <a:rPr lang="en-US" sz="2000" dirty="0" smtClean="0"/>
              <a:t>  for(Object key : </a:t>
            </a:r>
            <a:r>
              <a:rPr lang="en-US" sz="2000" dirty="0" err="1" smtClean="0"/>
              <a:t>mapA.keyset</a:t>
            </a:r>
            <a:r>
              <a:rPr lang="en-US" sz="2000" dirty="0" smtClean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Object value = </a:t>
            </a:r>
            <a:r>
              <a:rPr lang="en-US" sz="2000" dirty="0" err="1" smtClean="0"/>
              <a:t>mapA.get</a:t>
            </a:r>
            <a:r>
              <a:rPr lang="en-US" sz="2000" dirty="0" smtClean="0"/>
              <a:t> (key);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307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085" y="388172"/>
            <a:ext cx="9404723" cy="1400530"/>
          </a:xfrm>
        </p:spPr>
        <p:txBody>
          <a:bodyPr/>
          <a:lstStyle/>
          <a:p>
            <a:pPr algn="ctr"/>
            <a:r>
              <a:rPr lang="en-US" dirty="0" err="1" smtClean="0"/>
              <a:t>SortedMap</a:t>
            </a:r>
            <a:r>
              <a:rPr lang="en-US" dirty="0" smtClean="0"/>
              <a:t>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SortedMap</a:t>
            </a:r>
            <a:r>
              <a:rPr lang="en-US" sz="2000" dirty="0" smtClean="0"/>
              <a:t> provides total ordering of elements.</a:t>
            </a:r>
          </a:p>
          <a:p>
            <a:endParaRPr lang="en-US" sz="2000" dirty="0"/>
          </a:p>
          <a:p>
            <a:r>
              <a:rPr lang="en-US" sz="2000" dirty="0" smtClean="0"/>
              <a:t>The implementation class for </a:t>
            </a:r>
            <a:r>
              <a:rPr lang="en-US" sz="2000" dirty="0" err="1" smtClean="0"/>
              <a:t>SortedMap</a:t>
            </a:r>
            <a:r>
              <a:rPr lang="en-US" sz="2000" dirty="0" smtClean="0"/>
              <a:t> is </a:t>
            </a:r>
            <a:r>
              <a:rPr lang="en-US" sz="2000" dirty="0" err="1" smtClean="0"/>
              <a:t>TreeMap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Declaring a </a:t>
            </a:r>
            <a:r>
              <a:rPr lang="en-US" sz="2000" dirty="0" err="1" smtClean="0"/>
              <a:t>SortedMap</a:t>
            </a:r>
            <a:r>
              <a:rPr lang="en-US" sz="2000" dirty="0" smtClean="0"/>
              <a:t> in JAVA-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SortedMap</a:t>
            </a:r>
            <a:r>
              <a:rPr lang="en-US" sz="2000" dirty="0" smtClean="0"/>
              <a:t>&lt;Object, Object&gt; </a:t>
            </a:r>
            <a:r>
              <a:rPr lang="en-US" sz="2000" dirty="0" err="1" smtClean="0"/>
              <a:t>mapName</a:t>
            </a:r>
            <a:r>
              <a:rPr lang="en-US" sz="2000" dirty="0" smtClean="0"/>
              <a:t> = new </a:t>
            </a:r>
            <a:r>
              <a:rPr lang="en-US" sz="2000" dirty="0" err="1" smtClean="0"/>
              <a:t>TreeMap</a:t>
            </a:r>
            <a:r>
              <a:rPr lang="en-US" sz="2000" dirty="0" smtClean="0"/>
              <a:t>&lt;&gt;();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 smtClean="0"/>
              <a:t>TreeMap</a:t>
            </a:r>
            <a:r>
              <a:rPr lang="en-US" sz="2000" dirty="0" smtClean="0"/>
              <a:t> can be used to sort a </a:t>
            </a:r>
            <a:r>
              <a:rPr lang="en-US" sz="2000" dirty="0" err="1" smtClean="0"/>
              <a:t>HashMap</a:t>
            </a:r>
            <a:r>
              <a:rPr lang="en-US" sz="2000" dirty="0" smtClean="0"/>
              <a:t> based on keys.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77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299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Map Interface in Java</vt:lpstr>
      <vt:lpstr>PowerPoint Presentation</vt:lpstr>
      <vt:lpstr>What is a Map in Java?</vt:lpstr>
      <vt:lpstr>A Real World Scenario</vt:lpstr>
      <vt:lpstr>How to use Map in Java?</vt:lpstr>
      <vt:lpstr>HashMap in Java</vt:lpstr>
      <vt:lpstr>Some other functions in HashMap</vt:lpstr>
      <vt:lpstr>Iterating over HashMap</vt:lpstr>
      <vt:lpstr>SortedMap in Java</vt:lpstr>
      <vt:lpstr>Conclusion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Interface in Java</dc:title>
  <dc:creator>Ahmad, Amaan</dc:creator>
  <cp:lastModifiedBy>Ahmad, Amaan</cp:lastModifiedBy>
  <cp:revision>15</cp:revision>
  <dcterms:created xsi:type="dcterms:W3CDTF">2020-02-11T10:41:22Z</dcterms:created>
  <dcterms:modified xsi:type="dcterms:W3CDTF">2020-02-12T03:25:28Z</dcterms:modified>
</cp:coreProperties>
</file>