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3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3F079-3809-4DED-A775-B1DFCBA13C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C01388-1880-40B9-96C9-33274A54817B}">
      <dgm:prSet/>
      <dgm:spPr/>
      <dgm:t>
        <a:bodyPr/>
        <a:lstStyle/>
        <a:p>
          <a:pPr>
            <a:defRPr cap="all"/>
          </a:pPr>
          <a:r>
            <a:rPr lang="en-US"/>
            <a:t>Discover unknowns in data</a:t>
          </a:r>
        </a:p>
      </dgm:t>
    </dgm:pt>
    <dgm:pt modelId="{DB34F1B7-7C8D-4B4E-90F5-BAD39877F29F}" type="parTrans" cxnId="{E69F423D-109F-4EAB-91CE-95CD0231C5F8}">
      <dgm:prSet/>
      <dgm:spPr/>
      <dgm:t>
        <a:bodyPr/>
        <a:lstStyle/>
        <a:p>
          <a:endParaRPr lang="en-US"/>
        </a:p>
      </dgm:t>
    </dgm:pt>
    <dgm:pt modelId="{44E97359-47CC-4C9A-9970-D88BE86825D6}" type="sibTrans" cxnId="{E69F423D-109F-4EAB-91CE-95CD0231C5F8}">
      <dgm:prSet/>
      <dgm:spPr/>
      <dgm:t>
        <a:bodyPr/>
        <a:lstStyle/>
        <a:p>
          <a:endParaRPr lang="en-US"/>
        </a:p>
      </dgm:t>
    </dgm:pt>
    <dgm:pt modelId="{B9AA9E77-9DFB-41B6-AE96-5208F7868E35}">
      <dgm:prSet/>
      <dgm:spPr/>
      <dgm:t>
        <a:bodyPr/>
        <a:lstStyle/>
        <a:p>
          <a:pPr>
            <a:defRPr cap="all"/>
          </a:pPr>
          <a:r>
            <a:rPr lang="en-US"/>
            <a:t>Obtain predictive and actionable insights</a:t>
          </a:r>
        </a:p>
      </dgm:t>
    </dgm:pt>
    <dgm:pt modelId="{31B537F4-DCAA-4A9D-89E5-93B78E5F7810}" type="parTrans" cxnId="{561AFCFE-0F07-4DC3-97CE-7F25C2C1EB23}">
      <dgm:prSet/>
      <dgm:spPr/>
      <dgm:t>
        <a:bodyPr/>
        <a:lstStyle/>
        <a:p>
          <a:endParaRPr lang="en-US"/>
        </a:p>
      </dgm:t>
    </dgm:pt>
    <dgm:pt modelId="{95DB42FA-65F3-4EC1-A117-7B65156AEE2A}" type="sibTrans" cxnId="{561AFCFE-0F07-4DC3-97CE-7F25C2C1EB23}">
      <dgm:prSet/>
      <dgm:spPr/>
      <dgm:t>
        <a:bodyPr/>
        <a:lstStyle/>
        <a:p>
          <a:endParaRPr lang="en-US"/>
        </a:p>
      </dgm:t>
    </dgm:pt>
    <dgm:pt modelId="{189E4BC4-E962-49E0-8210-1DBD37044A6A}">
      <dgm:prSet/>
      <dgm:spPr/>
      <dgm:t>
        <a:bodyPr/>
        <a:lstStyle/>
        <a:p>
          <a:pPr>
            <a:defRPr cap="all"/>
          </a:pPr>
          <a:r>
            <a:rPr lang="en-US"/>
            <a:t>Communicate business data stories</a:t>
          </a:r>
        </a:p>
      </dgm:t>
    </dgm:pt>
    <dgm:pt modelId="{FE86CBA6-A153-4999-9B10-D820F62B7986}" type="parTrans" cxnId="{38147253-F921-43A4-80F8-BE4CEDC26392}">
      <dgm:prSet/>
      <dgm:spPr/>
      <dgm:t>
        <a:bodyPr/>
        <a:lstStyle/>
        <a:p>
          <a:endParaRPr lang="en-US"/>
        </a:p>
      </dgm:t>
    </dgm:pt>
    <dgm:pt modelId="{ACED0A3D-B866-4CE2-AA17-06EDCC90C620}" type="sibTrans" cxnId="{38147253-F921-43A4-80F8-BE4CEDC26392}">
      <dgm:prSet/>
      <dgm:spPr/>
      <dgm:t>
        <a:bodyPr/>
        <a:lstStyle/>
        <a:p>
          <a:endParaRPr lang="en-US"/>
        </a:p>
      </dgm:t>
    </dgm:pt>
    <dgm:pt modelId="{55C3B8E5-DFA8-4463-8994-10998646956B}">
      <dgm:prSet/>
      <dgm:spPr/>
      <dgm:t>
        <a:bodyPr/>
        <a:lstStyle/>
        <a:p>
          <a:pPr>
            <a:defRPr cap="all"/>
          </a:pPr>
          <a:r>
            <a:rPr lang="en-US"/>
            <a:t>Build confidence in decision making</a:t>
          </a:r>
        </a:p>
      </dgm:t>
    </dgm:pt>
    <dgm:pt modelId="{31656493-4F16-4B3C-A7AB-7767DCA52C6C}" type="parTrans" cxnId="{1B89D30E-1CF6-4499-96F8-5BF145EDFE0E}">
      <dgm:prSet/>
      <dgm:spPr/>
      <dgm:t>
        <a:bodyPr/>
        <a:lstStyle/>
        <a:p>
          <a:endParaRPr lang="en-US"/>
        </a:p>
      </dgm:t>
    </dgm:pt>
    <dgm:pt modelId="{60B39850-01AC-4332-BE40-8ED80B511AED}" type="sibTrans" cxnId="{1B89D30E-1CF6-4499-96F8-5BF145EDFE0E}">
      <dgm:prSet/>
      <dgm:spPr/>
      <dgm:t>
        <a:bodyPr/>
        <a:lstStyle/>
        <a:p>
          <a:endParaRPr lang="en-US"/>
        </a:p>
      </dgm:t>
    </dgm:pt>
    <dgm:pt modelId="{767AFB4A-B5DB-4B2A-AD90-F530592E0B59}">
      <dgm:prSet/>
      <dgm:spPr/>
      <dgm:t>
        <a:bodyPr/>
        <a:lstStyle/>
        <a:p>
          <a:pPr>
            <a:defRPr cap="all"/>
          </a:pPr>
          <a:r>
            <a:rPr lang="en-US"/>
            <a:t>Create valuable data products that has business impacts</a:t>
          </a:r>
        </a:p>
      </dgm:t>
    </dgm:pt>
    <dgm:pt modelId="{C2771377-BB52-4847-8D24-75948A238DF2}" type="parTrans" cxnId="{B223A5E6-2531-413C-B2C8-5279B232935B}">
      <dgm:prSet/>
      <dgm:spPr/>
      <dgm:t>
        <a:bodyPr/>
        <a:lstStyle/>
        <a:p>
          <a:endParaRPr lang="en-US"/>
        </a:p>
      </dgm:t>
    </dgm:pt>
    <dgm:pt modelId="{C534C4A2-65B5-4273-8CC2-90E21518919F}" type="sibTrans" cxnId="{B223A5E6-2531-413C-B2C8-5279B232935B}">
      <dgm:prSet/>
      <dgm:spPr/>
      <dgm:t>
        <a:bodyPr/>
        <a:lstStyle/>
        <a:p>
          <a:endParaRPr lang="en-US"/>
        </a:p>
      </dgm:t>
    </dgm:pt>
    <dgm:pt modelId="{82AAE0C7-9AA8-4F87-AD81-31A284274B84}" type="pres">
      <dgm:prSet presAssocID="{72E3F079-3809-4DED-A775-B1DFCBA13C7F}" presName="root" presStyleCnt="0">
        <dgm:presLayoutVars>
          <dgm:dir/>
          <dgm:resizeHandles val="exact"/>
        </dgm:presLayoutVars>
      </dgm:prSet>
      <dgm:spPr/>
    </dgm:pt>
    <dgm:pt modelId="{257B2C18-A468-4B61-AA82-900C3BE8FD3E}" type="pres">
      <dgm:prSet presAssocID="{52C01388-1880-40B9-96C9-33274A54817B}" presName="compNode" presStyleCnt="0"/>
      <dgm:spPr/>
    </dgm:pt>
    <dgm:pt modelId="{1B0812ED-5D66-4C04-AC1A-1C5F0CE64584}" type="pres">
      <dgm:prSet presAssocID="{52C01388-1880-40B9-96C9-33274A54817B}" presName="iconBgRect" presStyleLbl="bgShp" presStyleIdx="0" presStyleCnt="5"/>
      <dgm:spPr/>
    </dgm:pt>
    <dgm:pt modelId="{B6094167-48D1-48A0-AFB7-2E571BDCCC45}" type="pres">
      <dgm:prSet presAssocID="{52C01388-1880-40B9-96C9-33274A5481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9D5098-1171-4BB9-BB8C-81AA36EF302E}" type="pres">
      <dgm:prSet presAssocID="{52C01388-1880-40B9-96C9-33274A54817B}" presName="spaceRect" presStyleCnt="0"/>
      <dgm:spPr/>
    </dgm:pt>
    <dgm:pt modelId="{2AF470E7-10DA-4816-AC35-5F14EE1EC698}" type="pres">
      <dgm:prSet presAssocID="{52C01388-1880-40B9-96C9-33274A54817B}" presName="textRect" presStyleLbl="revTx" presStyleIdx="0" presStyleCnt="5">
        <dgm:presLayoutVars>
          <dgm:chMax val="1"/>
          <dgm:chPref val="1"/>
        </dgm:presLayoutVars>
      </dgm:prSet>
      <dgm:spPr/>
    </dgm:pt>
    <dgm:pt modelId="{35D0596E-5821-4219-9D9D-4750335F524F}" type="pres">
      <dgm:prSet presAssocID="{44E97359-47CC-4C9A-9970-D88BE86825D6}" presName="sibTrans" presStyleCnt="0"/>
      <dgm:spPr/>
    </dgm:pt>
    <dgm:pt modelId="{7C81D626-E4EA-4335-AA03-63F22DC1E05A}" type="pres">
      <dgm:prSet presAssocID="{B9AA9E77-9DFB-41B6-AE96-5208F7868E35}" presName="compNode" presStyleCnt="0"/>
      <dgm:spPr/>
    </dgm:pt>
    <dgm:pt modelId="{9CCAD1DD-F712-412B-8467-C778B8D2B4C9}" type="pres">
      <dgm:prSet presAssocID="{B9AA9E77-9DFB-41B6-AE96-5208F7868E35}" presName="iconBgRect" presStyleLbl="bgShp" presStyleIdx="1" presStyleCnt="5"/>
      <dgm:spPr/>
    </dgm:pt>
    <dgm:pt modelId="{85C20F0C-E20E-42BC-801F-9D719A3C91FF}" type="pres">
      <dgm:prSet presAssocID="{B9AA9E77-9DFB-41B6-AE96-5208F7868E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3845B8-72F7-4F83-9C8E-3DD699658314}" type="pres">
      <dgm:prSet presAssocID="{B9AA9E77-9DFB-41B6-AE96-5208F7868E35}" presName="spaceRect" presStyleCnt="0"/>
      <dgm:spPr/>
    </dgm:pt>
    <dgm:pt modelId="{E10BD939-8913-4B4E-A9D4-6C2AAB8B0F27}" type="pres">
      <dgm:prSet presAssocID="{B9AA9E77-9DFB-41B6-AE96-5208F7868E35}" presName="textRect" presStyleLbl="revTx" presStyleIdx="1" presStyleCnt="5">
        <dgm:presLayoutVars>
          <dgm:chMax val="1"/>
          <dgm:chPref val="1"/>
        </dgm:presLayoutVars>
      </dgm:prSet>
      <dgm:spPr/>
    </dgm:pt>
    <dgm:pt modelId="{1CDC5FF2-509E-46C2-BDB5-9FBB16D12D77}" type="pres">
      <dgm:prSet presAssocID="{95DB42FA-65F3-4EC1-A117-7B65156AEE2A}" presName="sibTrans" presStyleCnt="0"/>
      <dgm:spPr/>
    </dgm:pt>
    <dgm:pt modelId="{33A2771C-73F8-45D3-B8EE-6540DDB47769}" type="pres">
      <dgm:prSet presAssocID="{189E4BC4-E962-49E0-8210-1DBD37044A6A}" presName="compNode" presStyleCnt="0"/>
      <dgm:spPr/>
    </dgm:pt>
    <dgm:pt modelId="{D6651A59-9CF0-4364-9F9D-06BD803E92A8}" type="pres">
      <dgm:prSet presAssocID="{189E4BC4-E962-49E0-8210-1DBD37044A6A}" presName="iconBgRect" presStyleLbl="bgShp" presStyleIdx="2" presStyleCnt="5"/>
      <dgm:spPr/>
    </dgm:pt>
    <dgm:pt modelId="{1586DB40-8906-4F57-8DB2-7755DE1279CB}" type="pres">
      <dgm:prSet presAssocID="{189E4BC4-E962-49E0-8210-1DBD37044A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58C8499-6CEC-4F10-B757-965AD9C24487}" type="pres">
      <dgm:prSet presAssocID="{189E4BC4-E962-49E0-8210-1DBD37044A6A}" presName="spaceRect" presStyleCnt="0"/>
      <dgm:spPr/>
    </dgm:pt>
    <dgm:pt modelId="{12507633-D961-4E3A-BE04-6BD29725CB61}" type="pres">
      <dgm:prSet presAssocID="{189E4BC4-E962-49E0-8210-1DBD37044A6A}" presName="textRect" presStyleLbl="revTx" presStyleIdx="2" presStyleCnt="5">
        <dgm:presLayoutVars>
          <dgm:chMax val="1"/>
          <dgm:chPref val="1"/>
        </dgm:presLayoutVars>
      </dgm:prSet>
      <dgm:spPr/>
    </dgm:pt>
    <dgm:pt modelId="{7166D3ED-4920-46C0-93B7-335B8629ED93}" type="pres">
      <dgm:prSet presAssocID="{ACED0A3D-B866-4CE2-AA17-06EDCC90C620}" presName="sibTrans" presStyleCnt="0"/>
      <dgm:spPr/>
    </dgm:pt>
    <dgm:pt modelId="{67919EBD-7C52-4CAE-872B-28D417E914A8}" type="pres">
      <dgm:prSet presAssocID="{55C3B8E5-DFA8-4463-8994-10998646956B}" presName="compNode" presStyleCnt="0"/>
      <dgm:spPr/>
    </dgm:pt>
    <dgm:pt modelId="{2CF2551C-03A1-465D-9601-FA265899CAB8}" type="pres">
      <dgm:prSet presAssocID="{55C3B8E5-DFA8-4463-8994-10998646956B}" presName="iconBgRect" presStyleLbl="bgShp" presStyleIdx="3" presStyleCnt="5"/>
      <dgm:spPr/>
    </dgm:pt>
    <dgm:pt modelId="{B6A52943-AF91-4DAE-B077-67B092D78503}" type="pres">
      <dgm:prSet presAssocID="{55C3B8E5-DFA8-4463-8994-1099864695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5D62F37-D796-471B-9982-F088923B79BA}" type="pres">
      <dgm:prSet presAssocID="{55C3B8E5-DFA8-4463-8994-10998646956B}" presName="spaceRect" presStyleCnt="0"/>
      <dgm:spPr/>
    </dgm:pt>
    <dgm:pt modelId="{59CE6CEF-62CF-462C-A7C1-424D847C08DD}" type="pres">
      <dgm:prSet presAssocID="{55C3B8E5-DFA8-4463-8994-10998646956B}" presName="textRect" presStyleLbl="revTx" presStyleIdx="3" presStyleCnt="5">
        <dgm:presLayoutVars>
          <dgm:chMax val="1"/>
          <dgm:chPref val="1"/>
        </dgm:presLayoutVars>
      </dgm:prSet>
      <dgm:spPr/>
    </dgm:pt>
    <dgm:pt modelId="{AB75451E-867A-4A76-A9F8-E47DA8BCBFD0}" type="pres">
      <dgm:prSet presAssocID="{60B39850-01AC-4332-BE40-8ED80B511AED}" presName="sibTrans" presStyleCnt="0"/>
      <dgm:spPr/>
    </dgm:pt>
    <dgm:pt modelId="{5F217BA2-F159-4C50-836D-37DC0317CF2F}" type="pres">
      <dgm:prSet presAssocID="{767AFB4A-B5DB-4B2A-AD90-F530592E0B59}" presName="compNode" presStyleCnt="0"/>
      <dgm:spPr/>
    </dgm:pt>
    <dgm:pt modelId="{5A90C2CB-5E9C-44A2-B425-0CCBE7FD1822}" type="pres">
      <dgm:prSet presAssocID="{767AFB4A-B5DB-4B2A-AD90-F530592E0B59}" presName="iconBgRect" presStyleLbl="bgShp" presStyleIdx="4" presStyleCnt="5"/>
      <dgm:spPr/>
    </dgm:pt>
    <dgm:pt modelId="{552B6980-8A78-44F5-AF8D-A87FBCD93D57}" type="pres">
      <dgm:prSet presAssocID="{767AFB4A-B5DB-4B2A-AD90-F530592E0B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B3B24D5-FF45-42C7-948B-89793DE225D8}" type="pres">
      <dgm:prSet presAssocID="{767AFB4A-B5DB-4B2A-AD90-F530592E0B59}" presName="spaceRect" presStyleCnt="0"/>
      <dgm:spPr/>
    </dgm:pt>
    <dgm:pt modelId="{00D6011E-57F4-4334-AECF-FD87219E1517}" type="pres">
      <dgm:prSet presAssocID="{767AFB4A-B5DB-4B2A-AD90-F530592E0B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B89D30E-1CF6-4499-96F8-5BF145EDFE0E}" srcId="{72E3F079-3809-4DED-A775-B1DFCBA13C7F}" destId="{55C3B8E5-DFA8-4463-8994-10998646956B}" srcOrd="3" destOrd="0" parTransId="{31656493-4F16-4B3C-A7AB-7767DCA52C6C}" sibTransId="{60B39850-01AC-4332-BE40-8ED80B511AED}"/>
    <dgm:cxn modelId="{E69F423D-109F-4EAB-91CE-95CD0231C5F8}" srcId="{72E3F079-3809-4DED-A775-B1DFCBA13C7F}" destId="{52C01388-1880-40B9-96C9-33274A54817B}" srcOrd="0" destOrd="0" parTransId="{DB34F1B7-7C8D-4B4E-90F5-BAD39877F29F}" sibTransId="{44E97359-47CC-4C9A-9970-D88BE86825D6}"/>
    <dgm:cxn modelId="{DCEB613E-86CC-46D2-BA30-D55DE6DC45DC}" type="presOf" srcId="{189E4BC4-E962-49E0-8210-1DBD37044A6A}" destId="{12507633-D961-4E3A-BE04-6BD29725CB61}" srcOrd="0" destOrd="0" presId="urn:microsoft.com/office/officeart/2018/5/layout/IconCircleLabelList"/>
    <dgm:cxn modelId="{A9620461-83FA-4435-BF56-79ECCFD5A436}" type="presOf" srcId="{55C3B8E5-DFA8-4463-8994-10998646956B}" destId="{59CE6CEF-62CF-462C-A7C1-424D847C08DD}" srcOrd="0" destOrd="0" presId="urn:microsoft.com/office/officeart/2018/5/layout/IconCircleLabelList"/>
    <dgm:cxn modelId="{A33FC261-801D-4831-802E-922374AFA988}" type="presOf" srcId="{72E3F079-3809-4DED-A775-B1DFCBA13C7F}" destId="{82AAE0C7-9AA8-4F87-AD81-31A284274B84}" srcOrd="0" destOrd="0" presId="urn:microsoft.com/office/officeart/2018/5/layout/IconCircleLabelList"/>
    <dgm:cxn modelId="{38147253-F921-43A4-80F8-BE4CEDC26392}" srcId="{72E3F079-3809-4DED-A775-B1DFCBA13C7F}" destId="{189E4BC4-E962-49E0-8210-1DBD37044A6A}" srcOrd="2" destOrd="0" parTransId="{FE86CBA6-A153-4999-9B10-D820F62B7986}" sibTransId="{ACED0A3D-B866-4CE2-AA17-06EDCC90C620}"/>
    <dgm:cxn modelId="{013C8074-89AC-41C3-9D27-1FF652413249}" type="presOf" srcId="{B9AA9E77-9DFB-41B6-AE96-5208F7868E35}" destId="{E10BD939-8913-4B4E-A9D4-6C2AAB8B0F27}" srcOrd="0" destOrd="0" presId="urn:microsoft.com/office/officeart/2018/5/layout/IconCircleLabelList"/>
    <dgm:cxn modelId="{BE973757-A737-4F65-BCA7-34D9C078DF3B}" type="presOf" srcId="{767AFB4A-B5DB-4B2A-AD90-F530592E0B59}" destId="{00D6011E-57F4-4334-AECF-FD87219E1517}" srcOrd="0" destOrd="0" presId="urn:microsoft.com/office/officeart/2018/5/layout/IconCircleLabelList"/>
    <dgm:cxn modelId="{B223A5E6-2531-413C-B2C8-5279B232935B}" srcId="{72E3F079-3809-4DED-A775-B1DFCBA13C7F}" destId="{767AFB4A-B5DB-4B2A-AD90-F530592E0B59}" srcOrd="4" destOrd="0" parTransId="{C2771377-BB52-4847-8D24-75948A238DF2}" sibTransId="{C534C4A2-65B5-4273-8CC2-90E21518919F}"/>
    <dgm:cxn modelId="{87B55EF7-6EC1-4D90-9B8A-C5DD9DCAA1B5}" type="presOf" srcId="{52C01388-1880-40B9-96C9-33274A54817B}" destId="{2AF470E7-10DA-4816-AC35-5F14EE1EC698}" srcOrd="0" destOrd="0" presId="urn:microsoft.com/office/officeart/2018/5/layout/IconCircleLabelList"/>
    <dgm:cxn modelId="{561AFCFE-0F07-4DC3-97CE-7F25C2C1EB23}" srcId="{72E3F079-3809-4DED-A775-B1DFCBA13C7F}" destId="{B9AA9E77-9DFB-41B6-AE96-5208F7868E35}" srcOrd="1" destOrd="0" parTransId="{31B537F4-DCAA-4A9D-89E5-93B78E5F7810}" sibTransId="{95DB42FA-65F3-4EC1-A117-7B65156AEE2A}"/>
    <dgm:cxn modelId="{CAFE4F3B-81F1-4C2F-829F-EFAC724CE4F6}" type="presParOf" srcId="{82AAE0C7-9AA8-4F87-AD81-31A284274B84}" destId="{257B2C18-A468-4B61-AA82-900C3BE8FD3E}" srcOrd="0" destOrd="0" presId="urn:microsoft.com/office/officeart/2018/5/layout/IconCircleLabelList"/>
    <dgm:cxn modelId="{5A8F985A-B95F-418A-8BBC-DC8658CB0D82}" type="presParOf" srcId="{257B2C18-A468-4B61-AA82-900C3BE8FD3E}" destId="{1B0812ED-5D66-4C04-AC1A-1C5F0CE64584}" srcOrd="0" destOrd="0" presId="urn:microsoft.com/office/officeart/2018/5/layout/IconCircleLabelList"/>
    <dgm:cxn modelId="{068DA611-C8E0-4AC3-9804-0F1CB3B6FFF6}" type="presParOf" srcId="{257B2C18-A468-4B61-AA82-900C3BE8FD3E}" destId="{B6094167-48D1-48A0-AFB7-2E571BDCCC45}" srcOrd="1" destOrd="0" presId="urn:microsoft.com/office/officeart/2018/5/layout/IconCircleLabelList"/>
    <dgm:cxn modelId="{60D338B2-7D20-4D0E-9D18-C8994B6A6784}" type="presParOf" srcId="{257B2C18-A468-4B61-AA82-900C3BE8FD3E}" destId="{5A9D5098-1171-4BB9-BB8C-81AA36EF302E}" srcOrd="2" destOrd="0" presId="urn:microsoft.com/office/officeart/2018/5/layout/IconCircleLabelList"/>
    <dgm:cxn modelId="{77A62A73-FD25-4AA8-8841-F3C4C0E4F357}" type="presParOf" srcId="{257B2C18-A468-4B61-AA82-900C3BE8FD3E}" destId="{2AF470E7-10DA-4816-AC35-5F14EE1EC698}" srcOrd="3" destOrd="0" presId="urn:microsoft.com/office/officeart/2018/5/layout/IconCircleLabelList"/>
    <dgm:cxn modelId="{283A9B5C-2061-4010-A290-0CC6171BD5BE}" type="presParOf" srcId="{82AAE0C7-9AA8-4F87-AD81-31A284274B84}" destId="{35D0596E-5821-4219-9D9D-4750335F524F}" srcOrd="1" destOrd="0" presId="urn:microsoft.com/office/officeart/2018/5/layout/IconCircleLabelList"/>
    <dgm:cxn modelId="{56AE1BE4-A124-459B-B048-B4088F4A34E6}" type="presParOf" srcId="{82AAE0C7-9AA8-4F87-AD81-31A284274B84}" destId="{7C81D626-E4EA-4335-AA03-63F22DC1E05A}" srcOrd="2" destOrd="0" presId="urn:microsoft.com/office/officeart/2018/5/layout/IconCircleLabelList"/>
    <dgm:cxn modelId="{066893AF-9086-4812-8693-37D124801161}" type="presParOf" srcId="{7C81D626-E4EA-4335-AA03-63F22DC1E05A}" destId="{9CCAD1DD-F712-412B-8467-C778B8D2B4C9}" srcOrd="0" destOrd="0" presId="urn:microsoft.com/office/officeart/2018/5/layout/IconCircleLabelList"/>
    <dgm:cxn modelId="{4D026E94-E3F8-4AB1-928D-F94D40FE732D}" type="presParOf" srcId="{7C81D626-E4EA-4335-AA03-63F22DC1E05A}" destId="{85C20F0C-E20E-42BC-801F-9D719A3C91FF}" srcOrd="1" destOrd="0" presId="urn:microsoft.com/office/officeart/2018/5/layout/IconCircleLabelList"/>
    <dgm:cxn modelId="{94F7124D-1118-4D77-B0DE-CD54CC765B4D}" type="presParOf" srcId="{7C81D626-E4EA-4335-AA03-63F22DC1E05A}" destId="{973845B8-72F7-4F83-9C8E-3DD699658314}" srcOrd="2" destOrd="0" presId="urn:microsoft.com/office/officeart/2018/5/layout/IconCircleLabelList"/>
    <dgm:cxn modelId="{9C8A370D-C7BB-4B57-B95F-57F12E070635}" type="presParOf" srcId="{7C81D626-E4EA-4335-AA03-63F22DC1E05A}" destId="{E10BD939-8913-4B4E-A9D4-6C2AAB8B0F27}" srcOrd="3" destOrd="0" presId="urn:microsoft.com/office/officeart/2018/5/layout/IconCircleLabelList"/>
    <dgm:cxn modelId="{CC7C3174-923A-46FE-84D2-5B831193CC5F}" type="presParOf" srcId="{82AAE0C7-9AA8-4F87-AD81-31A284274B84}" destId="{1CDC5FF2-509E-46C2-BDB5-9FBB16D12D77}" srcOrd="3" destOrd="0" presId="urn:microsoft.com/office/officeart/2018/5/layout/IconCircleLabelList"/>
    <dgm:cxn modelId="{DF91229F-DA4A-45C8-B0A7-C1AD7BC9B934}" type="presParOf" srcId="{82AAE0C7-9AA8-4F87-AD81-31A284274B84}" destId="{33A2771C-73F8-45D3-B8EE-6540DDB47769}" srcOrd="4" destOrd="0" presId="urn:microsoft.com/office/officeart/2018/5/layout/IconCircleLabelList"/>
    <dgm:cxn modelId="{670DE997-CA72-4D4A-92EB-E05E056EAE63}" type="presParOf" srcId="{33A2771C-73F8-45D3-B8EE-6540DDB47769}" destId="{D6651A59-9CF0-4364-9F9D-06BD803E92A8}" srcOrd="0" destOrd="0" presId="urn:microsoft.com/office/officeart/2018/5/layout/IconCircleLabelList"/>
    <dgm:cxn modelId="{AA333D5A-3BEA-444D-A291-97F794068446}" type="presParOf" srcId="{33A2771C-73F8-45D3-B8EE-6540DDB47769}" destId="{1586DB40-8906-4F57-8DB2-7755DE1279CB}" srcOrd="1" destOrd="0" presId="urn:microsoft.com/office/officeart/2018/5/layout/IconCircleLabelList"/>
    <dgm:cxn modelId="{6D79D7C2-BF30-4C3B-8199-88D609921E03}" type="presParOf" srcId="{33A2771C-73F8-45D3-B8EE-6540DDB47769}" destId="{958C8499-6CEC-4F10-B757-965AD9C24487}" srcOrd="2" destOrd="0" presId="urn:microsoft.com/office/officeart/2018/5/layout/IconCircleLabelList"/>
    <dgm:cxn modelId="{C58D88AE-3A24-4CA0-95AF-2A9120526661}" type="presParOf" srcId="{33A2771C-73F8-45D3-B8EE-6540DDB47769}" destId="{12507633-D961-4E3A-BE04-6BD29725CB61}" srcOrd="3" destOrd="0" presId="urn:microsoft.com/office/officeart/2018/5/layout/IconCircleLabelList"/>
    <dgm:cxn modelId="{4C0444B7-672B-449A-B5CE-A924784DFC28}" type="presParOf" srcId="{82AAE0C7-9AA8-4F87-AD81-31A284274B84}" destId="{7166D3ED-4920-46C0-93B7-335B8629ED93}" srcOrd="5" destOrd="0" presId="urn:microsoft.com/office/officeart/2018/5/layout/IconCircleLabelList"/>
    <dgm:cxn modelId="{5F6D5E8B-7E44-457D-A786-B443AF429017}" type="presParOf" srcId="{82AAE0C7-9AA8-4F87-AD81-31A284274B84}" destId="{67919EBD-7C52-4CAE-872B-28D417E914A8}" srcOrd="6" destOrd="0" presId="urn:microsoft.com/office/officeart/2018/5/layout/IconCircleLabelList"/>
    <dgm:cxn modelId="{E306E79A-2E6E-4B37-8A51-2FBEEC28034D}" type="presParOf" srcId="{67919EBD-7C52-4CAE-872B-28D417E914A8}" destId="{2CF2551C-03A1-465D-9601-FA265899CAB8}" srcOrd="0" destOrd="0" presId="urn:microsoft.com/office/officeart/2018/5/layout/IconCircleLabelList"/>
    <dgm:cxn modelId="{924F5CD9-AB4F-40BD-B8CA-6BEBF3CE6D81}" type="presParOf" srcId="{67919EBD-7C52-4CAE-872B-28D417E914A8}" destId="{B6A52943-AF91-4DAE-B077-67B092D78503}" srcOrd="1" destOrd="0" presId="urn:microsoft.com/office/officeart/2018/5/layout/IconCircleLabelList"/>
    <dgm:cxn modelId="{6549CCF8-2C5F-44D8-B664-5D5E3A994E07}" type="presParOf" srcId="{67919EBD-7C52-4CAE-872B-28D417E914A8}" destId="{B5D62F37-D796-471B-9982-F088923B79BA}" srcOrd="2" destOrd="0" presId="urn:microsoft.com/office/officeart/2018/5/layout/IconCircleLabelList"/>
    <dgm:cxn modelId="{0860F433-7FC2-49F6-B80C-D57BA2315414}" type="presParOf" srcId="{67919EBD-7C52-4CAE-872B-28D417E914A8}" destId="{59CE6CEF-62CF-462C-A7C1-424D847C08DD}" srcOrd="3" destOrd="0" presId="urn:microsoft.com/office/officeart/2018/5/layout/IconCircleLabelList"/>
    <dgm:cxn modelId="{9493B04E-A681-447D-9E8B-715F9C30DEF2}" type="presParOf" srcId="{82AAE0C7-9AA8-4F87-AD81-31A284274B84}" destId="{AB75451E-867A-4A76-A9F8-E47DA8BCBFD0}" srcOrd="7" destOrd="0" presId="urn:microsoft.com/office/officeart/2018/5/layout/IconCircleLabelList"/>
    <dgm:cxn modelId="{62EA8B59-982D-4C64-8776-AA6534183EFA}" type="presParOf" srcId="{82AAE0C7-9AA8-4F87-AD81-31A284274B84}" destId="{5F217BA2-F159-4C50-836D-37DC0317CF2F}" srcOrd="8" destOrd="0" presId="urn:microsoft.com/office/officeart/2018/5/layout/IconCircleLabelList"/>
    <dgm:cxn modelId="{139BA3EA-D024-4D52-8F50-A950BBC35A73}" type="presParOf" srcId="{5F217BA2-F159-4C50-836D-37DC0317CF2F}" destId="{5A90C2CB-5E9C-44A2-B425-0CCBE7FD1822}" srcOrd="0" destOrd="0" presId="urn:microsoft.com/office/officeart/2018/5/layout/IconCircleLabelList"/>
    <dgm:cxn modelId="{E5316351-CFBA-4704-8EC4-01A8F608B1BA}" type="presParOf" srcId="{5F217BA2-F159-4C50-836D-37DC0317CF2F}" destId="{552B6980-8A78-44F5-AF8D-A87FBCD93D57}" srcOrd="1" destOrd="0" presId="urn:microsoft.com/office/officeart/2018/5/layout/IconCircleLabelList"/>
    <dgm:cxn modelId="{F0B81B22-74C3-4CC1-8EA5-A92420F832FE}" type="presParOf" srcId="{5F217BA2-F159-4C50-836D-37DC0317CF2F}" destId="{3B3B24D5-FF45-42C7-948B-89793DE225D8}" srcOrd="2" destOrd="0" presId="urn:microsoft.com/office/officeart/2018/5/layout/IconCircleLabelList"/>
    <dgm:cxn modelId="{AF9755E5-22EA-416A-9EBF-F203060634E8}" type="presParOf" srcId="{5F217BA2-F159-4C50-836D-37DC0317CF2F}" destId="{00D6011E-57F4-4334-AECF-FD87219E15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E47DED-62AF-4292-9245-9E93FCD577A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B2684DD-5244-489F-B428-8CBA9B87FE94}">
      <dgm:prSet/>
      <dgm:spPr/>
      <dgm:t>
        <a:bodyPr/>
        <a:lstStyle/>
        <a:p>
          <a:r>
            <a:rPr lang="en-US" dirty="0"/>
            <a:t>One Hot Encoder:     Used for Nominal Data</a:t>
          </a:r>
        </a:p>
      </dgm:t>
    </dgm:pt>
    <dgm:pt modelId="{879EF81A-E420-4EC0-B43C-AB792DFC9059}" type="parTrans" cxnId="{6B5574A2-2B9B-4AEA-941E-E9D1FF2D2826}">
      <dgm:prSet/>
      <dgm:spPr/>
      <dgm:t>
        <a:bodyPr/>
        <a:lstStyle/>
        <a:p>
          <a:endParaRPr lang="en-US"/>
        </a:p>
      </dgm:t>
    </dgm:pt>
    <dgm:pt modelId="{3FBC4EBB-773E-4B27-8222-8B40AB8D586D}" type="sibTrans" cxnId="{6B5574A2-2B9B-4AEA-941E-E9D1FF2D2826}">
      <dgm:prSet/>
      <dgm:spPr/>
      <dgm:t>
        <a:bodyPr/>
        <a:lstStyle/>
        <a:p>
          <a:endParaRPr lang="en-US"/>
        </a:p>
      </dgm:t>
    </dgm:pt>
    <dgm:pt modelId="{5605F425-902A-457F-BC70-BED337E75E80}">
      <dgm:prSet/>
      <dgm:spPr/>
      <dgm:t>
        <a:bodyPr/>
        <a:lstStyle/>
        <a:p>
          <a:r>
            <a:rPr lang="en-US"/>
            <a:t>Label Encoder: Used for Ordinal Data</a:t>
          </a:r>
        </a:p>
      </dgm:t>
    </dgm:pt>
    <dgm:pt modelId="{55E5ED8D-A0A0-4D0C-B9FD-97FB25E30653}" type="parTrans" cxnId="{11587837-FDD1-44C8-A1E2-0563A369B02E}">
      <dgm:prSet/>
      <dgm:spPr/>
      <dgm:t>
        <a:bodyPr/>
        <a:lstStyle/>
        <a:p>
          <a:endParaRPr lang="en-US"/>
        </a:p>
      </dgm:t>
    </dgm:pt>
    <dgm:pt modelId="{0ACBCB1A-CA8A-4A0B-B32D-39227B57A608}" type="sibTrans" cxnId="{11587837-FDD1-44C8-A1E2-0563A369B02E}">
      <dgm:prSet/>
      <dgm:spPr/>
      <dgm:t>
        <a:bodyPr/>
        <a:lstStyle/>
        <a:p>
          <a:endParaRPr lang="en-US"/>
        </a:p>
      </dgm:t>
    </dgm:pt>
    <dgm:pt modelId="{BD543979-0F1F-4A5B-BABE-3A0BF20CFF51}" type="pres">
      <dgm:prSet presAssocID="{82E47DED-62AF-4292-9245-9E93FCD577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8D2DD6-E9D7-4A6C-A70D-C076BC41F6E4}" type="pres">
      <dgm:prSet presAssocID="{EB2684DD-5244-489F-B428-8CBA9B87FE94}" presName="hierRoot1" presStyleCnt="0"/>
      <dgm:spPr/>
    </dgm:pt>
    <dgm:pt modelId="{C24DEF09-15B3-44BC-BF68-6BFAF1B36C9A}" type="pres">
      <dgm:prSet presAssocID="{EB2684DD-5244-489F-B428-8CBA9B87FE94}" presName="composite" presStyleCnt="0"/>
      <dgm:spPr/>
    </dgm:pt>
    <dgm:pt modelId="{2B29208A-5AA7-43F9-8A3A-2FA2F6BFBA79}" type="pres">
      <dgm:prSet presAssocID="{EB2684DD-5244-489F-B428-8CBA9B87FE94}" presName="background" presStyleLbl="node0" presStyleIdx="0" presStyleCnt="2"/>
      <dgm:spPr/>
    </dgm:pt>
    <dgm:pt modelId="{76697EA5-2709-4594-8F00-475635DFC79E}" type="pres">
      <dgm:prSet presAssocID="{EB2684DD-5244-489F-B428-8CBA9B87FE94}" presName="text" presStyleLbl="fgAcc0" presStyleIdx="0" presStyleCnt="2">
        <dgm:presLayoutVars>
          <dgm:chPref val="3"/>
        </dgm:presLayoutVars>
      </dgm:prSet>
      <dgm:spPr/>
    </dgm:pt>
    <dgm:pt modelId="{235A8777-FDD1-4BAD-9326-02F06A0E0FE9}" type="pres">
      <dgm:prSet presAssocID="{EB2684DD-5244-489F-B428-8CBA9B87FE94}" presName="hierChild2" presStyleCnt="0"/>
      <dgm:spPr/>
    </dgm:pt>
    <dgm:pt modelId="{999EDEF4-F344-4FD9-A614-02434828B233}" type="pres">
      <dgm:prSet presAssocID="{5605F425-902A-457F-BC70-BED337E75E80}" presName="hierRoot1" presStyleCnt="0"/>
      <dgm:spPr/>
    </dgm:pt>
    <dgm:pt modelId="{ABFFDABF-87F2-4EF2-A210-6329E220CC0C}" type="pres">
      <dgm:prSet presAssocID="{5605F425-902A-457F-BC70-BED337E75E80}" presName="composite" presStyleCnt="0"/>
      <dgm:spPr/>
    </dgm:pt>
    <dgm:pt modelId="{C16C39E7-63C8-4AAC-A779-9B8EC63F3B36}" type="pres">
      <dgm:prSet presAssocID="{5605F425-902A-457F-BC70-BED337E75E80}" presName="background" presStyleLbl="node0" presStyleIdx="1" presStyleCnt="2"/>
      <dgm:spPr/>
    </dgm:pt>
    <dgm:pt modelId="{D01A983F-1503-4D13-9E50-26725B00A1D1}" type="pres">
      <dgm:prSet presAssocID="{5605F425-902A-457F-BC70-BED337E75E80}" presName="text" presStyleLbl="fgAcc0" presStyleIdx="1" presStyleCnt="2">
        <dgm:presLayoutVars>
          <dgm:chPref val="3"/>
        </dgm:presLayoutVars>
      </dgm:prSet>
      <dgm:spPr/>
    </dgm:pt>
    <dgm:pt modelId="{A973FD58-127D-4674-9059-97313488E004}" type="pres">
      <dgm:prSet presAssocID="{5605F425-902A-457F-BC70-BED337E75E80}" presName="hierChild2" presStyleCnt="0"/>
      <dgm:spPr/>
    </dgm:pt>
  </dgm:ptLst>
  <dgm:cxnLst>
    <dgm:cxn modelId="{463C1E14-B0E4-4831-89CE-6E6720B804CE}" type="presOf" srcId="{5605F425-902A-457F-BC70-BED337E75E80}" destId="{D01A983F-1503-4D13-9E50-26725B00A1D1}" srcOrd="0" destOrd="0" presId="urn:microsoft.com/office/officeart/2005/8/layout/hierarchy1"/>
    <dgm:cxn modelId="{11587837-FDD1-44C8-A1E2-0563A369B02E}" srcId="{82E47DED-62AF-4292-9245-9E93FCD577A0}" destId="{5605F425-902A-457F-BC70-BED337E75E80}" srcOrd="1" destOrd="0" parTransId="{55E5ED8D-A0A0-4D0C-B9FD-97FB25E30653}" sibTransId="{0ACBCB1A-CA8A-4A0B-B32D-39227B57A608}"/>
    <dgm:cxn modelId="{1A78B683-C67C-4683-A21A-07612BC88E93}" type="presOf" srcId="{82E47DED-62AF-4292-9245-9E93FCD577A0}" destId="{BD543979-0F1F-4A5B-BABE-3A0BF20CFF51}" srcOrd="0" destOrd="0" presId="urn:microsoft.com/office/officeart/2005/8/layout/hierarchy1"/>
    <dgm:cxn modelId="{6B5574A2-2B9B-4AEA-941E-E9D1FF2D2826}" srcId="{82E47DED-62AF-4292-9245-9E93FCD577A0}" destId="{EB2684DD-5244-489F-B428-8CBA9B87FE94}" srcOrd="0" destOrd="0" parTransId="{879EF81A-E420-4EC0-B43C-AB792DFC9059}" sibTransId="{3FBC4EBB-773E-4B27-8222-8B40AB8D586D}"/>
    <dgm:cxn modelId="{53D3A3B0-2CA2-4446-AF0E-DBB9A0E39DA7}" type="presOf" srcId="{EB2684DD-5244-489F-B428-8CBA9B87FE94}" destId="{76697EA5-2709-4594-8F00-475635DFC79E}" srcOrd="0" destOrd="0" presId="urn:microsoft.com/office/officeart/2005/8/layout/hierarchy1"/>
    <dgm:cxn modelId="{DF878E49-8DBD-413D-BE9C-65FCFCD4C598}" type="presParOf" srcId="{BD543979-0F1F-4A5B-BABE-3A0BF20CFF51}" destId="{928D2DD6-E9D7-4A6C-A70D-C076BC41F6E4}" srcOrd="0" destOrd="0" presId="urn:microsoft.com/office/officeart/2005/8/layout/hierarchy1"/>
    <dgm:cxn modelId="{93205686-7117-41E8-9F5B-5BCA8A01FD07}" type="presParOf" srcId="{928D2DD6-E9D7-4A6C-A70D-C076BC41F6E4}" destId="{C24DEF09-15B3-44BC-BF68-6BFAF1B36C9A}" srcOrd="0" destOrd="0" presId="urn:microsoft.com/office/officeart/2005/8/layout/hierarchy1"/>
    <dgm:cxn modelId="{6AF1C4BF-E871-48E8-8ADD-7A6F33E96152}" type="presParOf" srcId="{C24DEF09-15B3-44BC-BF68-6BFAF1B36C9A}" destId="{2B29208A-5AA7-43F9-8A3A-2FA2F6BFBA79}" srcOrd="0" destOrd="0" presId="urn:microsoft.com/office/officeart/2005/8/layout/hierarchy1"/>
    <dgm:cxn modelId="{EF09E827-ADDD-4DEE-B711-0B86939DC0A5}" type="presParOf" srcId="{C24DEF09-15B3-44BC-BF68-6BFAF1B36C9A}" destId="{76697EA5-2709-4594-8F00-475635DFC79E}" srcOrd="1" destOrd="0" presId="urn:microsoft.com/office/officeart/2005/8/layout/hierarchy1"/>
    <dgm:cxn modelId="{02B73077-7CC6-4A6F-B51F-49F6F91D9B67}" type="presParOf" srcId="{928D2DD6-E9D7-4A6C-A70D-C076BC41F6E4}" destId="{235A8777-FDD1-4BAD-9326-02F06A0E0FE9}" srcOrd="1" destOrd="0" presId="urn:microsoft.com/office/officeart/2005/8/layout/hierarchy1"/>
    <dgm:cxn modelId="{981D7847-04CF-4700-AB86-EBAB6BF969FA}" type="presParOf" srcId="{BD543979-0F1F-4A5B-BABE-3A0BF20CFF51}" destId="{999EDEF4-F344-4FD9-A614-02434828B233}" srcOrd="1" destOrd="0" presId="urn:microsoft.com/office/officeart/2005/8/layout/hierarchy1"/>
    <dgm:cxn modelId="{F1736380-C2AB-4152-A1ED-211CBBBE3250}" type="presParOf" srcId="{999EDEF4-F344-4FD9-A614-02434828B233}" destId="{ABFFDABF-87F2-4EF2-A210-6329E220CC0C}" srcOrd="0" destOrd="0" presId="urn:microsoft.com/office/officeart/2005/8/layout/hierarchy1"/>
    <dgm:cxn modelId="{13D350D6-65E1-45F2-8630-BD11EB402053}" type="presParOf" srcId="{ABFFDABF-87F2-4EF2-A210-6329E220CC0C}" destId="{C16C39E7-63C8-4AAC-A779-9B8EC63F3B36}" srcOrd="0" destOrd="0" presId="urn:microsoft.com/office/officeart/2005/8/layout/hierarchy1"/>
    <dgm:cxn modelId="{3C0B4203-8510-473B-923D-8E5757FCFE4B}" type="presParOf" srcId="{ABFFDABF-87F2-4EF2-A210-6329E220CC0C}" destId="{D01A983F-1503-4D13-9E50-26725B00A1D1}" srcOrd="1" destOrd="0" presId="urn:microsoft.com/office/officeart/2005/8/layout/hierarchy1"/>
    <dgm:cxn modelId="{5BF82AF9-8D3A-45A9-B80E-73A2935EE887}" type="presParOf" srcId="{999EDEF4-F344-4FD9-A614-02434828B233}" destId="{A973FD58-127D-4674-9059-97313488E0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BBF85-C08A-4036-8B61-C7373B492A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CA931-68EB-4C8A-8466-8FF23ADDAC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Randomized Search CV</a:t>
          </a:r>
        </a:p>
      </dgm:t>
    </dgm:pt>
    <dgm:pt modelId="{3C3AF371-A54A-4FF1-BAA9-3EDFCC18DAC7}" type="parTrans" cxnId="{34FA8E5C-F651-46F6-9E5A-218C03ECEAB6}">
      <dgm:prSet/>
      <dgm:spPr/>
      <dgm:t>
        <a:bodyPr/>
        <a:lstStyle/>
        <a:p>
          <a:endParaRPr lang="en-US"/>
        </a:p>
      </dgm:t>
    </dgm:pt>
    <dgm:pt modelId="{1673C65B-6B1B-4559-8FFA-967BEED4A820}" type="sibTrans" cxnId="{34FA8E5C-F651-46F6-9E5A-218C03ECEAB6}">
      <dgm:prSet/>
      <dgm:spPr/>
      <dgm:t>
        <a:bodyPr/>
        <a:lstStyle/>
        <a:p>
          <a:endParaRPr lang="en-US"/>
        </a:p>
      </dgm:t>
    </dgm:pt>
    <dgm:pt modelId="{1A871025-4CDB-48AB-A724-1BC085D59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Grid Search CV</a:t>
          </a:r>
        </a:p>
      </dgm:t>
    </dgm:pt>
    <dgm:pt modelId="{1925453E-A94B-4D0E-A1FD-A03CCF99164B}" type="parTrans" cxnId="{D1B9746F-AB01-4A62-87BD-137B476CAEC5}">
      <dgm:prSet/>
      <dgm:spPr/>
      <dgm:t>
        <a:bodyPr/>
        <a:lstStyle/>
        <a:p>
          <a:endParaRPr lang="en-US"/>
        </a:p>
      </dgm:t>
    </dgm:pt>
    <dgm:pt modelId="{EAAC08E2-5798-46B6-9DAF-D736F911E522}" type="sibTrans" cxnId="{D1B9746F-AB01-4A62-87BD-137B476CAEC5}">
      <dgm:prSet/>
      <dgm:spPr/>
      <dgm:t>
        <a:bodyPr/>
        <a:lstStyle/>
        <a:p>
          <a:endParaRPr lang="en-US"/>
        </a:p>
      </dgm:t>
    </dgm:pt>
    <dgm:pt modelId="{ABE5DCF7-818C-444C-8373-AF87E5BF5329}" type="pres">
      <dgm:prSet presAssocID="{6D4BBF85-C08A-4036-8B61-C7373B492AA2}" presName="root" presStyleCnt="0">
        <dgm:presLayoutVars>
          <dgm:dir/>
          <dgm:resizeHandles val="exact"/>
        </dgm:presLayoutVars>
      </dgm:prSet>
      <dgm:spPr/>
    </dgm:pt>
    <dgm:pt modelId="{5980B2D1-0CB2-41D8-8A81-2C0BA1BDE0F4}" type="pres">
      <dgm:prSet presAssocID="{CDBCA931-68EB-4C8A-8466-8FF23ADDAC70}" presName="compNode" presStyleCnt="0"/>
      <dgm:spPr/>
    </dgm:pt>
    <dgm:pt modelId="{F8ECB663-1E19-48F6-A15C-6D42E15729D0}" type="pres">
      <dgm:prSet presAssocID="{CDBCA931-68EB-4C8A-8466-8FF23ADDAC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5E71EA9-7284-4F6B-BBAD-45A3464B5040}" type="pres">
      <dgm:prSet presAssocID="{CDBCA931-68EB-4C8A-8466-8FF23ADDAC70}" presName="spaceRect" presStyleCnt="0"/>
      <dgm:spPr/>
    </dgm:pt>
    <dgm:pt modelId="{1370DDE0-F7FB-41F3-8B47-6767A87A8E49}" type="pres">
      <dgm:prSet presAssocID="{CDBCA931-68EB-4C8A-8466-8FF23ADDAC70}" presName="textRect" presStyleLbl="revTx" presStyleIdx="0" presStyleCnt="2">
        <dgm:presLayoutVars>
          <dgm:chMax val="1"/>
          <dgm:chPref val="1"/>
        </dgm:presLayoutVars>
      </dgm:prSet>
      <dgm:spPr/>
    </dgm:pt>
    <dgm:pt modelId="{24976F18-856D-485A-AA65-BF59C70AFC94}" type="pres">
      <dgm:prSet presAssocID="{1673C65B-6B1B-4559-8FFA-967BEED4A820}" presName="sibTrans" presStyleCnt="0"/>
      <dgm:spPr/>
    </dgm:pt>
    <dgm:pt modelId="{CFA04F8F-8103-4067-926A-7A56874FC726}" type="pres">
      <dgm:prSet presAssocID="{1A871025-4CDB-48AB-A724-1BC085D59BEA}" presName="compNode" presStyleCnt="0"/>
      <dgm:spPr/>
    </dgm:pt>
    <dgm:pt modelId="{238FD611-F915-49E1-BBC4-1B689613ABA2}" type="pres">
      <dgm:prSet presAssocID="{1A871025-4CDB-48AB-A724-1BC085D59B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2E69AA-95AE-42DD-B90D-577DBF41C412}" type="pres">
      <dgm:prSet presAssocID="{1A871025-4CDB-48AB-A724-1BC085D59BEA}" presName="spaceRect" presStyleCnt="0"/>
      <dgm:spPr/>
    </dgm:pt>
    <dgm:pt modelId="{0E4A27B7-A3A9-4D19-A68D-F39F2CF03BEA}" type="pres">
      <dgm:prSet presAssocID="{1A871025-4CDB-48AB-A724-1BC085D59B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577406-ADB2-496F-8132-0652F47F4A8D}" type="presOf" srcId="{1A871025-4CDB-48AB-A724-1BC085D59BEA}" destId="{0E4A27B7-A3A9-4D19-A68D-F39F2CF03BEA}" srcOrd="0" destOrd="0" presId="urn:microsoft.com/office/officeart/2018/2/layout/IconLabelList"/>
    <dgm:cxn modelId="{2751572A-3389-4092-8788-B14E9456B08E}" type="presOf" srcId="{CDBCA931-68EB-4C8A-8466-8FF23ADDAC70}" destId="{1370DDE0-F7FB-41F3-8B47-6767A87A8E49}" srcOrd="0" destOrd="0" presId="urn:microsoft.com/office/officeart/2018/2/layout/IconLabelList"/>
    <dgm:cxn modelId="{34FA8E5C-F651-46F6-9E5A-218C03ECEAB6}" srcId="{6D4BBF85-C08A-4036-8B61-C7373B492AA2}" destId="{CDBCA931-68EB-4C8A-8466-8FF23ADDAC70}" srcOrd="0" destOrd="0" parTransId="{3C3AF371-A54A-4FF1-BAA9-3EDFCC18DAC7}" sibTransId="{1673C65B-6B1B-4559-8FFA-967BEED4A820}"/>
    <dgm:cxn modelId="{D1B9746F-AB01-4A62-87BD-137B476CAEC5}" srcId="{6D4BBF85-C08A-4036-8B61-C7373B492AA2}" destId="{1A871025-4CDB-48AB-A724-1BC085D59BEA}" srcOrd="1" destOrd="0" parTransId="{1925453E-A94B-4D0E-A1FD-A03CCF99164B}" sibTransId="{EAAC08E2-5798-46B6-9DAF-D736F911E522}"/>
    <dgm:cxn modelId="{ACE3B8D0-05A9-4776-9BCE-54C33971E516}" type="presOf" srcId="{6D4BBF85-C08A-4036-8B61-C7373B492AA2}" destId="{ABE5DCF7-818C-444C-8373-AF87E5BF5329}" srcOrd="0" destOrd="0" presId="urn:microsoft.com/office/officeart/2018/2/layout/IconLabelList"/>
    <dgm:cxn modelId="{E4DBDB61-86C3-4CD0-BEF8-28A9B3956E0E}" type="presParOf" srcId="{ABE5DCF7-818C-444C-8373-AF87E5BF5329}" destId="{5980B2D1-0CB2-41D8-8A81-2C0BA1BDE0F4}" srcOrd="0" destOrd="0" presId="urn:microsoft.com/office/officeart/2018/2/layout/IconLabelList"/>
    <dgm:cxn modelId="{4A8C661F-0711-4FE4-8D8A-530E3327A70B}" type="presParOf" srcId="{5980B2D1-0CB2-41D8-8A81-2C0BA1BDE0F4}" destId="{F8ECB663-1E19-48F6-A15C-6D42E15729D0}" srcOrd="0" destOrd="0" presId="urn:microsoft.com/office/officeart/2018/2/layout/IconLabelList"/>
    <dgm:cxn modelId="{06BC68A3-59A8-498C-A75C-3512C4F39D61}" type="presParOf" srcId="{5980B2D1-0CB2-41D8-8A81-2C0BA1BDE0F4}" destId="{55E71EA9-7284-4F6B-BBAD-45A3464B5040}" srcOrd="1" destOrd="0" presId="urn:microsoft.com/office/officeart/2018/2/layout/IconLabelList"/>
    <dgm:cxn modelId="{B21AB8DA-C77B-48A4-9055-C07AF1AF0BBF}" type="presParOf" srcId="{5980B2D1-0CB2-41D8-8A81-2C0BA1BDE0F4}" destId="{1370DDE0-F7FB-41F3-8B47-6767A87A8E49}" srcOrd="2" destOrd="0" presId="urn:microsoft.com/office/officeart/2018/2/layout/IconLabelList"/>
    <dgm:cxn modelId="{E2F6056A-1E87-4ABE-99CF-231938C86E44}" type="presParOf" srcId="{ABE5DCF7-818C-444C-8373-AF87E5BF5329}" destId="{24976F18-856D-485A-AA65-BF59C70AFC94}" srcOrd="1" destOrd="0" presId="urn:microsoft.com/office/officeart/2018/2/layout/IconLabelList"/>
    <dgm:cxn modelId="{E33D4F5B-85BD-42E5-8FE0-A4C67869ECC4}" type="presParOf" srcId="{ABE5DCF7-818C-444C-8373-AF87E5BF5329}" destId="{CFA04F8F-8103-4067-926A-7A56874FC726}" srcOrd="2" destOrd="0" presId="urn:microsoft.com/office/officeart/2018/2/layout/IconLabelList"/>
    <dgm:cxn modelId="{3A45F326-A782-432D-8863-16DEAC66130F}" type="presParOf" srcId="{CFA04F8F-8103-4067-926A-7A56874FC726}" destId="{238FD611-F915-49E1-BBC4-1B689613ABA2}" srcOrd="0" destOrd="0" presId="urn:microsoft.com/office/officeart/2018/2/layout/IconLabelList"/>
    <dgm:cxn modelId="{19E2B283-F696-43B0-B749-68D1DDD8E31A}" type="presParOf" srcId="{CFA04F8F-8103-4067-926A-7A56874FC726}" destId="{D42E69AA-95AE-42DD-B90D-577DBF41C412}" srcOrd="1" destOrd="0" presId="urn:microsoft.com/office/officeart/2018/2/layout/IconLabelList"/>
    <dgm:cxn modelId="{9D8E89CC-F8F6-4E95-9233-D55F8620A25B}" type="presParOf" srcId="{CFA04F8F-8103-4067-926A-7A56874FC726}" destId="{0E4A27B7-A3A9-4D19-A68D-F39F2CF03B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00AA8D-E271-48AA-854A-232FA63A11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D9CE39-AF9B-451E-B494-92A0D3079B6E}">
      <dgm:prSet/>
      <dgm:spPr/>
      <dgm:t>
        <a:bodyPr/>
        <a:lstStyle/>
        <a:p>
          <a:r>
            <a:rPr lang="en-US" b="0" i="0"/>
            <a:t>Shuffle the dataset randomly.</a:t>
          </a:r>
          <a:endParaRPr lang="en-US"/>
        </a:p>
      </dgm:t>
    </dgm:pt>
    <dgm:pt modelId="{1A12ABCC-757D-446A-B486-8F5661AE6702}" type="parTrans" cxnId="{8BAC8749-78E8-45AA-8417-68CF8172BCC7}">
      <dgm:prSet/>
      <dgm:spPr/>
      <dgm:t>
        <a:bodyPr/>
        <a:lstStyle/>
        <a:p>
          <a:endParaRPr lang="en-US"/>
        </a:p>
      </dgm:t>
    </dgm:pt>
    <dgm:pt modelId="{4D513706-A169-490C-8063-9F75736E7B22}" type="sibTrans" cxnId="{8BAC8749-78E8-45AA-8417-68CF8172BCC7}">
      <dgm:prSet/>
      <dgm:spPr/>
      <dgm:t>
        <a:bodyPr/>
        <a:lstStyle/>
        <a:p>
          <a:endParaRPr lang="en-US"/>
        </a:p>
      </dgm:t>
    </dgm:pt>
    <dgm:pt modelId="{1D123544-D676-4811-94D9-4AFAA20F22C7}">
      <dgm:prSet/>
      <dgm:spPr/>
      <dgm:t>
        <a:bodyPr/>
        <a:lstStyle/>
        <a:p>
          <a:r>
            <a:rPr lang="en-US" b="0" i="0"/>
            <a:t>Split the dataset into k groups</a:t>
          </a:r>
          <a:endParaRPr lang="en-US"/>
        </a:p>
      </dgm:t>
    </dgm:pt>
    <dgm:pt modelId="{45640D48-3E96-417E-BCB1-7B82F7844414}" type="parTrans" cxnId="{331E7417-CCD8-432F-84C2-61D602B1DD01}">
      <dgm:prSet/>
      <dgm:spPr/>
      <dgm:t>
        <a:bodyPr/>
        <a:lstStyle/>
        <a:p>
          <a:endParaRPr lang="en-US"/>
        </a:p>
      </dgm:t>
    </dgm:pt>
    <dgm:pt modelId="{BF89A345-487F-42D9-B0D1-9B1F36F667D4}" type="sibTrans" cxnId="{331E7417-CCD8-432F-84C2-61D602B1DD01}">
      <dgm:prSet/>
      <dgm:spPr/>
      <dgm:t>
        <a:bodyPr/>
        <a:lstStyle/>
        <a:p>
          <a:endParaRPr lang="en-US"/>
        </a:p>
      </dgm:t>
    </dgm:pt>
    <dgm:pt modelId="{900F1A80-B038-4485-8431-4D8A57C930A3}">
      <dgm:prSet/>
      <dgm:spPr/>
      <dgm:t>
        <a:bodyPr/>
        <a:lstStyle/>
        <a:p>
          <a:r>
            <a:rPr lang="en-US" b="0" i="0"/>
            <a:t>For each unique group:</a:t>
          </a:r>
          <a:endParaRPr lang="en-US"/>
        </a:p>
      </dgm:t>
    </dgm:pt>
    <dgm:pt modelId="{E2353606-5FDF-4560-A06C-FFE07278B63A}" type="parTrans" cxnId="{7379F774-419C-4C1E-81BE-41E50DA2A85F}">
      <dgm:prSet/>
      <dgm:spPr/>
      <dgm:t>
        <a:bodyPr/>
        <a:lstStyle/>
        <a:p>
          <a:endParaRPr lang="en-US"/>
        </a:p>
      </dgm:t>
    </dgm:pt>
    <dgm:pt modelId="{8123789D-BD84-4D24-8900-6180850EF315}" type="sibTrans" cxnId="{7379F774-419C-4C1E-81BE-41E50DA2A85F}">
      <dgm:prSet/>
      <dgm:spPr/>
      <dgm:t>
        <a:bodyPr/>
        <a:lstStyle/>
        <a:p>
          <a:endParaRPr lang="en-US"/>
        </a:p>
      </dgm:t>
    </dgm:pt>
    <dgm:pt modelId="{0F5494D5-4076-4B70-9543-6F2468D40C69}">
      <dgm:prSet/>
      <dgm:spPr/>
      <dgm:t>
        <a:bodyPr/>
        <a:lstStyle/>
        <a:p>
          <a:r>
            <a:rPr lang="en-US" b="0" i="0"/>
            <a:t>Take the group as a hold out or test data set</a:t>
          </a:r>
          <a:endParaRPr lang="en-US"/>
        </a:p>
      </dgm:t>
    </dgm:pt>
    <dgm:pt modelId="{86156392-25BA-4EBC-B106-039ED433FAFC}" type="parTrans" cxnId="{86DCC93C-C500-4137-BB96-0C6A382F283B}">
      <dgm:prSet/>
      <dgm:spPr/>
      <dgm:t>
        <a:bodyPr/>
        <a:lstStyle/>
        <a:p>
          <a:endParaRPr lang="en-US"/>
        </a:p>
      </dgm:t>
    </dgm:pt>
    <dgm:pt modelId="{BC69446F-C826-4FDF-B7D0-516D3D87E9E1}" type="sibTrans" cxnId="{86DCC93C-C500-4137-BB96-0C6A382F283B}">
      <dgm:prSet/>
      <dgm:spPr/>
      <dgm:t>
        <a:bodyPr/>
        <a:lstStyle/>
        <a:p>
          <a:endParaRPr lang="en-US"/>
        </a:p>
      </dgm:t>
    </dgm:pt>
    <dgm:pt modelId="{7399A5E2-856A-4893-976A-DDFE184412C5}">
      <dgm:prSet/>
      <dgm:spPr/>
      <dgm:t>
        <a:bodyPr/>
        <a:lstStyle/>
        <a:p>
          <a:r>
            <a:rPr lang="en-US" b="0" i="0"/>
            <a:t>Take the remaining groups as a training data set</a:t>
          </a:r>
          <a:endParaRPr lang="en-US"/>
        </a:p>
      </dgm:t>
    </dgm:pt>
    <dgm:pt modelId="{10837D5B-A36B-49EA-BBBC-4D8AD1E5C176}" type="parTrans" cxnId="{BED9A181-9109-4087-9311-4B0BCCBA259D}">
      <dgm:prSet/>
      <dgm:spPr/>
      <dgm:t>
        <a:bodyPr/>
        <a:lstStyle/>
        <a:p>
          <a:endParaRPr lang="en-US"/>
        </a:p>
      </dgm:t>
    </dgm:pt>
    <dgm:pt modelId="{77800F5C-2723-4789-AFCE-2857E78A3F6C}" type="sibTrans" cxnId="{BED9A181-9109-4087-9311-4B0BCCBA259D}">
      <dgm:prSet/>
      <dgm:spPr/>
      <dgm:t>
        <a:bodyPr/>
        <a:lstStyle/>
        <a:p>
          <a:endParaRPr lang="en-US"/>
        </a:p>
      </dgm:t>
    </dgm:pt>
    <dgm:pt modelId="{B0B941E2-6A0E-4CFD-AAC0-4EF6487C819F}">
      <dgm:prSet/>
      <dgm:spPr/>
      <dgm:t>
        <a:bodyPr/>
        <a:lstStyle/>
        <a:p>
          <a:r>
            <a:rPr lang="en-US" b="0" i="0"/>
            <a:t>Fit a model on the training set and evaluate it on the test set</a:t>
          </a:r>
          <a:endParaRPr lang="en-US"/>
        </a:p>
      </dgm:t>
    </dgm:pt>
    <dgm:pt modelId="{F93FA51C-7B3C-4A96-94A2-7DCA8BB152DB}" type="parTrans" cxnId="{C0604602-A405-4F63-A936-87C4344F8872}">
      <dgm:prSet/>
      <dgm:spPr/>
      <dgm:t>
        <a:bodyPr/>
        <a:lstStyle/>
        <a:p>
          <a:endParaRPr lang="en-US"/>
        </a:p>
      </dgm:t>
    </dgm:pt>
    <dgm:pt modelId="{A063F5B2-23A7-49E7-95AA-FEB9DF3CCDF3}" type="sibTrans" cxnId="{C0604602-A405-4F63-A936-87C4344F8872}">
      <dgm:prSet/>
      <dgm:spPr/>
      <dgm:t>
        <a:bodyPr/>
        <a:lstStyle/>
        <a:p>
          <a:endParaRPr lang="en-US"/>
        </a:p>
      </dgm:t>
    </dgm:pt>
    <dgm:pt modelId="{5DD7D203-6971-4E89-A15B-16D65A442451}">
      <dgm:prSet/>
      <dgm:spPr/>
      <dgm:t>
        <a:bodyPr/>
        <a:lstStyle/>
        <a:p>
          <a:r>
            <a:rPr lang="en-US" b="0" i="0"/>
            <a:t>Retain the evaluation score and discard the model</a:t>
          </a:r>
          <a:endParaRPr lang="en-US"/>
        </a:p>
      </dgm:t>
    </dgm:pt>
    <dgm:pt modelId="{889BA5AD-DD75-4611-8C4C-680F825CAAD5}" type="parTrans" cxnId="{9177468E-89F5-4E11-BA20-0727F5359DAC}">
      <dgm:prSet/>
      <dgm:spPr/>
      <dgm:t>
        <a:bodyPr/>
        <a:lstStyle/>
        <a:p>
          <a:endParaRPr lang="en-US"/>
        </a:p>
      </dgm:t>
    </dgm:pt>
    <dgm:pt modelId="{04500A03-8651-45F0-B46E-B39658DD789B}" type="sibTrans" cxnId="{9177468E-89F5-4E11-BA20-0727F5359DAC}">
      <dgm:prSet/>
      <dgm:spPr/>
      <dgm:t>
        <a:bodyPr/>
        <a:lstStyle/>
        <a:p>
          <a:endParaRPr lang="en-US"/>
        </a:p>
      </dgm:t>
    </dgm:pt>
    <dgm:pt modelId="{EA58A53F-318B-4479-87F4-7C7C103E4B5B}">
      <dgm:prSet/>
      <dgm:spPr/>
      <dgm:t>
        <a:bodyPr/>
        <a:lstStyle/>
        <a:p>
          <a:r>
            <a:rPr lang="en-US" b="0" i="0"/>
            <a:t>Summarize the skill of the model using the sample of model evaluation scores</a:t>
          </a:r>
          <a:endParaRPr lang="en-US"/>
        </a:p>
      </dgm:t>
    </dgm:pt>
    <dgm:pt modelId="{AA62CCE3-16CE-4803-A8C2-CF460305CB4A}" type="parTrans" cxnId="{D0E57C21-C0A0-4D63-ACA0-A48AAD5E75F3}">
      <dgm:prSet/>
      <dgm:spPr/>
      <dgm:t>
        <a:bodyPr/>
        <a:lstStyle/>
        <a:p>
          <a:endParaRPr lang="en-US"/>
        </a:p>
      </dgm:t>
    </dgm:pt>
    <dgm:pt modelId="{F5B391A6-F8FB-4EFE-9FC5-C8ABE7B35EA7}" type="sibTrans" cxnId="{D0E57C21-C0A0-4D63-ACA0-A48AAD5E75F3}">
      <dgm:prSet/>
      <dgm:spPr/>
      <dgm:t>
        <a:bodyPr/>
        <a:lstStyle/>
        <a:p>
          <a:endParaRPr lang="en-US"/>
        </a:p>
      </dgm:t>
    </dgm:pt>
    <dgm:pt modelId="{6AC41BB7-F83F-414F-993F-D51B0F1FC66A}" type="pres">
      <dgm:prSet presAssocID="{5B00AA8D-E271-48AA-854A-232FA63A1147}" presName="linear" presStyleCnt="0">
        <dgm:presLayoutVars>
          <dgm:animLvl val="lvl"/>
          <dgm:resizeHandles val="exact"/>
        </dgm:presLayoutVars>
      </dgm:prSet>
      <dgm:spPr/>
    </dgm:pt>
    <dgm:pt modelId="{E42FA3F8-8C90-4C83-9452-CEB9642910EA}" type="pres">
      <dgm:prSet presAssocID="{6ED9CE39-AF9B-451E-B494-92A0D3079B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E124BE-6AC6-4332-9AEB-52DA4C882393}" type="pres">
      <dgm:prSet presAssocID="{4D513706-A169-490C-8063-9F75736E7B22}" presName="spacer" presStyleCnt="0"/>
      <dgm:spPr/>
    </dgm:pt>
    <dgm:pt modelId="{D824E4EC-138E-47A0-A3C1-0F6455199A26}" type="pres">
      <dgm:prSet presAssocID="{1D123544-D676-4811-94D9-4AFAA20F22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44A3DC-26CF-4992-888C-47BDF05EEE31}" type="pres">
      <dgm:prSet presAssocID="{BF89A345-487F-42D9-B0D1-9B1F36F667D4}" presName="spacer" presStyleCnt="0"/>
      <dgm:spPr/>
    </dgm:pt>
    <dgm:pt modelId="{AE04160A-1471-444F-8165-C15B41E8CE94}" type="pres">
      <dgm:prSet presAssocID="{900F1A80-B038-4485-8431-4D8A57C930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1739F7-EF79-4938-AA49-ECCA6AFA0E6B}" type="pres">
      <dgm:prSet presAssocID="{900F1A80-B038-4485-8431-4D8A57C930A3}" presName="childText" presStyleLbl="revTx" presStyleIdx="0" presStyleCnt="1">
        <dgm:presLayoutVars>
          <dgm:bulletEnabled val="1"/>
        </dgm:presLayoutVars>
      </dgm:prSet>
      <dgm:spPr/>
    </dgm:pt>
    <dgm:pt modelId="{CB1ED4F0-DACE-4B8B-B263-F28307ACAD6C}" type="pres">
      <dgm:prSet presAssocID="{EA58A53F-318B-4479-87F4-7C7C103E4B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0604602-A405-4F63-A936-87C4344F8872}" srcId="{900F1A80-B038-4485-8431-4D8A57C930A3}" destId="{B0B941E2-6A0E-4CFD-AAC0-4EF6487C819F}" srcOrd="2" destOrd="0" parTransId="{F93FA51C-7B3C-4A96-94A2-7DCA8BB152DB}" sibTransId="{A063F5B2-23A7-49E7-95AA-FEB9DF3CCDF3}"/>
    <dgm:cxn modelId="{6BC90110-54E3-4FE2-BD72-6973895D80E1}" type="presOf" srcId="{0F5494D5-4076-4B70-9543-6F2468D40C69}" destId="{471739F7-EF79-4938-AA49-ECCA6AFA0E6B}" srcOrd="0" destOrd="0" presId="urn:microsoft.com/office/officeart/2005/8/layout/vList2"/>
    <dgm:cxn modelId="{331E7417-CCD8-432F-84C2-61D602B1DD01}" srcId="{5B00AA8D-E271-48AA-854A-232FA63A1147}" destId="{1D123544-D676-4811-94D9-4AFAA20F22C7}" srcOrd="1" destOrd="0" parTransId="{45640D48-3E96-417E-BCB1-7B82F7844414}" sibTransId="{BF89A345-487F-42D9-B0D1-9B1F36F667D4}"/>
    <dgm:cxn modelId="{D0E57C21-C0A0-4D63-ACA0-A48AAD5E75F3}" srcId="{5B00AA8D-E271-48AA-854A-232FA63A1147}" destId="{EA58A53F-318B-4479-87F4-7C7C103E4B5B}" srcOrd="3" destOrd="0" parTransId="{AA62CCE3-16CE-4803-A8C2-CF460305CB4A}" sibTransId="{F5B391A6-F8FB-4EFE-9FC5-C8ABE7B35EA7}"/>
    <dgm:cxn modelId="{86DCC93C-C500-4137-BB96-0C6A382F283B}" srcId="{900F1A80-B038-4485-8431-4D8A57C930A3}" destId="{0F5494D5-4076-4B70-9543-6F2468D40C69}" srcOrd="0" destOrd="0" parTransId="{86156392-25BA-4EBC-B106-039ED433FAFC}" sibTransId="{BC69446F-C826-4FDF-B7D0-516D3D87E9E1}"/>
    <dgm:cxn modelId="{8BAC8749-78E8-45AA-8417-68CF8172BCC7}" srcId="{5B00AA8D-E271-48AA-854A-232FA63A1147}" destId="{6ED9CE39-AF9B-451E-B494-92A0D3079B6E}" srcOrd="0" destOrd="0" parTransId="{1A12ABCC-757D-446A-B486-8F5661AE6702}" sibTransId="{4D513706-A169-490C-8063-9F75736E7B22}"/>
    <dgm:cxn modelId="{89635950-C6CD-44E0-85F8-307F8ECF555C}" type="presOf" srcId="{900F1A80-B038-4485-8431-4D8A57C930A3}" destId="{AE04160A-1471-444F-8165-C15B41E8CE94}" srcOrd="0" destOrd="0" presId="urn:microsoft.com/office/officeart/2005/8/layout/vList2"/>
    <dgm:cxn modelId="{7379F774-419C-4C1E-81BE-41E50DA2A85F}" srcId="{5B00AA8D-E271-48AA-854A-232FA63A1147}" destId="{900F1A80-B038-4485-8431-4D8A57C930A3}" srcOrd="2" destOrd="0" parTransId="{E2353606-5FDF-4560-A06C-FFE07278B63A}" sibTransId="{8123789D-BD84-4D24-8900-6180850EF315}"/>
    <dgm:cxn modelId="{C2880881-8D4F-4372-82E8-9F58499A36F3}" type="presOf" srcId="{EA58A53F-318B-4479-87F4-7C7C103E4B5B}" destId="{CB1ED4F0-DACE-4B8B-B263-F28307ACAD6C}" srcOrd="0" destOrd="0" presId="urn:microsoft.com/office/officeart/2005/8/layout/vList2"/>
    <dgm:cxn modelId="{BED9A181-9109-4087-9311-4B0BCCBA259D}" srcId="{900F1A80-B038-4485-8431-4D8A57C930A3}" destId="{7399A5E2-856A-4893-976A-DDFE184412C5}" srcOrd="1" destOrd="0" parTransId="{10837D5B-A36B-49EA-BBBC-4D8AD1E5C176}" sibTransId="{77800F5C-2723-4789-AFCE-2857E78A3F6C}"/>
    <dgm:cxn modelId="{9177468E-89F5-4E11-BA20-0727F5359DAC}" srcId="{900F1A80-B038-4485-8431-4D8A57C930A3}" destId="{5DD7D203-6971-4E89-A15B-16D65A442451}" srcOrd="3" destOrd="0" parTransId="{889BA5AD-DD75-4611-8C4C-680F825CAAD5}" sibTransId="{04500A03-8651-45F0-B46E-B39658DD789B}"/>
    <dgm:cxn modelId="{DFA37B8E-7DC6-44BF-925C-18C8DAAF3BB8}" type="presOf" srcId="{7399A5E2-856A-4893-976A-DDFE184412C5}" destId="{471739F7-EF79-4938-AA49-ECCA6AFA0E6B}" srcOrd="0" destOrd="1" presId="urn:microsoft.com/office/officeart/2005/8/layout/vList2"/>
    <dgm:cxn modelId="{B325F4AC-145A-4EAB-8C87-AA6CBC865790}" type="presOf" srcId="{B0B941E2-6A0E-4CFD-AAC0-4EF6487C819F}" destId="{471739F7-EF79-4938-AA49-ECCA6AFA0E6B}" srcOrd="0" destOrd="2" presId="urn:microsoft.com/office/officeart/2005/8/layout/vList2"/>
    <dgm:cxn modelId="{758705C3-DED0-4A71-862E-E5EDF80EC13C}" type="presOf" srcId="{5B00AA8D-E271-48AA-854A-232FA63A1147}" destId="{6AC41BB7-F83F-414F-993F-D51B0F1FC66A}" srcOrd="0" destOrd="0" presId="urn:microsoft.com/office/officeart/2005/8/layout/vList2"/>
    <dgm:cxn modelId="{AE3A0CC3-818F-48E3-AD7F-82976F91FDD7}" type="presOf" srcId="{6ED9CE39-AF9B-451E-B494-92A0D3079B6E}" destId="{E42FA3F8-8C90-4C83-9452-CEB9642910EA}" srcOrd="0" destOrd="0" presId="urn:microsoft.com/office/officeart/2005/8/layout/vList2"/>
    <dgm:cxn modelId="{829F98CA-BBED-4AD9-AA0A-D27E13FD8D72}" type="presOf" srcId="{5DD7D203-6971-4E89-A15B-16D65A442451}" destId="{471739F7-EF79-4938-AA49-ECCA6AFA0E6B}" srcOrd="0" destOrd="3" presId="urn:microsoft.com/office/officeart/2005/8/layout/vList2"/>
    <dgm:cxn modelId="{8CB34FD9-4176-49B6-B7BE-57098CBCF8F4}" type="presOf" srcId="{1D123544-D676-4811-94D9-4AFAA20F22C7}" destId="{D824E4EC-138E-47A0-A3C1-0F6455199A26}" srcOrd="0" destOrd="0" presId="urn:microsoft.com/office/officeart/2005/8/layout/vList2"/>
    <dgm:cxn modelId="{4076690B-63E3-4C4E-A633-743620FC26A7}" type="presParOf" srcId="{6AC41BB7-F83F-414F-993F-D51B0F1FC66A}" destId="{E42FA3F8-8C90-4C83-9452-CEB9642910EA}" srcOrd="0" destOrd="0" presId="urn:microsoft.com/office/officeart/2005/8/layout/vList2"/>
    <dgm:cxn modelId="{8216EFDC-8F44-4D22-8168-18C99533D138}" type="presParOf" srcId="{6AC41BB7-F83F-414F-993F-D51B0F1FC66A}" destId="{95E124BE-6AC6-4332-9AEB-52DA4C882393}" srcOrd="1" destOrd="0" presId="urn:microsoft.com/office/officeart/2005/8/layout/vList2"/>
    <dgm:cxn modelId="{C1777015-BEC2-4D52-BCDF-DF44EA4C3009}" type="presParOf" srcId="{6AC41BB7-F83F-414F-993F-D51B0F1FC66A}" destId="{D824E4EC-138E-47A0-A3C1-0F6455199A26}" srcOrd="2" destOrd="0" presId="urn:microsoft.com/office/officeart/2005/8/layout/vList2"/>
    <dgm:cxn modelId="{7C15FED9-DFB7-4CD6-B64D-3BE40DD6B47B}" type="presParOf" srcId="{6AC41BB7-F83F-414F-993F-D51B0F1FC66A}" destId="{7344A3DC-26CF-4992-888C-47BDF05EEE31}" srcOrd="3" destOrd="0" presId="urn:microsoft.com/office/officeart/2005/8/layout/vList2"/>
    <dgm:cxn modelId="{EBA6D710-775A-4C10-ABA9-070CFB7D7491}" type="presParOf" srcId="{6AC41BB7-F83F-414F-993F-D51B0F1FC66A}" destId="{AE04160A-1471-444F-8165-C15B41E8CE94}" srcOrd="4" destOrd="0" presId="urn:microsoft.com/office/officeart/2005/8/layout/vList2"/>
    <dgm:cxn modelId="{EE92C729-FEE5-42AB-9627-814D5B1D4DCD}" type="presParOf" srcId="{6AC41BB7-F83F-414F-993F-D51B0F1FC66A}" destId="{471739F7-EF79-4938-AA49-ECCA6AFA0E6B}" srcOrd="5" destOrd="0" presId="urn:microsoft.com/office/officeart/2005/8/layout/vList2"/>
    <dgm:cxn modelId="{6A16305D-A7B1-48C3-BCE3-EA10094AB339}" type="presParOf" srcId="{6AC41BB7-F83F-414F-993F-D51B0F1FC66A}" destId="{CB1ED4F0-DACE-4B8B-B263-F28307ACAD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812ED-5D66-4C04-AC1A-1C5F0CE64584}">
      <dsp:nvSpPr>
        <dsp:cNvPr id="0" name=""/>
        <dsp:cNvSpPr/>
      </dsp:nvSpPr>
      <dsp:spPr>
        <a:xfrm>
          <a:off x="735974" y="82714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94167-48D1-48A0-AFB7-2E571BDCCC45}">
      <dsp:nvSpPr>
        <dsp:cNvPr id="0" name=""/>
        <dsp:cNvSpPr/>
      </dsp:nvSpPr>
      <dsp:spPr>
        <a:xfrm>
          <a:off x="969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470E7-10DA-4816-AC35-5F14EE1EC698}">
      <dsp:nvSpPr>
        <dsp:cNvPr id="0" name=""/>
        <dsp:cNvSpPr/>
      </dsp:nvSpPr>
      <dsp:spPr>
        <a:xfrm>
          <a:off x="384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Discover unknowns in data</a:t>
          </a:r>
        </a:p>
      </dsp:txBody>
      <dsp:txXfrm>
        <a:off x="384974" y="2267140"/>
        <a:ext cx="1800000" cy="720000"/>
      </dsp:txXfrm>
    </dsp:sp>
    <dsp:sp modelId="{9CCAD1DD-F712-412B-8467-C778B8D2B4C9}">
      <dsp:nvSpPr>
        <dsp:cNvPr id="0" name=""/>
        <dsp:cNvSpPr/>
      </dsp:nvSpPr>
      <dsp:spPr>
        <a:xfrm>
          <a:off x="2850974" y="82714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0F0C-E20E-42BC-801F-9D719A3C91FF}">
      <dsp:nvSpPr>
        <dsp:cNvPr id="0" name=""/>
        <dsp:cNvSpPr/>
      </dsp:nvSpPr>
      <dsp:spPr>
        <a:xfrm>
          <a:off x="3084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BD939-8913-4B4E-A9D4-6C2AAB8B0F27}">
      <dsp:nvSpPr>
        <dsp:cNvPr id="0" name=""/>
        <dsp:cNvSpPr/>
      </dsp:nvSpPr>
      <dsp:spPr>
        <a:xfrm>
          <a:off x="2499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Obtain predictive and actionable insights</a:t>
          </a:r>
        </a:p>
      </dsp:txBody>
      <dsp:txXfrm>
        <a:off x="2499974" y="2267140"/>
        <a:ext cx="1800000" cy="720000"/>
      </dsp:txXfrm>
    </dsp:sp>
    <dsp:sp modelId="{D6651A59-9CF0-4364-9F9D-06BD803E92A8}">
      <dsp:nvSpPr>
        <dsp:cNvPr id="0" name=""/>
        <dsp:cNvSpPr/>
      </dsp:nvSpPr>
      <dsp:spPr>
        <a:xfrm>
          <a:off x="4965975" y="82714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6DB40-8906-4F57-8DB2-7755DE1279CB}">
      <dsp:nvSpPr>
        <dsp:cNvPr id="0" name=""/>
        <dsp:cNvSpPr/>
      </dsp:nvSpPr>
      <dsp:spPr>
        <a:xfrm>
          <a:off x="519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7633-D961-4E3A-BE04-6BD29725CB61}">
      <dsp:nvSpPr>
        <dsp:cNvPr id="0" name=""/>
        <dsp:cNvSpPr/>
      </dsp:nvSpPr>
      <dsp:spPr>
        <a:xfrm>
          <a:off x="461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Communicate business data stories</a:t>
          </a:r>
        </a:p>
      </dsp:txBody>
      <dsp:txXfrm>
        <a:off x="4614975" y="2267140"/>
        <a:ext cx="1800000" cy="720000"/>
      </dsp:txXfrm>
    </dsp:sp>
    <dsp:sp modelId="{2CF2551C-03A1-465D-9601-FA265899CAB8}">
      <dsp:nvSpPr>
        <dsp:cNvPr id="0" name=""/>
        <dsp:cNvSpPr/>
      </dsp:nvSpPr>
      <dsp:spPr>
        <a:xfrm>
          <a:off x="7080975" y="82714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52943-AF91-4DAE-B077-67B092D78503}">
      <dsp:nvSpPr>
        <dsp:cNvPr id="0" name=""/>
        <dsp:cNvSpPr/>
      </dsp:nvSpPr>
      <dsp:spPr>
        <a:xfrm>
          <a:off x="7314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E6CEF-62CF-462C-A7C1-424D847C08DD}">
      <dsp:nvSpPr>
        <dsp:cNvPr id="0" name=""/>
        <dsp:cNvSpPr/>
      </dsp:nvSpPr>
      <dsp:spPr>
        <a:xfrm>
          <a:off x="6729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Build confidence in decision making</a:t>
          </a:r>
        </a:p>
      </dsp:txBody>
      <dsp:txXfrm>
        <a:off x="6729975" y="2267140"/>
        <a:ext cx="1800000" cy="720000"/>
      </dsp:txXfrm>
    </dsp:sp>
    <dsp:sp modelId="{5A90C2CB-5E9C-44A2-B425-0CCBE7FD1822}">
      <dsp:nvSpPr>
        <dsp:cNvPr id="0" name=""/>
        <dsp:cNvSpPr/>
      </dsp:nvSpPr>
      <dsp:spPr>
        <a:xfrm>
          <a:off x="9195975" y="82714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B6980-8A78-44F5-AF8D-A87FBCD93D57}">
      <dsp:nvSpPr>
        <dsp:cNvPr id="0" name=""/>
        <dsp:cNvSpPr/>
      </dsp:nvSpPr>
      <dsp:spPr>
        <a:xfrm>
          <a:off x="942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6011E-57F4-4334-AECF-FD87219E1517}">
      <dsp:nvSpPr>
        <dsp:cNvPr id="0" name=""/>
        <dsp:cNvSpPr/>
      </dsp:nvSpPr>
      <dsp:spPr>
        <a:xfrm>
          <a:off x="884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Create valuable data products that has business impacts</a:t>
          </a:r>
        </a:p>
      </dsp:txBody>
      <dsp:txXfrm>
        <a:off x="8844975" y="226714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9208A-5AA7-43F9-8A3A-2FA2F6BFBA79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7EA5-2709-4594-8F00-475635DFC79E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One Hot Encoder:     Used for Nominal Data</a:t>
          </a:r>
        </a:p>
      </dsp:txBody>
      <dsp:txXfrm>
        <a:off x="614349" y="743967"/>
        <a:ext cx="4550175" cy="2825197"/>
      </dsp:txXfrm>
    </dsp:sp>
    <dsp:sp modelId="{C16C39E7-63C8-4AAC-A779-9B8EC63F3B36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983F-1503-4D13-9E50-26725B00A1D1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Label Encoder: Used for Ordinal Data</a:t>
          </a:r>
        </a:p>
      </dsp:txBody>
      <dsp:txXfrm>
        <a:off x="6390532" y="743967"/>
        <a:ext cx="4550175" cy="2825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CB663-1E19-48F6-A15C-6D42E15729D0}">
      <dsp:nvSpPr>
        <dsp:cNvPr id="0" name=""/>
        <dsp:cNvSpPr/>
      </dsp:nvSpPr>
      <dsp:spPr>
        <a:xfrm>
          <a:off x="2004807" y="25013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0DDE0-F7FB-41F3-8B47-6767A87A8E49}">
      <dsp:nvSpPr>
        <dsp:cNvPr id="0" name=""/>
        <dsp:cNvSpPr/>
      </dsp:nvSpPr>
      <dsp:spPr>
        <a:xfrm>
          <a:off x="816807" y="26643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Randomized Search CV</a:t>
          </a:r>
        </a:p>
      </dsp:txBody>
      <dsp:txXfrm>
        <a:off x="816807" y="2664348"/>
        <a:ext cx="4320000" cy="720000"/>
      </dsp:txXfrm>
    </dsp:sp>
    <dsp:sp modelId="{238FD611-F915-49E1-BBC4-1B689613ABA2}">
      <dsp:nvSpPr>
        <dsp:cNvPr id="0" name=""/>
        <dsp:cNvSpPr/>
      </dsp:nvSpPr>
      <dsp:spPr>
        <a:xfrm>
          <a:off x="7080807" y="25013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A27B7-A3A9-4D19-A68D-F39F2CF03BEA}">
      <dsp:nvSpPr>
        <dsp:cNvPr id="0" name=""/>
        <dsp:cNvSpPr/>
      </dsp:nvSpPr>
      <dsp:spPr>
        <a:xfrm>
          <a:off x="5892807" y="26643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Grid Search CV</a:t>
          </a:r>
        </a:p>
      </dsp:txBody>
      <dsp:txXfrm>
        <a:off x="5892807" y="266434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FA3F8-8C90-4C83-9452-CEB9642910EA}">
      <dsp:nvSpPr>
        <dsp:cNvPr id="0" name=""/>
        <dsp:cNvSpPr/>
      </dsp:nvSpPr>
      <dsp:spPr>
        <a:xfrm>
          <a:off x="0" y="170680"/>
          <a:ext cx="11029950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Shuffle the dataset randomly.</a:t>
          </a:r>
          <a:endParaRPr lang="en-US" sz="2200" kern="1200"/>
        </a:p>
      </dsp:txBody>
      <dsp:txXfrm>
        <a:off x="26387" y="197067"/>
        <a:ext cx="10977176" cy="487766"/>
      </dsp:txXfrm>
    </dsp:sp>
    <dsp:sp modelId="{D824E4EC-138E-47A0-A3C1-0F6455199A26}">
      <dsp:nvSpPr>
        <dsp:cNvPr id="0" name=""/>
        <dsp:cNvSpPr/>
      </dsp:nvSpPr>
      <dsp:spPr>
        <a:xfrm>
          <a:off x="0" y="774580"/>
          <a:ext cx="11029950" cy="540540"/>
        </a:xfrm>
        <a:prstGeom prst="roundRect">
          <a:avLst/>
        </a:prstGeom>
        <a:solidFill>
          <a:schemeClr val="accent2">
            <a:hueOff val="1004340"/>
            <a:satOff val="3460"/>
            <a:lumOff val="33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Split the dataset into k groups</a:t>
          </a:r>
          <a:endParaRPr lang="en-US" sz="2200" kern="1200"/>
        </a:p>
      </dsp:txBody>
      <dsp:txXfrm>
        <a:off x="26387" y="800967"/>
        <a:ext cx="10977176" cy="487766"/>
      </dsp:txXfrm>
    </dsp:sp>
    <dsp:sp modelId="{AE04160A-1471-444F-8165-C15B41E8CE94}">
      <dsp:nvSpPr>
        <dsp:cNvPr id="0" name=""/>
        <dsp:cNvSpPr/>
      </dsp:nvSpPr>
      <dsp:spPr>
        <a:xfrm>
          <a:off x="0" y="1378480"/>
          <a:ext cx="11029950" cy="540540"/>
        </a:xfrm>
        <a:prstGeom prst="roundRect">
          <a:avLst/>
        </a:prstGeom>
        <a:solidFill>
          <a:schemeClr val="accent2">
            <a:hueOff val="2008680"/>
            <a:satOff val="6920"/>
            <a:lumOff val="666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For each unique group:</a:t>
          </a:r>
          <a:endParaRPr lang="en-US" sz="2200" kern="1200"/>
        </a:p>
      </dsp:txBody>
      <dsp:txXfrm>
        <a:off x="26387" y="1404867"/>
        <a:ext cx="10977176" cy="487766"/>
      </dsp:txXfrm>
    </dsp:sp>
    <dsp:sp modelId="{471739F7-EF79-4938-AA49-ECCA6AFA0E6B}">
      <dsp:nvSpPr>
        <dsp:cNvPr id="0" name=""/>
        <dsp:cNvSpPr/>
      </dsp:nvSpPr>
      <dsp:spPr>
        <a:xfrm>
          <a:off x="0" y="1919020"/>
          <a:ext cx="1102995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Take the group as a hold out or test data set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Take the remaining groups as a training data set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Fit a model on the training set and evaluate it on the test set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Retain the evaluation score and discard the model</a:t>
          </a:r>
          <a:endParaRPr lang="en-US" sz="1700" kern="1200"/>
        </a:p>
      </dsp:txBody>
      <dsp:txXfrm>
        <a:off x="0" y="1919020"/>
        <a:ext cx="11029950" cy="1184040"/>
      </dsp:txXfrm>
    </dsp:sp>
    <dsp:sp modelId="{CB1ED4F0-DACE-4B8B-B263-F28307ACAD6C}">
      <dsp:nvSpPr>
        <dsp:cNvPr id="0" name=""/>
        <dsp:cNvSpPr/>
      </dsp:nvSpPr>
      <dsp:spPr>
        <a:xfrm>
          <a:off x="0" y="3103060"/>
          <a:ext cx="11029950" cy="540540"/>
        </a:xfrm>
        <a:prstGeom prst="roundRect">
          <a:avLst/>
        </a:prstGeom>
        <a:solidFill>
          <a:schemeClr val="accent2">
            <a:hueOff val="3013020"/>
            <a:satOff val="10380"/>
            <a:lumOff val="1000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Summarize the skill of the model using the sample of model evaluation scores</a:t>
          </a:r>
          <a:endParaRPr lang="en-US" sz="2200" kern="1200"/>
        </a:p>
      </dsp:txBody>
      <dsp:txXfrm>
        <a:off x="26387" y="3129447"/>
        <a:ext cx="10977176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6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8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4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2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E2404-CC2F-4B87-90BB-95147DC2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Prediction of Airline Ticket Fares Using 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83EB-6EFE-4711-996C-DD7EE80DF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/>
              <a:t>By Amaan Aslam Ashraf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A9C61AEA-DCFB-4E84-94BF-4EBFFC85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3" r="600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8586B-2CD9-4BFE-A163-4BBB96E1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preprocessing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BB407C-79A1-4EF9-B0B8-0AA3F78C9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36" y="675369"/>
            <a:ext cx="7225334" cy="55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BCBF36-6704-41D9-BC54-BD90AD33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Feature engineering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ED471CC-376F-4E49-A936-CFCB076D8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005840"/>
            <a:ext cx="6764864" cy="48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797E-A151-459D-9F55-14097242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Handling categorical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A710D2-CB80-4627-A00F-E69170500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42651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95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AC30-C069-4043-9F2F-47CC83BC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997357-2904-4036-B771-CB78ED3009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4" y="2341563"/>
            <a:ext cx="10631036" cy="431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07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88B5-3ED8-4302-86AA-87D5641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23BFF5-15A6-4D07-B437-E316DB0B3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9" y="2227263"/>
            <a:ext cx="4846730" cy="4049712"/>
          </a:xfrm>
        </p:spPr>
      </p:pic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F9C5F3-1E7C-40EE-B7CE-5DC0C71880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65" y="2227263"/>
            <a:ext cx="5850744" cy="3901078"/>
          </a:xfrm>
        </p:spPr>
      </p:pic>
    </p:spTree>
    <p:extLst>
      <p:ext uri="{BB962C8B-B14F-4D97-AF65-F5344CB8AC3E}">
        <p14:creationId xmlns:p14="http://schemas.microsoft.com/office/powerpoint/2010/main" val="363005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A5ADAC-BF2C-40AC-9FF5-B82F94159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409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DD7DE-A1A1-4119-9168-6C954A55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709" y="5078701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Separating independent &amp; dependent data</a:t>
            </a:r>
          </a:p>
        </p:txBody>
      </p:sp>
    </p:spTree>
    <p:extLst>
      <p:ext uri="{BB962C8B-B14F-4D97-AF65-F5344CB8AC3E}">
        <p14:creationId xmlns:p14="http://schemas.microsoft.com/office/powerpoint/2010/main" val="66620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A523CD-5DF7-420E-8D99-105732B3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Feature selection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EBC6C67-466B-439C-AFC8-DE8418D38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42" y="601201"/>
            <a:ext cx="7170935" cy="56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F1027A-D1FE-478D-B874-CD9F0EA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Random Forest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98502945-18FF-464C-81DE-77312EACE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88" y="601201"/>
            <a:ext cx="7038312" cy="58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2E294-253D-4119-A5A8-42AE542E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Decision Trees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2A09A59-8797-4343-A133-9F94278AC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601201"/>
            <a:ext cx="6764864" cy="57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F388A-6B91-4EB2-B96C-5D302485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Linear regression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26294517-2719-4431-9B0D-C986AAE0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601201"/>
            <a:ext cx="6764864" cy="57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7EE8-DD45-49C6-9DF8-E7407D6A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0A41829-D575-4531-A8B1-FB387A4AB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924" cy="6858000"/>
          </a:xfrm>
        </p:spPr>
      </p:pic>
    </p:spTree>
    <p:extLst>
      <p:ext uri="{BB962C8B-B14F-4D97-AF65-F5344CB8AC3E}">
        <p14:creationId xmlns:p14="http://schemas.microsoft.com/office/powerpoint/2010/main" val="14459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75C3-5B79-4FED-A0A4-9B7837AE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1D21D-6311-4EDD-BDC9-84737C2DC9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68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FFAD-EC4A-4297-A847-E06AEF82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i="1" dirty="0"/>
              <a:t>K-</a:t>
            </a:r>
            <a:r>
              <a:rPr lang="en-US" dirty="0"/>
              <a:t>fold cross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F65CD-B645-4530-8656-27B212099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1336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90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C0E39-B981-44C7-8F97-88F61B3C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Final output</a:t>
            </a:r>
          </a:p>
        </p:txBody>
      </p:sp>
      <p:pic>
        <p:nvPicPr>
          <p:cNvPr id="9" name="Content Placeholder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C63FA67-04D7-4606-B3EF-46DE67BAC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36" y="453643"/>
            <a:ext cx="6723530" cy="59386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8797D31-10A3-4F48-BE76-30F82CC69B6C}"/>
              </a:ext>
            </a:extLst>
          </p:cNvPr>
          <p:cNvSpPr/>
          <p:nvPr/>
        </p:nvSpPr>
        <p:spPr>
          <a:xfrm>
            <a:off x="4980785" y="4647302"/>
            <a:ext cx="2781479" cy="312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B74BE53-D6B9-4409-A9F3-AB1D720AA6DE}"/>
              </a:ext>
            </a:extLst>
          </p:cNvPr>
          <p:cNvSpPr/>
          <p:nvPr/>
        </p:nvSpPr>
        <p:spPr>
          <a:xfrm flipH="1">
            <a:off x="4274104" y="3058343"/>
            <a:ext cx="1822794" cy="1269402"/>
          </a:xfrm>
          <a:prstGeom prst="wedgeEllipseCallou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Almost 85% accuracy</a:t>
            </a:r>
          </a:p>
        </p:txBody>
      </p:sp>
    </p:spTree>
    <p:extLst>
      <p:ext uri="{BB962C8B-B14F-4D97-AF65-F5344CB8AC3E}">
        <p14:creationId xmlns:p14="http://schemas.microsoft.com/office/powerpoint/2010/main" val="172732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36129FFE-5D74-406E-B809-3F3B6D487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582" b="222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06522-1F1C-473B-A043-E8A20EB7A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83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1AD4-921B-4D76-BE85-8B474321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5460-3DC3-407B-91C6-87C9357D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ticket prices can be something hard to guess, today we might see a price, check out the price of the same flight tomorrow, it will be a different story. </a:t>
            </a:r>
          </a:p>
          <a:p>
            <a:r>
              <a:rPr lang="en-US" dirty="0"/>
              <a:t>We might have often heard travelers saying that flight ticket prices are so unpredictable.</a:t>
            </a:r>
          </a:p>
          <a:p>
            <a:r>
              <a:rPr lang="en-US" dirty="0"/>
              <a:t>The objective of the project is to automate the predictions of Airline ticket fare with the help of machine learning algorithms.</a:t>
            </a:r>
          </a:p>
          <a:p>
            <a:r>
              <a:rPr lang="en-US" dirty="0"/>
              <a:t>In this project, we will go through the entire life cycle of a Data Science project.</a:t>
            </a:r>
          </a:p>
        </p:txBody>
      </p:sp>
    </p:spTree>
    <p:extLst>
      <p:ext uri="{BB962C8B-B14F-4D97-AF65-F5344CB8AC3E}">
        <p14:creationId xmlns:p14="http://schemas.microsoft.com/office/powerpoint/2010/main" val="349630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001-EEE2-42D0-901B-11C189D7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F3D1F3-FC26-4E89-8F92-E79CEDFB1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11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2195-D6AF-4C0D-BA19-C171843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54502E-AED1-4EBD-8B4D-B29E7BE3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484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78AC3-8F70-461D-B922-21ED0838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art &amp; science of data science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0B73E097-E1B5-480C-AE87-4238D9B07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52503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15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5C47E3-F4AA-4254-8E5F-CA756D0B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Life cycle of data science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C22A7-BCB9-4D4D-A9ED-3155FA5D89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2401" y="618067"/>
            <a:ext cx="5915199" cy="59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28A6-FF0F-4036-91BF-28A004EE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431"/>
            <a:ext cx="11029616" cy="1188720"/>
          </a:xfrm>
        </p:spPr>
        <p:txBody>
          <a:bodyPr/>
          <a:lstStyle/>
          <a:p>
            <a:r>
              <a:rPr lang="en-US" dirty="0"/>
              <a:t>Understanding the  dataset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ECEF525-FB44-49F6-B68A-E6597A56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8" y="1552575"/>
            <a:ext cx="10923271" cy="5201447"/>
          </a:xfrm>
        </p:spPr>
      </p:pic>
    </p:spTree>
    <p:extLst>
      <p:ext uri="{BB962C8B-B14F-4D97-AF65-F5344CB8AC3E}">
        <p14:creationId xmlns:p14="http://schemas.microsoft.com/office/powerpoint/2010/main" val="266648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8F799E-735B-4D7D-82BC-3192DBCA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cleaning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6318F7-8D68-41A8-AFD7-B67826B01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77" y="1083268"/>
            <a:ext cx="7182005" cy="49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50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7FA2BA"/>
      </a:accent1>
      <a:accent2>
        <a:srgbClr val="80A9A8"/>
      </a:accent2>
      <a:accent3>
        <a:srgbClr val="969FC6"/>
      </a:accent3>
      <a:accent4>
        <a:srgbClr val="BA7F96"/>
      </a:accent4>
      <a:accent5>
        <a:srgbClr val="C69896"/>
      </a:accent5>
      <a:accent6>
        <a:srgbClr val="BA997F"/>
      </a:accent6>
      <a:hlink>
        <a:srgbClr val="A57759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278</Words>
  <Application>Microsoft Office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Gill Sans MT</vt:lpstr>
      <vt:lpstr>Univers</vt:lpstr>
      <vt:lpstr>Univers Condensed</vt:lpstr>
      <vt:lpstr>Wingdings 2</vt:lpstr>
      <vt:lpstr>DividendVTI</vt:lpstr>
      <vt:lpstr>Prediction of Airline Ticket Fares Using ML Algorithms</vt:lpstr>
      <vt:lpstr>PowerPoint Presentation</vt:lpstr>
      <vt:lpstr>Statement of the problem</vt:lpstr>
      <vt:lpstr>PowerPoint Presentation</vt:lpstr>
      <vt:lpstr>PowerPoint Presentation</vt:lpstr>
      <vt:lpstr>The art &amp; science of data science</vt:lpstr>
      <vt:lpstr>Life cycle of data science project</vt:lpstr>
      <vt:lpstr>Understanding the  dataset</vt:lpstr>
      <vt:lpstr>Data cleaning</vt:lpstr>
      <vt:lpstr>Data preprocessing</vt:lpstr>
      <vt:lpstr>Feature engineering</vt:lpstr>
      <vt:lpstr>Handling categorical data</vt:lpstr>
      <vt:lpstr>Data visualization</vt:lpstr>
      <vt:lpstr>Outlier detection</vt:lpstr>
      <vt:lpstr>Separating independent &amp; dependent data</vt:lpstr>
      <vt:lpstr>Feature selection</vt:lpstr>
      <vt:lpstr>Random Forest</vt:lpstr>
      <vt:lpstr>Decision Trees</vt:lpstr>
      <vt:lpstr>Linear regression</vt:lpstr>
      <vt:lpstr>Hyperparameter tuning</vt:lpstr>
      <vt:lpstr>K-fold cross validation</vt:lpstr>
      <vt:lpstr>Final output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Airline Ticket Fares Using ML Algorithms</dc:title>
  <dc:creator>Amaan Aslam</dc:creator>
  <cp:lastModifiedBy>Amaan Aslam</cp:lastModifiedBy>
  <cp:revision>12</cp:revision>
  <dcterms:created xsi:type="dcterms:W3CDTF">2021-05-11T12:33:33Z</dcterms:created>
  <dcterms:modified xsi:type="dcterms:W3CDTF">2021-05-11T16:03:39Z</dcterms:modified>
</cp:coreProperties>
</file>