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0F39A05-C97B-4DE2-8EEB-BF4057075060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C0D13CC-9149-46A5-8668-0F351942B6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3465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9A05-C97B-4DE2-8EEB-BF4057075060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3CC-9149-46A5-8668-0F351942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9A05-C97B-4DE2-8EEB-BF4057075060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3CC-9149-46A5-8668-0F351942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1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9A05-C97B-4DE2-8EEB-BF4057075060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3CC-9149-46A5-8668-0F351942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8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9A05-C97B-4DE2-8EEB-BF4057075060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3CC-9149-46A5-8668-0F351942B6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877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9A05-C97B-4DE2-8EEB-BF4057075060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3CC-9149-46A5-8668-0F351942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2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9A05-C97B-4DE2-8EEB-BF4057075060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3CC-9149-46A5-8668-0F351942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5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9A05-C97B-4DE2-8EEB-BF4057075060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3CC-9149-46A5-8668-0F351942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4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9A05-C97B-4DE2-8EEB-BF4057075060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3CC-9149-46A5-8668-0F351942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3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9A05-C97B-4DE2-8EEB-BF4057075060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3CC-9149-46A5-8668-0F351942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2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9A05-C97B-4DE2-8EEB-BF4057075060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3CC-9149-46A5-8668-0F351942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1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0F39A05-C97B-4DE2-8EEB-BF4057075060}" type="datetimeFigureOut">
              <a:rPr lang="en-US" smtClean="0"/>
              <a:t>24-Oct-23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C0D13CC-9149-46A5-8668-0F351942B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4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A52E-2511-8B7A-E761-DD28616681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QuickStock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12F16-819B-3B53-097C-D7F172C6A9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Elevating Retail Efficiency Through Predictive Inventory and Smart Credit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6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43B88-24A5-B4D3-D47A-C68E075B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Defending Your 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A305C-B834-CF0C-0236-A1B376DF5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group will have a 15-minute slot to present and defend their project idea. This offers an opportunity to showcase the potential of </a:t>
            </a:r>
            <a:r>
              <a:rPr lang="en-US" dirty="0" err="1"/>
              <a:t>QuickStock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6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33F92-A1AF-9117-62C2-CE133CC9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Defense (Wrap-Up)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2C64F-CDAD-A9B4-BF65-4B368D0A0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less than 10 slides, we've highlighted </a:t>
            </a:r>
            <a:r>
              <a:rPr lang="en-US" dirty="0" err="1"/>
              <a:t>QuickStock's</a:t>
            </a:r>
            <a:r>
              <a:rPr lang="en-US" dirty="0"/>
              <a:t> potential to revolutionize retail management. We invite you to explore the benefits it can bring to businesses.</a:t>
            </a:r>
          </a:p>
          <a:p>
            <a:r>
              <a:rPr lang="en-US" dirty="0"/>
              <a:t>These slides maintain simplicity and clarity, with bulleted text and a focus on the key aspects of your project. You can adjust the content and formatting as needed to fit your presentation style.</a:t>
            </a:r>
          </a:p>
        </p:txBody>
      </p:sp>
    </p:spTree>
    <p:extLst>
      <p:ext uri="{BB962C8B-B14F-4D97-AF65-F5344CB8AC3E}">
        <p14:creationId xmlns:p14="http://schemas.microsoft.com/office/powerpoint/2010/main" val="316613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AF77-5F16-D152-A32E-67C49DAD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latin typeface="Söhne"/>
              </a:rPr>
              <a:t>Student Names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B2441-B16E-9FF2-8B7A-BB548218E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Amaan Majeed 	f2020266286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Munib Ahsan Khan 	f2020266270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Usaid Afzal 		f2020266271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Hashim Khurshid 	f2020266272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Söhne"/>
              </a:rPr>
              <a:t>Faseeh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b="0" i="0" dirty="0" err="1">
                <a:effectLst/>
                <a:latin typeface="Söhne"/>
              </a:rPr>
              <a:t>Ud</a:t>
            </a:r>
            <a:r>
              <a:rPr lang="en-US" b="0" i="0" dirty="0">
                <a:effectLst/>
                <a:latin typeface="Söhne"/>
              </a:rPr>
              <a:t> Din 	f2020266256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61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5C6A0-255F-1ADA-4ADE-DA53621F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Advisor Name and Dept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D45B4-718D-F962-8EF2-01DBE5A78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Advisor: Sir </a:t>
            </a:r>
            <a:r>
              <a:rPr lang="en-US" dirty="0" err="1"/>
              <a:t>Noaman</a:t>
            </a:r>
            <a:r>
              <a:rPr lang="en-US" dirty="0"/>
              <a:t> Saleem</a:t>
            </a:r>
          </a:p>
          <a:p>
            <a:r>
              <a:rPr lang="en-US" dirty="0"/>
              <a:t>Department: School of Systems &amp;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0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0A5EB-24CE-C48B-B42A-528BD011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DB45A-9073-C914-A3C4-3A4443F45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Challenges in traditional retail management have prompted us to develop </a:t>
            </a:r>
            <a:r>
              <a:rPr lang="en-US" dirty="0" err="1"/>
              <a:t>QuickStock</a:t>
            </a:r>
            <a:r>
              <a:rPr lang="en-US" dirty="0"/>
              <a:t>. We aim to simplify inventory control and streamline credit management, enhancing operational efficiency and profitability for store owners.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6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2E03E-C1C2-2355-0BC2-61A39F34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Commercial Aspect of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989CD-DDCE-552F-A90F-14D508FA9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QuickStock</a:t>
            </a:r>
            <a:r>
              <a:rPr lang="en-US" dirty="0"/>
              <a:t> addresses a significant market need. It promises increased profitability and reduced operational stress for businesses of all sizes. Our system offers a competitive edge, promoting data-driven decision-making and improved customer credit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85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A731-E778-B614-907A-2A70F4CB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Functional Requirements/Features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28AB9-764F-5F08-17BE-EB205F522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Sales recording and processing.</a:t>
            </a:r>
          </a:p>
          <a:p>
            <a:r>
              <a:rPr lang="en-US" dirty="0"/>
              <a:t>Inventory management with machine learning-driven stock prediction.</a:t>
            </a:r>
          </a:p>
          <a:p>
            <a:r>
              <a:rPr lang="en-US" dirty="0"/>
              <a:t>Facial recognition for credit management.</a:t>
            </a:r>
          </a:p>
          <a:p>
            <a:r>
              <a:rPr lang="en-US" dirty="0"/>
              <a:t>Cloud-based accounting software with real-time access.</a:t>
            </a:r>
          </a:p>
          <a:p>
            <a:r>
              <a:rPr lang="en-US" dirty="0"/>
              <a:t>Data export in PDF/Excel formats.</a:t>
            </a:r>
          </a:p>
          <a:p>
            <a:r>
              <a:rPr lang="en-US" dirty="0"/>
              <a:t>User authentication and authorization.</a:t>
            </a:r>
          </a:p>
          <a:p>
            <a:r>
              <a:rPr lang="en-US" dirty="0"/>
              <a:t>Profit summary and financial reports.</a:t>
            </a:r>
          </a:p>
          <a:p>
            <a:r>
              <a:rPr lang="en-US" dirty="0"/>
              <a:t>User-friendly UI/UX for store owners and customers.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582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1663C-9B0B-3688-BEC5-2CE591E4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 in Fall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F26EF-EAF4-2AED-3F8D-31CA5D5A9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in Fall 2023 (30-40% work)</a:t>
            </a:r>
          </a:p>
          <a:p>
            <a:r>
              <a:rPr lang="en-US" dirty="0"/>
              <a:t>Our focus for the fall semester includes:</a:t>
            </a:r>
          </a:p>
          <a:p>
            <a:r>
              <a:rPr lang="en-US" dirty="0"/>
              <a:t>Development of the machine learning stock prediction model.</a:t>
            </a:r>
          </a:p>
          <a:p>
            <a:r>
              <a:rPr lang="en-US" dirty="0"/>
              <a:t>Initial testing of the facial recognition credit system.</a:t>
            </a:r>
          </a:p>
          <a:p>
            <a:r>
              <a:rPr lang="en-US" dirty="0"/>
              <a:t>Basic cloud-based accounting software framework.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62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22A4F-36E9-25B8-EEA0-AE3A13D0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Implementation in Spring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795EF-F0B0-C22C-C85A-CA148B1E9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in Spring 2024 (remaining 60% work)</a:t>
            </a:r>
          </a:p>
          <a:p>
            <a:r>
              <a:rPr lang="en-US" dirty="0"/>
              <a:t>In the spring semester, we will finalize the system, emphasizing:</a:t>
            </a:r>
          </a:p>
          <a:p>
            <a:r>
              <a:rPr lang="en-US" dirty="0"/>
              <a:t>Full integration of stock prediction and credit system.</a:t>
            </a:r>
          </a:p>
          <a:p>
            <a:r>
              <a:rPr lang="en-US" dirty="0"/>
              <a:t>Development of advanced cloud-based accounting software features.</a:t>
            </a:r>
          </a:p>
          <a:p>
            <a:r>
              <a:rPr lang="en-US" dirty="0"/>
              <a:t>Thorough testing and optimization.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773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FCC6-4FB0-CD63-84E0-430B1DB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Domain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9EC2E-F394-435F-420E-6DD0381BD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QuickStock</a:t>
            </a:r>
            <a:r>
              <a:rPr lang="en-US" dirty="0"/>
              <a:t> operates in the realm of retail management and technology, benefiting businesses in the retail sector by addressing common challenges in inventory management and credit tracking.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2658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10</TotalTime>
  <Words>410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Schoolbook</vt:lpstr>
      <vt:lpstr>Söhne</vt:lpstr>
      <vt:lpstr>Wingdings 2</vt:lpstr>
      <vt:lpstr>View</vt:lpstr>
      <vt:lpstr>QuickStock</vt:lpstr>
      <vt:lpstr>Student Names</vt:lpstr>
      <vt:lpstr>Advisor Name and Dept</vt:lpstr>
      <vt:lpstr>Motivation</vt:lpstr>
      <vt:lpstr>Commercial Aspect of Idea</vt:lpstr>
      <vt:lpstr>Functional Requirements/Features</vt:lpstr>
      <vt:lpstr>Implementation in Fall 2023</vt:lpstr>
      <vt:lpstr>Implementation in Spring 2024</vt:lpstr>
      <vt:lpstr>Domain of Project</vt:lpstr>
      <vt:lpstr>Defending Your Project Idea</vt:lpstr>
      <vt:lpstr>Project Defense (Wrap-Up)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QuickStock</dc:title>
  <dc:creator>Amaan Majeed</dc:creator>
  <cp:lastModifiedBy>Amaan Majeed</cp:lastModifiedBy>
  <cp:revision>1</cp:revision>
  <dcterms:created xsi:type="dcterms:W3CDTF">2023-10-24T15:55:09Z</dcterms:created>
  <dcterms:modified xsi:type="dcterms:W3CDTF">2023-10-24T16:07:43Z</dcterms:modified>
</cp:coreProperties>
</file>