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9763-6FAE-C8E0-9501-3FB30600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A495-8F02-C8F5-3F09-401818DA9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7D28-9CF1-C6D9-8E68-E9D27114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4567-FEC3-F1A2-BD38-C85C4F31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23DD-3180-E10E-916B-5D8DDE03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3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34C-179F-F511-0225-EC028A53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471B-39AB-A742-274D-83A2EBC28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CA90-A246-08F8-BF5E-82A7571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C885-C070-FF77-C822-AEA4202B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7220-D758-47CA-71A7-C682A66A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22DDF-42DF-817F-975E-5D2FADCCF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E43D-A4A0-D94E-3331-13DE4B70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9E0B-A544-5672-91C3-CEEB321D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7AA0-014A-CCBA-AC93-DB938A6E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F612-C5CE-EA9D-8423-06D8FE02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4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9A8D-0C59-8D18-29D7-C5E5245A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01B4-D08D-9E71-EA7B-CCBE40AA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330E-D268-3B68-E973-CCF444DA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16A7-742D-1C61-9ECC-3F4B657E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E8914-9C9A-1DA7-4C7F-B02BDABC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4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CAE5-E0C6-B264-1DB3-0245EAA5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BC2C-5600-8179-A37F-D0BCA058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03AA-F296-7AE8-A33C-AF49A0BF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5AAB-2DEC-7353-A2E2-B033A160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8ABB-7A8B-232D-D6FB-1553256E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2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0582-88FE-3E7C-C4A3-249FF2F4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9C53-99E5-4B87-100D-C4F872C7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B55C-5CF4-A622-8BC4-11820BEBF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53B5-3DCE-0573-ACF1-EC22B0A6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BBAC-6B29-34EC-29B0-BA986700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17F54-2B02-3317-434C-ED665B8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1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C6A-5648-6154-DD80-EBACF6D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B84A-343E-F651-ABDB-9E1C2B07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2598A-6FDA-8648-EC9D-E48EB6959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A923-72C6-E533-13D0-0E09596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027-30F3-1844-A1D6-3A0E2173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FE63D-A72D-7153-214D-14D66EC3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41953-B1C1-83E5-B478-3CE4829C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E4357-3CBC-0E87-703D-3B1D9E33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AFDA-40F8-C41E-6AFA-E584F010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D6AA4-FC83-EA83-A761-CB11CBC2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52FD5-5DC3-0F09-01B5-B834649C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6D79-FAB4-0273-1AD2-D75A677D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BE973-3536-FCE5-3F32-41051333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EF834-9158-AB93-6B88-CDE7CEF7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DEDCF-670D-7FA9-F022-F241FF7A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D75-D757-7AE9-60DD-A9943353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C5A0-D3FD-99A7-3C98-3901EE03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C16AF-E36F-9336-7FA9-C122FC2C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F412-0FDB-92F6-764C-2E9D3F76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7F31-D32B-D724-3071-FE586A67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2E794-1685-35FA-6D8F-CFED0C7A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0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B247-B6AC-F658-105D-A1B87DD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3BE53-17A4-AFCD-1FBC-C6BC560A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8D00-2D59-DA38-6A1F-052C363A9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02836-DA04-38B0-BF0B-E946E94C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07AA-7DC0-7ED2-9D59-4407C11B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FB586-66F1-0ABA-213B-8F8DA8AB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43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AE75E-E749-5917-2281-CE732BC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AFFC-F3EC-DB77-AB13-63117BB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708E-1DB0-CB5F-F0DE-0C60B10A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A08D-74CC-4E02-A3A4-6979AD3663B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9BE9-E8AE-0E8D-4731-E6C186C2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93DF-70E1-9AEE-DBD4-3E4226545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8235-5967-4D0C-B12E-EBCAB83C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25B0-2301-B3E0-3449-3AB259E57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This is 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015E5-E911-840A-2566-FF6A643D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Mohammad Amaan</dc:creator>
  <cp:lastModifiedBy>Mohammad Amaan</cp:lastModifiedBy>
  <cp:revision>1</cp:revision>
  <dcterms:created xsi:type="dcterms:W3CDTF">2023-05-02T12:05:52Z</dcterms:created>
  <dcterms:modified xsi:type="dcterms:W3CDTF">2023-05-02T12:06:01Z</dcterms:modified>
</cp:coreProperties>
</file>