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2189E-D8E5-BF45-88F2-FB5961E0C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E1941-48EF-A049-BC39-86F5D1EDE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44B75-AB82-9B4B-BD97-C50336CFA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EDC9-F22C-5043-B689-09D8F243AF6E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263B0-CB76-9943-A380-2C1773DEC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23D13-DB27-B043-87A0-ED15FCD36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3B5E-6F2E-F545-8754-3181FE6B9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7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E02E2-C6C5-C648-8BD1-08EECBC3E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90C2AB-69B4-6C41-BE78-909B2F8AE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9FBB1-F6E5-FF49-8C33-7D297CC11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EDC9-F22C-5043-B689-09D8F243AF6E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774A3-7A4F-7E49-BC8D-9827879EE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E9EF3-6ADF-7D49-8C5C-B42BFB272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3B5E-6F2E-F545-8754-3181FE6B9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26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83DEA1-46E8-2B48-99FA-70657CE515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F6CD62-B134-834E-942E-B36B91BEC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75707-DDE5-DF45-A09A-1D99C7166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EDC9-F22C-5043-B689-09D8F243AF6E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C602F-3544-FE4B-B65B-06A8841A8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7FC18-69D8-5943-BD75-76E1C4FE7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3B5E-6F2E-F545-8754-3181FE6B9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07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9D145-C5B0-E042-8588-1B3D8E044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5F23E-043B-D045-8448-51B2F32C2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B49C2-F780-7A43-BE4D-9856276BF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EDC9-F22C-5043-B689-09D8F243AF6E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6E74A-027E-1545-BA5D-3069B57E8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4F922-FC5D-B14C-97D3-E87BF5BBD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3B5E-6F2E-F545-8754-3181FE6B9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04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5D5AC-FE58-434A-9832-C80D4B054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582F1-E8E2-1D4C-8D66-395AE021B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59998-33AA-5540-8BF4-E60FF9C49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EDC9-F22C-5043-B689-09D8F243AF6E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758BD-7E78-E745-85C6-1EFE1F000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87D25-CA1E-0E4A-A0A1-79B6A56BC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3B5E-6F2E-F545-8754-3181FE6B9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00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39AB5-20AB-844C-84FC-F0E564D7E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B085F-308D-5045-BC97-6B455E806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A2BA2-74D2-A445-9949-7B0CF7C92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26FAA-E685-904D-BF8A-3DCCF3517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EDC9-F22C-5043-B689-09D8F243AF6E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BEA23-1C68-EE47-B137-D21479F1A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95EA1-BE65-1F4E-80EC-0C0E3D940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3B5E-6F2E-F545-8754-3181FE6B9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72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E34BA-656C-3F4C-AD53-8318A620A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46AFC-9CC6-734C-A395-4A64B6335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AA1E5A-20B0-5D4B-8A67-FDC79AE54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5BCAED-4032-0E41-86ED-DE10A17BDA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2F1AC-60F7-4E40-A05F-7FC2EBE474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346914-7F94-854E-BB00-6C5BEF4C3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EDC9-F22C-5043-B689-09D8F243AF6E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523FA9-F0A8-8046-88D7-FB4FA1E14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462CA0-08B8-DB46-AA61-4E7545439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3B5E-6F2E-F545-8754-3181FE6B9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33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9B1BF-F126-354D-89E6-EAA1835E9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BFC44B-3850-734F-B96E-00D569A71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EDC9-F22C-5043-B689-09D8F243AF6E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85D890-3433-A04E-A5CF-561BF5DBC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2CE6F-D5DE-F44B-839F-5DC986CD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3B5E-6F2E-F545-8754-3181FE6B9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29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5D9978-0F30-F04C-811E-3F11D6B5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EDC9-F22C-5043-B689-09D8F243AF6E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439E13-8E96-B84E-AE65-A4DBEC87F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B7677-FE6B-604A-9408-DF9E6E6C8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3B5E-6F2E-F545-8754-3181FE6B9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9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55A96-A546-9243-8A7D-C901EDDFF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99FBF-E564-034D-8A71-CE64E7CF5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6BBCC-102C-C54C-9FE4-782AB57B1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3F11B-B0C2-2B4E-92A9-1032AF605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EDC9-F22C-5043-B689-09D8F243AF6E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71167-8329-FF4A-B23E-C210ECDD8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07A3B-7F4E-7E4C-BB5D-A24971EC1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3B5E-6F2E-F545-8754-3181FE6B9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23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C4473-34D1-884E-AD55-881A8497D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A308B8-9E71-C044-8404-91BA380DA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F2B37B-81E5-584F-A50A-07DB73492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82C30-5BCD-D44E-A9E3-8C60033EF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EDC9-F22C-5043-B689-09D8F243AF6E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0C1FB-6A55-214C-81C7-C40EAC772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39E91-443F-5F41-B7C2-0106FCEC1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3B5E-6F2E-F545-8754-3181FE6B9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7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3D7986-721F-4445-BAE1-C745ECC2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3FC6B-6846-8540-9809-C88CFEDDE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C92F4-F4F9-1145-953A-09D6FA5AE3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CEDC9-F22C-5043-B689-09D8F243AF6E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C85B2-E347-FA42-878C-B4C2A306D4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2F7AF-66DC-A044-88C1-5FB75DE5F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93B5E-6F2E-F545-8754-3181FE6B9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70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0D0B017E-8BDC-194B-81D4-DD808D9CA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4700"/>
            <a:ext cx="12211792" cy="694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137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SHAURYA PANWAR</dc:creator>
  <cp:lastModifiedBy>SHAURYA PANWAR</cp:lastModifiedBy>
  <cp:revision>2</cp:revision>
  <dcterms:created xsi:type="dcterms:W3CDTF">2020-12-20T07:18:34Z</dcterms:created>
  <dcterms:modified xsi:type="dcterms:W3CDTF">2020-12-20T07:21:11Z</dcterms:modified>
</cp:coreProperties>
</file>