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99" r:id="rId3"/>
    <p:sldId id="277" r:id="rId4"/>
    <p:sldId id="300" r:id="rId5"/>
    <p:sldId id="301" r:id="rId6"/>
    <p:sldId id="279" r:id="rId7"/>
    <p:sldId id="282" r:id="rId8"/>
    <p:sldId id="305" r:id="rId9"/>
    <p:sldId id="302" r:id="rId10"/>
    <p:sldId id="303" r:id="rId11"/>
    <p:sldId id="304" r:id="rId12"/>
    <p:sldId id="28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23T03:04:08.4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25698 9571 12 0,'0'0'0'0,"78"-110"0"15</inkml:trace>
  <inkml:trace contextRef="#ctx0" brushRef="#br0" timeOffset="2005.83">26717 9076 50 0,'0'0'9'15,"0"0"-9"-15,0 0 20 16,0 0-2-16,0 0 30 16,30-73-6-16,-24 63-6 15,-2 3-7-15,3 2 20 16,-4 0 29-16,-3 5-1 16,0 0 11-16,0 0-46 0,0 2-40 15,-3 20 5-15,-11 14 4 16,-10 15 50-16,1 14-13 15,-4 6-40-15,4-1 6 16,2-5-13-16,6-18 5 16,3-17-2-16,6-17-3 15,3-6 12-15,2-7 44 16,-1 0 5-16,2-8 28 16,0-17-18-16,0-17-70 15,5-19 0-15,17-11-2 0,6-10 0 16,7-4-3-1,0 0 9-15,1 12-6 0,-7 16 0 16,-7 25 3 0,-13 16-8-16,0 17 5 0,-2 7-19 15,4 25 14-15,8 18-10 16,-1 9 15-16,3 4 0 16,-5 9 6-16,-5 2-14 15,-7-2-4-15,-2-9-35 16,-2-13-45-16,0-14-52 15,0-11-27-15,-3-11-88 16,1-11 27-16</inkml:trace>
  <inkml:trace contextRef="#ctx0" brushRef="#br0" timeOffset="2148.21">26823 9148 415 0,'0'0'26'15,"0"0"115"-15,0 0-4 16,0 0-61-16,0 0-33 15,0 0-43-15,-2-37-69 16,45 37 49-16,16 7-136 16,0 1-204-16</inkml:trace>
  <inkml:trace contextRef="#ctx0" brushRef="#br0" timeOffset="3079.19">27173 9094 394 0,'0'0'1'0,"0"0"2"15,0 0-5-15,0 0 2 16,0 0-25-16,0 0 12 16,-12-75-17-16,20 66 30 15,-2-3 73-15,-3 4 31 16,-3-1 20-16,0 1-11 15,0 5-3-15,0-1-23 16,0 4-37-16,0 0-22 16,0 0 8-16,0 0-36 15,0 0 0-15,-2 17-5 16,-2 10 5-16,-1 12 8 16,-1 8-4-16,0 5-2 0,-2 4 10 15,-2 1-10-15,3-8-2 16,-3-12 0-16,2-12 6 15,2-8-9-15,3-7 3 16,2-10 0-16,1 0 8 16,0 0-6-16,0 0 18 15,7-22 23-15,14-12-41 16,7-9 5-16,5-6-7 16,3 1 0-16,1 7-9 15,-4 13 4-15,-9 12 0 0,-5 16-11 16,-5 0-25-1,-4 22 7-15,-1 22 10 0,-7 4 4 16,-2 3 18 0,-7-4-37-16,-12-8 23 0,-5-6 5 15,1-7 2-15,3-9 7 16,4-6 2-16,5-3 0 16,7-7 11-16,2-1-11 15,2 0 29-15,0 0 21 16,0-10-47-16,2-7 20 15,13-3-23-15,9-4 2 16,10-1-5-16,6-1 3 16,9-4 0-16,5-1 0 15,1-4 5-15,-1 3 0 16,1-6-5-16,-4 5 3 0,-11 3-2 16,-11 5 1-16,-13 5-2 15,-12 7 7-15,-4-1-3 16,0 4 9-16,-10 3-13 15,-13 4 5-15,-3 3-12 16,0 0 8-16,3 7-1 16,4 9 1-16,6 1 3 15,7 6-3-15,6 3-1 16,0 0 0-16,18 1 17 16,9-1-16-16,6-1 2 15,-1-3 5-15,1-2-4 16,-3-1-5-16,-9-2 1 0,-6-3 0 15,-9-5-6-15,-6 2-3 16,-4 1 4-16,-23-1 3 16,-12 2-7-16,-4-4-41 15,-1-3 6-15,8-4-38 16,11-2-21-16,15 0-98 16,10-12-45-16,4-13-85 15</inkml:trace>
  <inkml:trace contextRef="#ctx0" brushRef="#br0" timeOffset="4479.92">27983 9106 203 0,'0'0'109'0,"0"0"12"16,0 0-49-16,0 0-48 16,0 0 40-16,5 71 0 0,-5-30-28 15,-3-5 12-15,0 0-28 16,3-13-18-16,0-6 6 15,0-8-8-15,0-1 0 16,9-8 9-16,7 0-9 16,4-8 15-16,2-12-15 15,0-9-23-15,-4-12 15 16,-5-4-31-16,-4-2 0 16,-7 4 15-16,-2 8-1 15,0 12 23-15,-11 6-1 0,-2 10 3 16,4 3 26-1,3 4-24-15,5 0 0 0,1 0-4 16,0-2-3-16,12-2 5 16,13-1 2-16,8-4-1 15,1-4 14-15,4 1-14 16,-5-5 4-16,-3 1 10 16,-4-2 13-16,-5 3 14 15,-7-1-12-15,-4 8 19 16,-6 1 27-16,-2 5-9 15,-2 2-10-15,0 0-13 16,0 0-38-16,0 0 14 16,0 0-16-16,0 0 1 15,0 0 10-15,0 0-9 16,0 0-6-16,0 0 9 0,-2 0-4 16,1 0 4-16,-2 0-9 15,3 0 4-15,0 0 15 16,0 0-17-16,0 0-1 15,0 0 7-15,0 0-2 16,0 0-2-16,0 0-4 16,-2 0 1-16,2 0-1 15,0 0 0-15,0 0 0 16,0 0-3-16,0 0 8 16,0 0-5-16,0 0 0 15,0 0 3-15,0 0-14 16,0 0 11-16,0 0-12 0,0 0 8 15,0-3-17-15,0-4 14 16,0-6-5-16,0-1 7 16,0 2-8-16,-1 1 13 15,-1 2 0-15,-1 2-3 16,1 3 12-16,1 1-9 16,1 3 0-16,0 0 5 15,0 0-3-15,-3 0-2 16,0 7-11-16,-3 23 10 15,-3 16 2-15,0 17 3 16,-6 9 7-16,2 10-8 16,-2 2 14-16,5-5-17 15,10-16 0-15,0-18-2 16,0-15 6-16,10-13-4 16,3-8 0-16,-1-6 1 0,11-3-1 15,3-6 0-15,7-25 0 16,5-7 0-16,-7-8-13 15,-1-7 9-15,-3 0-3 16,-5 9-1-16,-4 8-3 16,-7 13 11-16,-4 14 0 15,-6 6-2-15,1 3-3 16,-2 3-16-16,1 19-11 16,2 4 32-16,2 6-4 15,3-3 4-15,5-7 0 0,2-5-5 16,6-6 0-1,4-10 5-15,6-1-1 0,7-5 1 16,0-18-7-16,4-3 7 16,-6-7-5-16,-3-1-2 15,-3 2 2-15,-7 1 5 16,-5 8-1-16,-6 10 2 16,-7 7-3-16,-4 6 2 15,1 0-13-15,1 0 8 16,1 16-18-16,4 4 23 15,5-3-2-15,2-2-13 16,9-8 9-16,4-2-20 16,8-5 6-16,4-7 14 15,-1-13-16-15,-2-10 6 16,-4 0-7-16,-6-6 8 0,-5-3 11 16,-5-2 4-16,-1-9 0 15,-4-2 21-15,0 2 10 16,-5 11 54-16,-5 15-41 15,-1 14 45-15,-1 10-24 16,0 3-65-16,-4 28-3 16,-12 14 1-16,-2 12 4 15,1 3 1-15,8 2-3 16,5-1 4-16,4 1-16 16,0-6 12-16,9-6-37 15,9-14-50-15,-8-13-48 16,1-12-121-16,-1-11-54 0</inkml:trace>
  <inkml:trace contextRef="#ctx0" brushRef="#br0" timeOffset="4968.21">29297 8956 216 0,'0'0'95'16,"0"0"133"-16,-83-24-131 16,68 24-24-16,9 0-18 15,6 0-55-15,0 7-17 16,10 3-4-16,19 0-8 15,8-3-8-15,8-4-42 16,-1-3 29-16,4 0 28 16,-5-3 2-16,-8-7 20 15,-10-2 3-15,-12 4 5 16,-8 4 79-16,-5 2-8 16,0 2-3-16,0 0-42 0,0 0-34 15,0 2 0-15,0 13 8 16,0 4 2-16,0-4 0 15,10-3-10-15,7-2 0 16,-1-3-3-16,5-5 4 16,1-2-1-16,-1 0 0 15,2-1-13-15,-3-13-4 16,-4-5-3-16,-3-3 20 16,-7-4-5-16,-6-3 11 15,0 2 3-15,-3 10 6 0,-9 4 14 16,-8 13 53-1,-6 0-45-15,-9 23-21 0,-5 13 35 16,6 8-14-16,10 1 15 16,17-1-19-16,7-1-30 15,25 4 5-15,27-8-8 16,17-6 0-16,11-13-9 16,1-14 5-16,-8-6-73 15,-15-9-112-15,-27-22-272 16</inkml:trace>
  <inkml:trace contextRef="#ctx0" brushRef="#br0" timeOffset="6692.3">30746 8972 600 0,'0'0'34'16,"0"0"90"-16,0 0 53 15,0 0-65-15,0 0-60 16,0 0-23-16,-39-33-29 16,12 60 0-16,-12 17 3 15,2 5 1-15,7 1 5 16,18-2-9-16,11-11 2 0,1-4-10 16,18-9 8-16,22-15 0 15,19-9-3-15,18-20 3 16,8-17 0-16,-2-9-9 15,-14 0-38-15,-13-3 32 16,-17 6 2-16,-17 2 13 16,-11 15 0-16,-11 13 3 15,0 13-3-15,-8 1 0 16,-14 25-9-16,-3 10 6 16,5 1 0-16,13 3 3 15,7-5-5-15,16-6 5 16,19-8 0-16,12-11 0 15,6-10 6-15,2 0-1 0,-3-17-5 16,-10-9-3-16,-11-6-1 16,-12-5-15-16,-14-6 4 15,-5 7-6-15,-11 0-8 16,-15 12 27-16,-9 15-11 16,-5 9 13-16,0 9-9 15,4 18 9-15,9 4 0 16,17 0 0-16,10-1 0 15,9-7-2-15,24-6 2 16,11-10 0-16,3-4 18 16,5-3-17-16,0-7 11 15,-1-10 7-15,-2-5-15 16,-7-2 12-16,-8 5-13 16,-10 5-2-16,-11 3 10 0,-7 6-7 15,-6 5-4-15,0 0 0 16,0 5-24-16,0 10 24 15,0 4-2-15,6-2 2 16,6-1 2-16,4-5 7 16,5-8-9-16,5-3 13 15,9 0-6-15,4-10 30 16,3-7-14-16,1 0-12 16,-4-1 18-16,-9 2-28 15,-6 1-1-15,-12 5 0 0,-8 7 6 16,-4 3-16-1,0 0 10-15,0 0-24 0,0 16 2 16,0 4 3-16,0 1 16 16,0-2-1-16,0-2-23 15,5-4 11-15,8-3-6 16,2-7 19-16,6-3-3 16,-2 0 10-16,1-10-4 15,1-3 2-15,-2-4 2 16,0 4 2-16,1 0-6 15,-8 5 0-15,-2 3 26 16,-7 5-23-16,0 0-2 16,2 0-1-16,2 18-6 15,3 3 5-15,2 6 1 16,2-1 0-16,5-4-2 0,2-8 6 16,-1-4-4-16,2-10 4 15,0 0-2-15,2-13 21 16,4-11-7-16,-1-8-9 15,-3-2 14-15,0-4-20 16,-6 1-1-16,-8 7 0 16,-2 8-14-16,-7 7-31 15,1 12-15-15,-1 3-65 16,1 0-108-16,2 11-150 16,2 6 212-16</inkml:trace>
  <inkml:trace contextRef="#ctx0" brushRef="#br0" timeOffset="8778.29">32586 8976 73 0,'0'0'170'0,"0"0"-12"16,0 0 27-16,0 0-77 15,0 0-71-15,0 0-21 16,6 0-16-16,-6 10 0 16,0 6 34-16,0-3-27 15,0 1 6-15,0-4-13 16,8 0 3-16,1-3-4 15,7-4 2-15,2-3-1 16,3 0 1-16,0-3-1 16,-5-14-8-16,-6 0-5 15,-4-2 13-15,-4-3-11 0,-2-3 11 16,0 5 0 0,-6 7 0-16,-12 9 3 15,-6 4-6-15,-5 4 3 0,-3 20 0 16,4 10 8-16,4 4-5 15,7 2 1-15,13 0-4 16,4-8 1-16,4-6-3 16,16-9-8-16,1-3-6 15,3-14 11-15,-1 0-10 16,4-3 14-16,-3-17-1 16,-1 0-37-16,-3-7 3 15,-3 1 7-15,-5-4 2 0,-6 7 26 16,-5 3-11-1,-1 11 12-15,0 6 23 0,0 3-20 16,0 0-3-16,0 0-2 16,0 8-3-16,6 3-1 15,8 2 8-15,1-3-2 16,2-1 11-16,-1-2 6 16,0 0 11-16,-3-1-11 15,2-2-13-15,0-1 10 16,-2 1-14-16,-2 4 0 15,-3 1-4-15,-4 0 0 16,-4 4 2-16,0-3 0 16,0 0-5-16,0-1 1 15,0-4 6-15,0-2-2 16,0 0-1-16,0-3-21 0,10 0 9 16,12 0 12-16,7 0-32 15,4-6-20-15,-2-9-15 16,-3-4 16-16,-7-5-37 15,-7-1-6-15,-10 4 46 16,-4 2 51-16,0 9 9 16,-7 10 38-16,-13 0-23 15,1 0-17-15,-1 16 2 16,6-2-5-16,5 2-8 16,6-2 2-16,3-6-9 15,0-4 8-15,0-1-2 16,0-3 5-16,9 0 36 15,4 0 1-15,-1-3-2 16,0-6 8-16,-2 2-1 0,-4 1 36 16,-4 3 3-16,-2 3-1 15,0 0-24-15,0 6-56 16,-2 19 0-16,-11 16 24 16,1 18 32-16,1 15 3 15,3 10-17-15,3 7-24 16,2 0 13-16,3-2-4 15,-3-10-6-15,-1-11-4 16,-7-16-9-16,-8-13 15 16,-8-16-12-16,-9-13 9 15,-4-6 15-15,-5-4-22 16,6-6-3-16,7-18-10 16,11-13 4-16,15-14-11 0,6-14-9 15,22-12-46-15,21-10-7 16,14-5-12-16,7-3-54 15,3 4 40-15,5 16 39 16,-5 18 38-16,-7 14 11 16,-15 21 7-16,-14 5 17 15,-15 13 4-15,-11-2 12 16,-2 6 6-16,-3 0-38 16,3 0-2-16,-2 0-3 15,2 7 1-15,-3 3-1 0,0 0 8 16,0-3-4-1,0-4 0-15,0-1 3 0,2-2-1 16,1 0-2-16,-3 0 0 16,0 0 21-16,0-2-15 15,0-15 2-15,0-3-8 16,0 4 1-16,0 6-11 16,0 2 7-16,-6 8-15 15,-9 0 13-15,-3 11-15 16,0 12 14-16,6 0 0 15,9 1-14-15,3-2 19 16,6-8-10-16,15-4 9 16,1-8-5-16,6-2 14 15,5 0-4-15,0-10-3 16,3-9 8-16,-6-8-5 0,-3 5-3 16,-5 2 0-16,-9 7-2 15,-3 6 3-15,-6 7-1 16,2 0 0-16,0 0-15 15,1 3 14-15,4 11-6 16,2 2 7-16,-1-3-1 16,0-2 4-16,-5-8-3 15,-7-1 0-15,0-2 4 16,3 0 16-16,1 0 13 16,3-9-20-16,0-4-13 15,-4 3-1-15,2 3-4 16,-5 3-9-16,1 2 4 15,-1 2 7-15,0 0-23 16,0 0-13-16,0 0 18 0,0 0 6 16,0 0 15-16,0 0 0 15,0 0 5-15,-1 0 3 16,-4 0-7-16,-2 0-1 16,0-7 2-16,-3 3 1 15,-4 1-3-15,-3 3 0 16,-1 0-3-16,-1 16-4 15,-1 4 7-15,3-1 0 16,3 2-1-16,11-2 7 16,3-4-6-16,0-2 0 15,5-4 0-15,14 1-2 0,8-9 2 16,4-1-20-16,2 0-29 16,-2-8-66-16,-8-4 10 15,-4-9 11-15,-8-5 23 16,-3 0 44-16,-3-4 24 15,-5 7 3-15,0 6 16 16,0 7 45-16,0 10 13 16,-5 0-54-16,-6 17-19 15,0 10 45-15,-1-1-21 16,5 1-18-16,7-5-2 16,0-5 0-16,0-8-2 15,0-1 0-15,9-8-1 16,1 0 19-16,8 0 16 15,3-8-27-15,-3-9-3 0,1-2-7 16,-4-3 0-16,-6-1 1 16,-3 0 2-16,-3 6 6 15,-3 6-8-15,0 5 53 16,0 6 9-16,-19 10-59 16,-4 19 12-16,-6 9 66 15,5 4-9-15,10 4-13 16,13 0-39-16,1-2-10 15,34-1 3-15,17-7-13 16,0-9 2-16,-10-13-3 16,-14-14-189-16,-20-6-189 15</inkml:trace>
  <inkml:trace contextRef="#ctx0" brushRef="#br0" timeOffset="9939.99">26595 9339 216 0,'0'0'143'15,"0"0"-28"-15,0 0 31 16,0 0-59-16,0 0 9 16,0 0 7-16,0 0-77 15,-72-63-12-15,57 70-14 16,-2 17 4-16,-2 2-7 0,4 1 3 16,6-2 0-16,5-5-10 15,4-6 6-15,0-7 2 16,0-5 1-16,0 1 1 15,0-3 1-15,0 0 4 16,8-9 6-16,-1-14 10 16,-6-4-17-16,-1 2 1 15,0-3-5-15,-7 9 4 16,-4 5-10-16,-1 9 0 16,-5 5 6-16,-4 0-5 15,0 15 0-15,3 8-1 16,6 1 5-16,9 2-11 0,3-3 10 15,0-4 0 1,3-5 1-16,9-8-9 0,1 1 12 16,-1-7-2-16,2 0 5 15,-1-7 2-15,-1-13 13 16,-6-2-20-16,-3-7 7 16,-3-1-6-16,0 3 0 15,-12 6-2-15,-3 8 1 16,-1 7-14-16,-2 6 8 15,-2 0 6-15,0 16-1 16,3 7-10-16,5-1 2 16,11 1-24-16,1-2-40 15,0-1-39-15,7-6 43 16,5-2-50-16,-3-4-58 0,-3-5-72 16</inkml:trace>
  <inkml:trace contextRef="#ctx0" brushRef="#br0" timeOffset="18029.07">26738 10851 170 0,'0'0'12'0,"0"0"25"16,0 0 43-16,0 0-30 15,0 0-37-15,0 0-13 16,0 0-7-16,-3-5 7 16,4 2 8-16,8 3 17 15,-1-1 10-15,0-2 12 16,-2-3-11-16,-1-1 17 0,0 0-20 15,-1 1-10-15,-4 3 24 16,0-4-34-16,0 3 6 16,0-2 2-16,0 2-12 15,-6 1 0-15,-5 3-9 16,-2 0 0-16,0 0-9 16,-2 7 9-16,3 5-6 15,4 5 6-15,7-3-9 16,1-1 8-16,0-4-4 15,0-2-3-15,10-3 3 16,4-4 9-16,2 0-4 16,2 0 6-16,0-6-3 15,1-7 0-15,-2-1-3 16,-2-3 0-16,-8-3-6 0,-5 3 8 16,-2-1-2-16,0 8 2 15,-8 5 1-15,-8 5-3 16,-4 0 0-16,-4 11-4 15,4 5-4-15,3 4 8 16,8 3-7-16,8 0 6 16,1-4-13-16,0-5 1 15,12-4-4-15,1-6 17 16,6-4-5-16,4 0 6 16,-1-7-1-16,-2-6 4 15,-4-3 1-15,-6-4-7 16,-4 0 2-16,-2 0 0 15,-4 1 0-15,0 5 0 0,-8 8 0 16,-7 4-8-16,-3 2 8 16,-1 5-1-16,1 14 0 15,0 1-1-15,9 0-8 16,3 0 10-16,6-5-18 16,0-3 7-16,0-6-15 15,0-3 17-15,4-3 9 16,-1 0 0-16,0 0 9 15,0 0-8-15,-1 0 3 16,-2-7-4-16,0 0-27 16,0 0-105-16,0 2-76 15</inkml:trace>
  <inkml:trace contextRef="#ctx0" brushRef="#br0" timeOffset="19069.91">27539 10868 142 0,'0'0'77'0,"0"0"73"16,0 0-13-16,0 0-8 16,0 0-17-16,0 0-23 15,-14-35-5-15,14 35-36 0,0 0-25 16,0 0-20-1,25 0 6-15,19 0-9 0,12-1 0 16,10-2 5-16,0 3-4 16,-5 0-1-16,-6 0 0 15,-14 0-4-15,-13 0 5 16,-12-3-1-16,-11 3 0 16,-5 0 1-16,0-4-3 15,-6-2 2-15,-20 0-3 16,-17-1-1-16,-15 6-5 15,-12 1 9-15,-3 0 0 16,5 10 1-16,12 0-2 16,11 4 1-16,16-1 0 15,12-7-7-15,11 4 7 16,6 0-2-16,0 3 0 0,1 1 2 16,16 3 3-16,8 2-3 15,4-2 0-15,0 0-2 16,1 0 6-16,-5 0-4 15,-2-2 0-15,-8 1 3 16,-6-3-9-16,-2 1 6 16,-7-5-5-16,0 2 0 15,-4 5 9-15,-19-2-4 16,-10 4 1-16,-8 1 4 16,-6 1 16-16,-2-1-13 15,3 1 2-15,7-4 19 16,11-3-27-16,13-3 14 0,7 1-16 15,8-2 2-15,0-1-12 16,16 0 10-16,21-1 0 16,20-2 8-16,14-5-8 15,10 0-5-15,8 0-46 16,2-8-112-16,-3-6-116 16,-7-6-230-16</inkml:trace>
  <inkml:trace contextRef="#ctx0" brushRef="#br0" timeOffset="19519.62">28596 11090 695 0,'0'0'16'16,"0"0"36"-16,-3-72 44 15,0 52-18-15,-3 7-24 16,-4 3-49-16,-4 2 2 16,-9 5-2-16,-7 3-4 15,-5 4-1-15,-5 22 1 16,0 5-9-16,3 4 8 16,7 5 0-16,8-4-6 15,9-4 6-15,13-4 0 0,0-6-2 16,11-11 4-1,16-2-7-15,6-9 8 0,7 0-3 16,2-12 11-16,0-8-6 16,-3-6-5-16,-4-3 0 15,-5-3 7-15,-8 0 3 16,-7 5-9-16,-7 7-1 16,-4 8 29-16,-4 7 7 15,0 5-18-15,0 0-18 16,0 17-40-16,-13 16 37 15,-7 20 1-15,5 6-59 16,8 4-32-16,7-4-137 16,0-15-150-16</inkml:trace>
  <inkml:trace contextRef="#ctx0" brushRef="#br0" timeOffset="20015.93">28765 11239 712 0,'0'0'74'16,"0"0"110"-16,0 0-115 15,0 0-42-15,0 0-27 16,0 0-10-16,-2-41 4 16,23 36 11-16,5 4-5 15,-1 1 0-15,-1 0-3 16,-5 0-9-16,-1 8-23 0,-6 7 8 15,-5 2 24-15,-5 8-10 16,-2-3 4-16,0 0-4 16,-13 2 1-16,0-8 4 15,-1-2 8-15,6-5 0 16,2-2 7-16,5-7-3 16,1 0 13-16,0 0 37 15,0 0-10-15,12-16 11 16,15-11-50-16,8-9-4 15,11-4 18-15,-2 3-16 16,-1 4 4-16,-6 14 21 16,-11 7-28-16,-11 4 30 15,-8 8-30-15,-1 0 1 16,-5 22-6-16,2 11 6 16,-3 8-1-16,0 2 0 0,-1 2 9 15,-12-4-11-15,-1-2 2 16,-4-2-1-16,2-8-4 15,0-2-50-15,2-7-55 16,4-11-176-16,5-9-226 16</inkml:trace>
  <inkml:trace contextRef="#ctx0" brushRef="#br0" timeOffset="21127.41">30860 11060 512 0,'0'0'77'0,"0"0"57"15,0 0 34-15,0 0-53 16,0 0-69-16,0 0-17 16,32-20-20-16,19 15 10 0,15 0-1 15,2 3-12 1,-6 2-6-16,-8 0 0 0,-15 0 5 15,-14 0-14-15,-13 0 9 16,-10 0-59-16,-2 0 48 16,-18 0-10-16,-25 0 2 15,-22 0-16-15,-13 0 29 16,-9 7-3-16,0 2 9 16,2 1 0-16,11 3 1 15,21 0 6-15,17-3-7 0,19-3 5 16,15 3-1-1,2 2-8-15,25 5-4 0,19-2 8 16,11-1 44-16,8 1-36 16,-5-5 3-16,-2 0-10 15,-11 0 5-15,-10-2-3 16,-11 0-3-16,-13-5 0 16,-8 3-9-16,-3 5 4 15,-11 5 5-15,-24 11 17 16,-11 5 4-16,-12 5 21 15,-7-5-29-15,4 3-6 16,8-6 27-16,11-3-29 16,18-6 12-16,9-3-6 15,9-5-7-15,6-2-3 16,0-1-1-16,24 1 0 0,19-3 23 16,25-3-19-16,14-4 9 15,9 0-13-15,4 0-5 16,-5-11-18-16,-7-8-99 15,-14-10-142-15,-19-5-223 16</inkml:trace>
  <inkml:trace contextRef="#ctx0" brushRef="#br0" timeOffset="21469.8">31615 11107 493 0,'0'0'69'15,"0"0"90"-15,0 0 26 16,0 0-23-16,76-77-62 16,-73 75-24-16,-3 2-3 15,0 0-39-15,0 0 6 16,0 0-40-16,0 7-2 15,0 22-10-15,0 11 24 16,0 18 0-16,-3 6 6 16,-6 2-17-16,-4-4 19 15,-1-6-20-15,-2-3 0 16,1-10-7-16,0-3 7 16,6-11-33-16,5-6-74 0,4-9-56 15,12-14-242-15,25-3-248 16</inkml:trace>
  <inkml:trace contextRef="#ctx0" brushRef="#br0" timeOffset="21897.81">32161 11239 592 0,'0'0'95'15,"0"0"163"-15,0 0-172 0,0 0-46 16,0 0 20-1,0 0-56-15,-73-54 15 0,55 54 4 16,-4 0-20-16,-2 11-1 16,-3 11-2-16,-1 6 0 15,1 3-4-15,6 0 7 16,5-1-3-16,6-4 0 16,10-10-4-16,0-3-7 15,0-6 9-15,2-7-8 16,12 0 0-16,5 0 14 15,5-3-4-15,0-14 0 16,1-2 1-16,0-4 0 16,2-4-1-16,-6 3 0 15,-4 2 1-15,-3 6 6 16,-5 13-7-16,-4 0 17 0,-4 3-4 16,-1 0 10-16,0 0-23 15,0 3-7-15,0 16-3 16,0 10 11-16,-6 5-1 15,-3 2 0-15,5 5-12 16,0 4-62-16,4-9-146 16,0-12-207-16</inkml:trace>
  <inkml:trace contextRef="#ctx0" brushRef="#br0" timeOffset="22361.75">32316 11464 126 0,'0'0'525'0,"0"0"-372"16,0 0 48-16,0 0-147 15,0 0-26-15,0 0-28 16,-31-37-3-16,31 37-2 16,0 0-2-16,6 0 7 15,3 3 12-15,1 6-10 16,2 6-1-16,-4 4-1 15,-2 1-8-15,-6 4-12 16,0-2-56-16,0-3 10 16,-3-2-1-16,-5-3-6 15,-1-8 37-15,5-3 27 16,1-3 9-16,3 0 7 16,0 0 41-16,0-3 73 0,9-14-45 15,12-11-73-15,7-5 26 16,5-4-4-16,5 7-8 15,-8 5 16-15,-6 10-15 16,-4 5-13-16,-13 7 29 16,-2 3-31-16,-4 0-4 15,3 13 1-15,-1 11 0 16,-1 11 5-16,-2 5-5 16,0 1 0-16,-3-2-10 15,-9-6-5-15,-3-4-78 0,2-7-28 16,4-7-120-1,6-13-50-15</inkml:trace>
  <inkml:trace contextRef="#ctx0" brushRef="#br0" timeOffset="22632.17">32722 11232 449 0,'0'0'117'0,"0"0"187"16,0-72-148-16,0 65-25 15,0 5-34-15,0 2-52 16,0 0-5-16,0 0-38 16,0 2 6-16,4 17-8 15,10 11 0-15,1 14 9 16,1 7-2-16,1 7-6 0,-4 4 18 16,-6 4-14-1,-5 1-5-15,-2-5 0 0,-12-9 1 16,-12-3-8-16,-9-5-12 15,-4-4-99-15,-2-9-70 16,3-16-352-16</inkml:trace>
  <inkml:trace contextRef="#ctx0" brushRef="#br0" timeOffset="23711.76">29824 11612 119 0,'0'0'253'0,"0"0"-253"15,0 0 20-15,0 0 11 16,0 0 15-16,0 0-26 15,-72 3 0-15,60-3 13 16,4-9-5-16,1-2-10 16,6-2 2-16,1-4-12 15,0-5 17-15,3-1-25 16,12 3 0-16,-2 3 15 0,0 7-14 16,-2 8 11-16,-3 2-12 15,-2 0 0-15,-4 1-4 16,-2 20 4-16,0 6 0 15,0 8 8-15,-14-1-7 16,-2-8 5-16,-1-2-6 16,1-9 0-16,2-5 13 15,2-6-10-15,3-4 30 16,2 0 18-16,1 0 14 16,2-4-17-16,1-14-16 15,3-6-9-15,0-9 10 16,2 2-30-16,9 3-3 0,-1 12 12 15,-4 8-12 1,-3 5 0-16,-2 3-3 0,1 0-4 16,2 7-1-16,1 9 4 15,-1 1 4-15,0-5 0 16,-3-5 6-16,1-4-6 16,-2 0 0-16,0-3 1 15,0 0 33-15,0 0 5 16,0 0 12-16,1 0-1 15,8-8-19-15,4-2 9 16,7 0-37-16,2 0-1 16,-3 10 23-16,-1 0-24 15,-4 6-1-15,-6 23 0 16,-8 14-7-16,-23 10 3 16,-37 7-5-16,-26 6-82 0,-25-3-84 15,-16-5-208-15</inkml:trace>
  <inkml:trace contextRef="#ctx0" brushRef="#br0" timeOffset="28842.49">31518 12005 164 0,'0'0'43'0,"0"0"17"16,0 0 18-16,0 0-14 0,0 0 19 15,0 0-37 1,0 0 2-16,2 0 16 0,-2 0-11 16,0 0-8-16,0 0-13 15,0 0 7-15,0 0 4 16,0 0-33-16,0 0 16 16,0 0-4-16,0 0-18 15,0 0 18-15,0 0-20 16,0 0-1-16,0 0 12 15,0 0-5-15,0 0-8 16,0 0 2-16,0 0 5 16,0 0 5-16,0-4-10 15,0 4-1-15,0 0 20 0,0-3-18 16,0 3 7 0,0 0 6-16,0 0-10 0,0 0 18 15,0 0-16-15,0 0-1 16,0 0 4-16,0 0-11 15,0 3-3-15,-9 21-12 16,-12 9 13-16,-7 16 0 16,-8 4 4-16,3 8-1 15,-1-6 12-15,4 1-11 16,0-8 2-16,3-6 8 16,8-9-10-16,1-11 10 15,9-8-12-15,2-5 0 16,2-5 3-16,4-4 3 15,-1 0-6-15,2 0 5 0,0 0-5 16,0 0 23-16,13-20-18 16,16-17 1-16,8-15-6 15,8-7 4-15,1-8-4 16,-6 4 0-16,-2-2-20 16,-7 6 9-16,-9 8-1 15,-7 16 12-15,-9 15-9 16,-6 10 11-16,0 6-2 15,0 1 0-15,0 3-15 16,-18 0 6-16,-14 10 3 16,-7 10 4-16,-3 5-7 15,-1 5 12-15,2 4-3 16,3 0 10-16,2-5-9 16,6 0 13-16,10-10-14 0,7-7 0 15,7-7 6-15,6-5 2 16,0 0-8-16,0 0 9 15,0 0-8-15,24-2 28 16,12-15-13-16,13-10-11 16,3-3 9-16,2-6-9 15,-3 0-5-15,-6 6 0 16,-10 7 8-16,-5 4-9 16,-12 9 1-16,-7 6 0 15,-4 4-5-15,-7 0 5 16,1 0 0-16,4 0-3 0,-1 3 0 15,7 13-7-15,2 8 10 16,-2 6 0-16,-1 7 1 16,2-2 3-16,-5-1-4 15,0-6 0-15,-4-1 3 16,-3-6-8-16,0-2 5 16,0-3-51-16,1-2-71 15,2-8-212-15,3-6-202 16</inkml:trace>
  <inkml:trace contextRef="#ctx0" brushRef="#br0" timeOffset="29451.1">31836 11883 51 0,'0'0'54'15,"0"0"-52"-15,0 0 20 16,0 0-10-16,0 0 2 16,0 0 1-16,3 3 1 15,-3-3 28-15,0 0-20 16,0 0-22-16,0 0 24 16,0 0-2-16,0 0-5 0,0 0 9 15,0 0 7-15,0 0 3 16,0 0-16-16,0 0-8 15,0 0 12-15,0 0-20 16,0 0 7-16,0 0 5 16,0 0-12-16,0 0 9 15,0 0-15-15,0 0 1 16,0 0-6-16,0 0-17 16,0 0-72-16,-3 3-107 15</inkml:trace>
  <inkml:trace contextRef="#ctx0" brushRef="#br0" timeOffset="30202.72">30483 12126 4 0,'0'0'8'16,"0"0"-3"-16,0 0 29 15,0 0-19-15,0 0-7 16,0 0 7-16,0 4 10 15,0-4 17-15,0 0-16 0,0 0-16 16,0 0 18-16,0 0-10 16,0 0-13-16,0 0 20 15,0 0-19-15,0 0-4 16,0 0 3-16,0 0-5 16,0 0 8-16,0 0 1 15,0 0-5-15,0 0 11 16,0 0-14-16,0 0 4 15,0 0 8-15,0 0-9 16,0 0 18-16,0 0-14 16,0 0-6-16,0 0 4 15,0 0-2-15,0 0-4 0,0 0 6 16,0 0-5-16,0 0 14 16,0 0-4-16,0 0-9 15,0 0 18-15,0 0-16 16,0 0 9-16,0 0 3 15,0 0-12-15,0 0 8 16,0 0-12-16,0 0 2 16,0 0-2-16,0 0 0 15,0 0-2-15,0 0 1 16,0 0-39-16,0 0-11 16,0 0-47-16,0 0-55 15</inkml:trace>
  <inkml:trace contextRef="#ctx0" brushRef="#br0" timeOffset="33201.28">28797 11823 7 0,'0'0'15'0,"0"0"-5"16,0 0-6-16,0 0 13 15,0 0-3-15,0 0 11 16,0 0 1-16,3 0 10 16,-3 0-14-16,0 0-19 15,0 0 16-15,0 0-4 16,0 0-5-16,0 0 9 16,0 0-1-16,0 0-1 15,0 0-5-15,0 0-1 16,0 0 13-16,0 0-16 15,0 0 0-15,2 0 2 0,-2 0-9 16,0 0 1-16,0 0 3 16,0 0-4-16,0 0 5 15,0 0-6-15,0 0 0 16,0 0-1-16,0 0 3 16,0 0-2-16,0 0 0 15,0 0 3-15,0 0-3 16,0 0 0-16,0 0 0 15,0 0 0-15,0 0 0 16,0 0 0-16,0 0 0 16,0 0 1-16,0 0-1 15,0 0 0-15,0 0 0 0,0 0-2 16,0 0 3 0,0 0-1-16,0 0 0 0,0 0 2 15,0 0-3-15,0 0 1 16,0 0 0-16,0 0-1 15,0 0 3-15,0 0-2 16,0 0 0-16,0 0 1 16,0 0-7-16,0 0 6 15,0 0-8-15,0 0-6 16,0 3-38-16,0 1 12 16,-5 6-28-16,-6-4-74 15</inkml:trace>
  <inkml:trace contextRef="#ctx0" brushRef="#br0" timeOffset="37001.85">27105 13036 31 0,'0'0'72'0,"0"0"-33"15,0 0 11-15,0 0-12 16,0 0-10-16,0 0-13 16,0 0-8-16,0-7 36 15,0 7-27-15,0 0-5 16,0 0-4-16,0 0-6 16,0-3 7-16,0 3-8 15,3-4 2-15,6-4 15 0,4-3 7 16,-4 1-1-1,-1 0-1-15,-4-4-18 0,-1 4 5 16,-3 5 3 0,0 1 22-16,0 1 5 0,-6 0-39 15,-5 3-13-15,-1 0 13 16,-4 9 1-16,2 10-1 16,1 2-1-16,4 0 1 15,6-6-10-15,3-1 9 16,0-4 1-16,0-2 0 15,6-4 1-15,6-4-2 16,6 0 1-16,3 0 0 0,-3-7 10 16,-2-5-7-1,-5-1-3-15,-4-4 0 0,-5 1 5 16,-2-8-2 0,0 7-3-16,0 5 0 0,-3 2 7 15,-8 10-7-15,1 0-2 16,-5 0 0-16,-2 16 2 15,3 7-4-15,5 1 4 16,4-5 0-16,5-2-3 16,0-5 3-1,0-5 0-15,0-1 0 0,0-5 4 16,0-1 3-16,5 0-3 16,1-4 13-16,0-11 15 15,-2-2-32-15,-1-6 0 16,-3 3-27-16,0 3-73 0,0 4-82 15,0 7 55-15,-3 6 46 16</inkml:trace>
  <inkml:trace contextRef="#ctx0" brushRef="#br0" timeOffset="47457.4">28047 12891 60 0,'0'0'102'16,"0"0"-21"-16,0 0-12 15,0 0-2-15,0 0-1 16,0 0 11-16,0 0-31 15,11-20-24-15,-11 23-22 16,0 23 13-16,-8 16-7 16,-5 22 33-16,-3 5 0 15,-5 4-12-15,0 0-20 16,-2-7 11-16,3-14 1 16,3-12-16-16,5-14 33 0,6-13-12 15,5-6-6-15,1-7 42 16,0 0-5-16,-5 0 41 15,1-23-4-15,-2-13-91 16,0-11 6-16,6-8-7 16,0-8 0-16,15-6-4 15,7-8 10-15,4 5-6 16,-1 6 0-16,6 13 3 16,1 13-15-16,0 17 9 15,7 13-34-15,1 10-1 0,1 6-26 16,-3 21 13-16,-8 3-9 15,-15 7-9-15,-13 2 24 16,-2 0 7-16,-29 1 24 16,-13-6 8-16,-11-5 12 15,-1-6-4-15,8-9 6 16,8-5-4-16,13-6 34 16,10-3-5-16,9 0-16 15,6 0 28-15,0 0-28 16,0 0-4-16,0 0-13 15,9 0 2-15,12 7-12 16,4 10 10-16,8 6 0 16,3 5-10-16,3-1 11 0,4 1-1 15,-1-6 0-15,-1-5-12 16,-2-7 12-16,-6-6-56 16,-3-4-6-16,-3 0 12 15,-5-10-29-15,-4-7 22 16,-2-6 17-16,-3-4-13 15,-4 1 40-15,-1-7 9 16,-6 7 4-16,-2 5 14 16,0 8 25-16,0 6 51 15,-3 7-31-15,-15 0-46 16,-7 20-11-16,-5 7-2 16,2 4 0-16,2 0 9 15,13-7-6-15,2-1 4 16,11-7-7-16,0-6 2 0,0-6 4 15,14-1-5-15,11-3 5 16,8-7 33-16,6-12-24 16,2-2 2-16,-3-4-11 15,-7-5-1-15,-6 6 0 16,-10 5-5-16,-4 6 0 16,-8 9 4-16,-3 4-4 15,0 0-8-15,0 17-23 16,-12 6 31-16,3 7 2 15,4-2-2-15,5-7 0 16,0-5-6-16,2-6 7 16,15-6-1-16,6-4 5 15,12-4-3-15,5-18 1 16,3-8-3-16,2-7-24 16,-8-5 17-16,-1-8-14 0,-5-1 21 15,-2-4-1-15,-6 6 4 16,-8 9 10-16,-9 14 9 15,-6 12 51-15,0 11 32 16,0 3-73-16,-19 26-32 16,-6 14-1-16,-4 13 1 15,5 7-1-15,9-1 1 16,7-3-13-16,8-11-19 16,0-8-132-16,5-13 22 15,15-18-142-15</inkml:trace>
  <inkml:trace contextRef="#ctx0" brushRef="#br0" timeOffset="47741.66">28862 13003 439 0,'0'0'60'0,"0"0"57"16,0 0-89-16,0 0-28 15,0 0-21-15,0 0 20 16,0 11-6-16,42-11 7 15,7 0 6-15,2 0-2 16,-5-2-4-16,-9-4 17 16,-9 2 27-16,-8 4 37 0,-8 0-40 15,-1 14-30-15,-3 13 35 16,-5 5-14-16,-3 5 7 16,0-1-7-16,-5-3-30 15,-8-1-4-15,1-8-4 16,3-1-106-16,2-6-41 15,4-11-155-15</inkml:trace>
  <inkml:trace contextRef="#ctx0" brushRef="#br0" timeOffset="47902.59">29317 12930 789 0,'0'0'144'16,"0"0"12"-16,0 0-134 15,0 0-22-15,0 0-26 0,0 0 6 16,-46 67-92-16,41-31-107 16,3-1-82-16</inkml:trace>
  <inkml:trace contextRef="#ctx0" brushRef="#br0" timeOffset="48208.43">29376 13104 610 0,'0'0'135'0,"0"0"145"16,0 0-186-16,0 0-31 16,0 0-63-16,0 0 9 15,-73 44-12-15,58-4 10 0,8-2-7 16,5-7 0 0,2-5 3-16,0-5-11 0,3-11 8 15,6-8-4-15,0-2-7 16,11 0 22-16,2-19-10 15,4-7 9-15,-1-8-5 16,-3-2-7-16,-10-3 2 16,-5 2-18-16,-7 7 16 15,0 13-23-15,-19 11-4 16,-5 6-35-16,1 9-105 16,3 14-32-16,14 5-24 15,6-9-182-15</inkml:trace>
  <inkml:trace contextRef="#ctx0" brushRef="#br0" timeOffset="48434.1">30291 12910 981 0,'0'0'20'15,"0"0"189"-15,0 0-133 16,0 0-49-16,0 0-27 15,0 0-14-15,-15 12 11 16,7 35 2-16,-1 13 1 16,-7 0-7-16,-2 2-9 0,-3-5-58 15,0-8-102-15,8-13-182 16,7-22-74-16</inkml:trace>
  <inkml:trace contextRef="#ctx0" brushRef="#br0" timeOffset="49362.35">30176 13048 522 0,'0'0'162'0,"0"0"126"16,0 0-195-16,-85-55-39 15,85 55-44-15,0 0-10 16,19 0-15-16,17 10 5 16,16 3 10-16,9-6-8 15,0-1-4-15,-7-4-34 16,-14-2-18-16,-16 0 29 0,-12 0 35 15,-6-2 8-15,-6-1 5 16,0 0 21-16,0 3 4 16,0 0-4-16,0 0-34 15,0 0 1-15,0 0-4 16,-6 13-11-16,-1 4 14 16,1 2-8-16,4-2 5 15,2-7 3-15,0-1 0 16,0-2-15-16,0-4-6 15,8-3-13-15,2 0 11 16,0 0 22-16,0-3-25 16,-4-11 26-16,-5 2 0 15,1-2 3-15,-2 4 7 16,0 6 3-16,0 4 9 0,-8 0 6 16,-7 14-28-16,-1 12 0 15,-2 5-5-15,7 1 5 16,5-3-5-16,6-1 4 15,0-12 1-15,11-2-10 16,16-11 9-16,7-3 1 16,12-7 0-16,7-14-4 15,9-9-26-15,4-7-16 16,-2-7-25-16,-6-3 65 16,-16 5 6-16,-14 9 4 15,-14 12 78-15,-13 12 3 16,-1 5 8-16,-7 4-45 0,-17 0-45 15,-3 13 2-15,4 7-4 16,9 2-1-16,6-3 0 16,8 1-5-16,0-5 1 15,21 1 4-15,9-2 0 16,7 0 3-16,7-1-3 16,-1-1 0-16,-4-1 0 15,-10 3 0-15,-11-5-6 16,-13 1 4-16,-5 2-23 15,-18 3 15-15,-13 3 4 16,-13-1 2-16,4-3 4 16,4-3-62-16,11-8-16 0,14-3-23 15,11-14-37 1,17-16 29-16,25-9-150 0,16-12 85 16,9-8 78-16,5-5 35 15,-1 4 61-15,-7 9 144 16,-7 14 74-16,-14 12 3 15,-8 11-20-15,-12 11 10 16,-5 3-88-16,-6 14-93 16,-6 19 4-16,-1 13 6 15,-5 9-7-15,0 4 9 16,-3-1-41-16,-11 0-1 16,-2-7 0-16,2-9-9 15,5-9-41-15,8-9-51 16,1-12-97-16,7-12-23 0,22-2-295 15</inkml:trace>
  <inkml:trace contextRef="#ctx0" brushRef="#br0" timeOffset="49501.21">31472 13068 588 0,'0'0'225'16,"0"0"-6"-16,0 0-152 15,0 0-67-15,0 0-5 16,0 0-19-16,119-10 15 15,-74 13-181-15,-6-3-309 16</inkml:trace>
  <inkml:trace contextRef="#ctx0" brushRef="#br0" timeOffset="53553.97">29081 14608 461 0,'0'0'154'0,"0"0"-87"15,0 0 96-15,0 0-108 16,0 0-27-16,0 0-21 16,0 0-6-16,2-10 26 0,27-6 36 15,12-8-8-15,8-9-19 16,1-9-35-16,0-5 3 15,0-9-4-15,-5-10 9 16,-2-5-12-16,-10-7 3 16,-11-8-3-16,-11 13-6 15,-11 17 5-15,0 17 4 16,-3 22 0-16,-15 17-12 16,-11 6 9-16,-10 35-21 15,-3 18 7-15,2 11 6 16,17 5 5-16,14-8 4 15,9-4 2-15,5-14-18 16,20-12 11-16,5-12-13 0,6-15 14 16,5-10-3-1,4 0 10-15,3-16-1 0,-2-10 0 16,-3-1 3-16,-10-3-6 16,-9 8-28-16,-10 5-52 15,-8 11 57-15,-6 6 17 16,0 3-4-16,0 17-45 15,-2 9 58-15,1 0-2 16,1-1 2-16,0-6-3 16,16-9-8-16,4-4 14 15,5-9-3-15,5 0 8 16,4 0 17-16,1-12 21 16,0-1-31-16,-2 2-1 15,-5 1 36-15,-3 8-38 0,-5 2 1 16,1 0-10-16,-3 7 2 15,1 9-9-15,-1 4 4 16,-3-4 0-16,1-2-6 16,-1-8-2-16,6-6-89 15,4 0-39-15,2-6-109 16,1-14-177-16</inkml:trace>
  <inkml:trace contextRef="#ctx0" brushRef="#br0" timeOffset="53823.68">30485 13950 692 0,'0'0'84'15,"0"0"149"1,0 0-60-16,0 0-82 0,0 0-31 16,0 0 9-16,-33-36-34 15,33 36 7-15,0 10-22 16,0 16-8-16,0 21-11 15,0 15 4-15,0 16-5 16,-9 3 18-16,-7 1-15 16,-4-11-3-16,-2-12 0 15,2-14-10-15,8-11-5 16,6-7-72-16,6-12-38 16,5-11-41-16,22-4-327 0</inkml:trace>
  <inkml:trace contextRef="#ctx0" brushRef="#br0" timeOffset="54194.68">30935 14086 722 0,'0'0'161'0,"0"0"103"16,0 0-214-16,-85-27-3 15,62 27-18-15,-9 3-21 16,-2 14-6-16,1 7-2 15,3 2 0-15,10-1-8 16,9 5 8-16,8-5-6 0,3-9 6 16,0 0-22-1,20-9 3-15,10-4-5 0,6-3 2 16,1-6 15-16,-5-14-24 16,-7-4 31-16,-6-1 0 15,-5 3 5-15,-6 7 3 16,-4 5 0-16,-3 7 14 15,-1 3 23-15,0 0-45 16,0 6-10-16,-4 16 1 16,-4 8 0-16,4 4 9 15,4 3-50-15,0-5-48 16,0-3-80-16,19-8-169 16,4-14-131-16</inkml:trace>
  <inkml:trace contextRef="#ctx0" brushRef="#br0" timeOffset="54576.7">31087 14258 562 0,'0'0'186'0,"0"0"134"15,0 0-196-15,0 0-23 16,0 0-60-16,0 0-29 16,-20-27-12-16,20 27-9 15,14 0 7-15,8 10-4 16,3 9 2-16,-2 1-8 15,-5 4-14-15,-7-1-22 16,-7-3 15-16,-4-3-21 16,0-2 27-16,-1-5-11 15,-7-6 26-15,4-1 1 16,2-3 14-16,1 0-3 0,-1 0 20 16,2-7-7-16,0-16 18 15,2-3-31-15,17-4 7 16,7 4-13-16,-4 7 6 15,-3 9 0-15,-2 7-1 16,-4 3-7-16,0 10 3 16,-3 15-1-16,-3 4-4 15,-7 5 3-15,0-1-31 16,0-6-59-16,0-1-94 16,0-12-30-16,0-7-92 0</inkml:trace>
  <inkml:trace contextRef="#ctx0" brushRef="#br0" timeOffset="54754.16">31500 14350 415 0,'0'0'291'15,"0"0"-6"-15,0 0-131 16,0 0-48-16,0 0-70 16,0 0-26-16,17-40-10 15,13 37 0-15,6 0-6 16,-5-1 4-16,0 4-63 15,-2 0-44-15,-7 0-193 16,-8 0-76-16</inkml:trace>
  <inkml:trace contextRef="#ctx0" brushRef="#br0" timeOffset="54949.68">31602 14212 576 0,'0'0'255'0,"0"0"-25"16,0 0-118-16,0 0-48 15,0 0-49-15,0 0-5 16,-22 22-9-16,20 12 1 16,-1 2 21-16,1 4-23 15,-2-1 0-15,1-6-2 16,0-3-59-16,1-10-99 16,2-10-160-16,0-10-151 15</inkml:trace>
  <inkml:trace contextRef="#ctx0" brushRef="#br0" timeOffset="55131.67">31895 14192 629 0,'0'0'209'0,"0"0"27"16,0 0-171-16,0 0-65 16,0 0 14-16,0 0-6 15,-14 92-8-15,12-52 0 16,2-3-3-16,0 5 2 15,0 1-43-15,15-6-173 16,15-14-128-16</inkml:trace>
  <inkml:trace contextRef="#ctx0" brushRef="#br0" timeOffset="55328.18">32416 13994 913 0,'0'0'129'15,"0"0"88"-15,0 0-179 16,0 0-14-16,0 0-24 16,0 0-7-16,-18 52 0 15,18 7 12-15,0 12-5 16,-19 4 0-16,-20 7-37 16,-20-2-90-16,-15-14-344 0</inkml:trace>
  <inkml:trace contextRef="#ctx0" brushRef="#br0" timeOffset="55587.89">30521 14733 839 0,'0'0'98'15,"0"0"-5"-15,0 0 72 16,0 0-139-16,0 0-26 15,0 0 12-15,147-7 22 16,4 7 1-16,31 0-15 0,22 0-4 16,15-3-8-1,17 3-8-15,-5 0 0 0,-13 3 8 16,-29-2-23-16,-41-1-26 16,-48 0-97-16,-49-4-84 15,-51-12-175-15</inkml:trace>
  <inkml:trace contextRef="#ctx0" brushRef="#br0" timeOffset="56014.01">31193 15112 780 0,'0'0'39'15,"0"0"35"-15,0 0-10 16,0 0-38-16,0 0 4 16,-91-46-18-16,46 46-2 15,-10 14 17-15,-7 15 23 16,3 5-34-16,15 2-2 16,11-6 12-16,16-6-26 15,16-5 0-15,1-3-1 16,13-5-1-16,18-11-3 15,10 0 5-15,6-10 0 16,-2-11 5-16,-3-4 1 16,-5-6-6-16,-4 1 0 0,-12 1 9 15,-6 12-4 1,-9 7-5-16,-4 7 0 16,-2 3-4-16,0 0 0 15,0 0 3-15,0 9-3 0,-7 16 0 16,-2 8-3-16,1 6 7 15,6 3-47-15,2-5-99 16,0-3-171-16,12-12-122 16</inkml:trace>
  <inkml:trace contextRef="#ctx0" brushRef="#br0" timeOffset="56525.96">31333 15245 618 0,'0'0'30'0,"0"0"66"15,0 0-80-15,0 0 12 16,0 0 35-16,0 0 5 16,-4-7 17-16,4 7-16 15,0 0-67-15,0 0-2 16,0 0 0-16,6 7 0 15,0 3-3-15,3-3 6 16,-3-1-6-16,-2-5-3 0,-1 2-36 16,-1 4 39-1,-1-1-6-15,-1 7 9 0,0 1-8 16,0 6 16-16,0-3-8 16,0 0 0-16,-1-3 6 15,-2-3 0-15,3-5-6 16,0-6 2-16,0 0 17 15,0 0 2-15,0 0 7 16,16-6 21-16,12-14 8 16,8-4-4-16,5-1-41 15,-4 1 3-15,-4 1-3 16,-3 6-10-16,-8 7-2 16,-9 7 0-16,-5 3-1 15,-4 0-7-15,1 6-3 0,-4 22 4 16,-1 5-2-16,0 4-9 15,-17 5-28-15,-12 1-15 16,-13 3-100-16,-4-10-160 16,-5-10-251-16</inkml:trace>
  <inkml:trace contextRef="#ctx0" brushRef="#br0" timeOffset="56801.64">30689 14896 915 0,'0'0'145'0,"0"0"33"16,0 0-101-16,0 0-42 15,0 0-25-15,0 0-10 16,-16 29-11-16,14 30 11 15,1 14 0-15,-4 10 10 16,-2-2-15-16,-1 3 5 16,1-6-18-16,5-8-41 15,2-16-86-15,21-18-152 16,18-23-226-16</inkml:trace>
  <inkml:trace contextRef="#ctx0" brushRef="#br0" timeOffset="57012.51">32109 14982 745 0,'0'0'496'16,"0"0"-426"-16,0 0 24 16,0 0-75-16,0 0 4 15,0 0-12-15,27 72-5 16,-17-10-6-16,-10 14 0 15,-16 11-12-15,-37 17-34 16,-30 5-168-16,-24-13-269 0</inkml:trace>
  <inkml:trace contextRef="#ctx0" brushRef="#br0" timeOffset="57904.96">28046 16315 4 0,'0'0'415'0,"0"0"-307"16,0 0 14-16,0 0-35 0,0 0 2 15,0 0-37-15,-48 31-8 16,48-25-28-16,0-3-14 15,0 0 4-15,6 0-4 16,6-3-2-16,2 0 4 16,3-3-3-16,-2-14 7 15,-1-2-8-15,-7-5 7 16,-5-1-7-16,-2 2 3 16,0 10 0-16,-9 5 6 15,-8 8-6-15,-2 0 9 16,-4 11-12-16,3 12 0 15,3 0 1-15,8 1-1 16,6-7 0-16,3-3-2 16,0-3 2-16,8-5-4 15,7-3 3-15,2-3 1 0,3 0 33 16,2-9 2-16,-1-8 20 16,-4-2-4-16,-4-2-29 15,-7 2 6-15,-3 6-27 16,-3 4 7-16,0 5-16 15,0 4 2-15,-19 10-73 16,-4 16-63-16,-2 5-34 16,4 7-21-16,10-7-163 15</inkml:trace>
  <inkml:trace contextRef="#ctx0" brushRef="#br0" timeOffset="58957.28">28995 15949 486 0,'0'0'69'15,"0"0"62"-15,0 0-85 16,0 0-46-16,0 0-15 15,0 0 15-15,-16 80 0 16,16-18 67-16,0 4-20 16,0-3-24-16,-8-4 20 15,-3-13-30-15,-4-13-1 16,0-6 13-16,2-10-23 16,1-8 29-16,1-9-19 0,0 0-2 15,2-6 23 1,-2-17-29-16,5-14-2 0,6-13-2 15,0-12 2-15,9-14-10 16,16 0 7-16,5 7 1 16,2 15-7-16,0 21 7 15,-2 14-10-15,2 12-26 16,0 7-32-16,-2 4-3 16,-1 18 17-16,-9 11 14 15,-6 4 33-15,-11-1-12 16,-3 3 3-16,-6-8 14 15,-18-1-1-15,-7-10 3 16,-4-4 17-16,0-6 23 16,3-3 26-16,4-4-45 15,10-3 23-15,9 0-14 0,5 0-10 16,4 0 11-16,0 0-31 16,0 7-14-16,3 8 10 15,13 13-5-15,8 1 9 16,1 5 0-16,4-5-6 15,-1-2-31-15,0-5-24 16,-1-9 13-16,3-5 28 16,1-8-61-16,5 0 9 15,2-8-50-15,-3-8 23 16,-3-4 36-16,-12-3 55 16,-7 3 8-16,-6 5 58 15,-7 4 71-15,0 11 50 16,0-3-7-16,0 3-78 15,0 0-24-15,0 0-61 0,-3 3-3 16,-1 16-6-16,1 1 0 16,3 0 0-16,0-4 1 15,7-2 5-15,8-1-6 16,2-7 0-16,5-1 0 16,3-5-8-16,2-5-12 15,-3-11-24-15,-2-10 6 16,-12-7-22-16,-5-3 51 15,-5-1 6-15,-9 4 3 16,-21 7 23-16,-11 11-5 16,-7 13 29-16,0 2-16 0,5 4-31 15,10 18 3-15,12 5-3 16,15 6-22-16,6 1-71 16,14-5-152-16,20-11-180 15</inkml:trace>
  <inkml:trace contextRef="#ctx0" brushRef="#br0" timeOffset="59278.24">29733 16140 840 0,'0'0'133'16,"0"0"60"-16,0 0-118 16,0 0-58-16,0 0-12 0,0 0-2 15,-78 76 0-15,66-33 0 16,10-5-3-16,2-3 0 15,0-6-5-15,14-8 5 16,0-12-20-16,4-9-7 16,2 0-10-16,3-16 26 15,2-18-28-15,-4-5-24 16,-6-7-15-16,-8-9-34 16,-7 4 1-16,-1 2 68 15,-25 13 43-15,-2 15 7 16,-5 8 84-16,5 13-45 15,7 0-15-15,8 3-31 16,10 17-39-16,3 4-109 16,6-1-74-16,13-6-146 15</inkml:trace>
  <inkml:trace contextRef="#ctx0" brushRef="#br0" timeOffset="59531.51">30063 15911 631 0,'0'0'171'0,"0"0"37"16,0 0-69-16,0 0-50 15,0 0-26-15,0 0-9 16,20-31-43-16,-20 42-8 0,0 21 0 16,-6 14-2-1,-3 11 20-15,-1 8-21 0,1-4 4 16,3-2-10-1,3-10 6-15,3-12-42 0,0-12-19 16,0-11-53-16,14-9-74 16,9-5-133-16,10-9-22 15</inkml:trace>
  <inkml:trace contextRef="#ctx0" brushRef="#br0" timeOffset="59675.27">30198 16167 107 0,'0'0'294'0,"0"0"-47"16,0 0-42-16,0 0-84 15,0 0-23-15,0 0-59 16,-80-39-36-16,80 39-6 16,0 0-28-16,16 0-146 0,21 5-37 15,14-5-144-15</inkml:trace>
  <inkml:trace contextRef="#ctx0" brushRef="#br0" timeOffset="59930">31148 15969 847 0,'0'0'273'0,"0"0"-231"16,0 0 24-16,0 0-58 0,0 0 3 15,0 0 17-15,-1 46-20 16,5 0 3-16,-4 8 6 15,0 5-12-15,-12 4-5 16,-1-12 0-16,3-3-20 16,3-9-33-16,4-10-45 15,3-9-125-15,0-16-196 16,0-4-84-16</inkml:trace>
  <inkml:trace contextRef="#ctx0" brushRef="#br0" timeOffset="60672.21">31012 16237 402 0,'0'0'209'16,"0"0"86"-16,0 0-192 16,0 0-37-16,0 0-66 15,0 0-14-15,-20-33-6 0,59 33 14 16,11 0-20-16,8 0-75 16,-3 0-61-16,-1 0 67 15,-3 0-1-15,-7-5 42 16,-6-3 15-16,-10 4 29 15,-13-4-16-15,-9 6 26 16,-4 2 43-16,-2 0 62 16,0 0-45-16,-5 2-46 15,-5 10 22-15,-1 3 2 16,3-1 9-16,5-5-25 0,3-1-22 16,0-2 7-1,0-6-7-15,4 0 0 0,11 0 6 16,1 0-5-1,1 0-2-15,-4-10-27 0,-4-3-37 16,-5-5 60-16,-4 3-1 16,0 0 6-16,0 5 17 15,-13 5 15-15,-3 5 25 16,-8 0-7-16,-3 13-26 16,-3 8 32-16,2 11-24 15,7 4-10-15,3-2 4 16,12 0-26-16,6-3 3 15,1-7-3-15,22-7-2 16,8-11-3-16,8-6 5 16,4-3 0-16,9-24-6 0,1-3-17 15,-2-8 13 1,-4-3-28-16,-11-2 28 0,-11 4 10 16,-14 12 0-16,-7 10 2 15,-4 10 68-15,0 2 7 16,0 5-11-1,-9 0-24-15,-1 0-35 0,1 5 15 16,-1 12-22-16,6 4 0 16,4 2-11-16,0 6 11 15,10 2 0-15,10 1 0 16,7-2 5-16,0 1-6 16,-2-3 1-16,-5-4 0 0,-5-7-7 15,-11-5 6 1,-4-2 0-16,0-5-2 0,-22 5 3 15,-10-1-14 1,-3-1 10-16,-6-4-42 0,3-4-61 16,6 0-6-16,16-7-106 15,16-17-36-15,3-11-178 16</inkml:trace>
  <inkml:trace contextRef="#ctx0" brushRef="#br0" timeOffset="60856.6">32140 15942 588 0,'0'0'266'0,"0"0"-101"16,0 0-95-16,0 0-50 15,0 0-10-15,2 99 14 0,-2-39-4 16,-5 1-20-16,-10 0 0 16,3-5-3-16,-4-8-53 15,2-6-122-15,4-17-145 16,9-15-131-16</inkml:trace>
  <inkml:trace contextRef="#ctx0" brushRef="#br0" timeOffset="60994.46">32121 16182 655 0,'0'0'236'0,"0"0"-15"15,0 0-161-15,0 0-60 0,104-45-8 16,-28 31-35-16,2-5-325 15,-5 2-323-15</inkml:trace>
  <inkml:trace contextRef="#ctx0" brushRef="#br0" timeOffset="61975.57">29757 17781 671 0,'0'0'76'0,"0"0"86"16,0 0-62-16,0 0-71 15,0 0-11-15,0 0 12 16,-17-15 16-16,17-2-13 16,15-9-2-16,14-12-31 15,2-7 0-15,0-8 0 0,-2-3 6 16,-10-6-6-16,-7-4 0 16,-8-4-8-16,-4 5-2 15,0 15-24-15,-10 20 30 16,-8 21-9-16,-5 9 9 15,-8 28-13-15,-7 21-27 16,0 14 33-16,10 7 1 16,14-7 2-16,13-5-9 15,1-7 10-15,13-8-35 16,13-14 16-16,5-14 4 16,2-10-1-16,1-5 23 15,1-10 1-15,-2-13 6 0,-4-2 10 16,-2 0-14-16,-8 4-3 15,-8 9 0-15,-5 6 8 16,-3 6-16-16,-2 0 0 16,1 3-8-16,2 17 16 15,4-1-1-15,2 6 1 16,5-3 0-16,0-9-27 16,1-3 10-16,4-5-7 15,-2-5 6-15,4 0 16 16,0-3 4-16,-1-6 4 15,0 4-4-15,-2 5 2 16,0 0-8-16,-2 0 3 16,0 9 1-16,1 4-4 0,1-1 8 15,-1 0-4-15,1-4 0 16,-2-1 4-16,-1-5-6 16,-1-2 2-16,3 0-7 15,-3 0-19-15,3 0-156 16,-8 0-127-16</inkml:trace>
  <inkml:trace contextRef="#ctx0" brushRef="#br0" timeOffset="62537.07">30823 17305 211 0,'0'0'177'16,"0"0"22"-16,0 0-34 15,0 0-37-15,0 0-26 16,0 0 4-16,-36-29-45 16,36 29-1-16,-1 0-9 15,-1 0-39-15,1 2 5 16,-1 24-17-16,2 15 0 16,0 13 29-16,0 5-15 15,0 0-3-15,2-6-11 0,1 0 9 16,-2-11-13-16,-1-4 4 15,0-6-12-15,0-8 9 16,2-3-68-16,8-6-54 16,5-10-156-16,3-5-185 15</inkml:trace>
  <inkml:trace contextRef="#ctx0" brushRef="#br0" timeOffset="62973.73">31314 17481 34 0,'0'0'559'0,"0"0"-488"16,0 0 144-16,0 0-172 16,0 0-8-16,0 0-1 15,-84-45-21-15,53 45 25 16,-9 0 3-16,0 15-25 15,4 12-1-15,3 5-9 16,9 5-6-16,9 0 0 16,6-1 5-16,9-8-12 15,0-6 7-15,9-7-6 16,11-8-1-16,3-5-5 16,6-2 0-16,0-4 7 15,-2-16 0-15,-1-5-1 0,-7 0-1 16,-1-5 7-16,-3-1-5 15,-3 6 10-15,-5 8-5 16,-4 8 3-16,-3 6 1 16,0 3 15-16,0 0-19 15,0 0-2-15,0 19-2 16,2 6-6-16,4 10 10 16,3-3 0-16,1 2-10 15,2-2-65-15,1-2-172 16,0-13-98-16</inkml:trace>
  <inkml:trace contextRef="#ctx0" brushRef="#br0" timeOffset="63437.96">31412 17726 452 0,'0'0'241'16,"0"0"-124"-16,0 0 14 15,0 0-109-15,0 0-19 16,0 0 8-16,-16-6-11 16,26 2 24-16,4 4 4 15,5 0-19-15,-1 0-9 16,0 7 0-16,-1 5-6 16,-4 5 8-16,-4 7-7 15,-5-5 2-15,-4 4-22 0,0-3 3 16,0-3-25-16,-9-7 26 15,-1-5 13-15,3-1 8 16,2-4 3-16,5 0 3 16,0 0 15-16,0-9 9 15,3-15-30-15,16-5 0 16,5 3 3-16,4-1 0 16,-2 8 3-16,-4 3 5 15,-2 8-6-15,-7 4 23 16,0 4-28-16,-2 0 7 15,1 0-7-15,-3 14 3 16,-3 9-3-16,-5 1 0 16,-1 2 2-16,0 2-7 0,-1-3-8 15,-8-3-60-15,0-2-119 16,2-10-90-16,2-10-184 16</inkml:trace>
  <inkml:trace contextRef="#ctx0" brushRef="#br0" timeOffset="63739.77">31881 17423 810 0,'0'0'158'0,"0"0"38"15,0 0-40-15,0 0-93 16,0 0-4-16,0 0-13 0,-12-19-4 15,9 19 17-15,0 0-37 16,3 15-22-16,0 15 4 16,0 16-1-16,4 10 2 15,4 4-5-15,-2-1 6 16,0-3-13-16,1-3 7 16,-1-12-19-16,0-3-32 15,-3-16-46-15,-1-3-28 16,1-7-52-16,-3-9-238 15,0-3-210-15</inkml:trace>
  <inkml:trace contextRef="#ctx0" brushRef="#br0" timeOffset="63986.42">32143 17132 826 0,'0'0'96'16,"0"0"138"-16,0 0-120 16,0 0-64-16,0 0-5 15,0 0-42-15,-7-41-1 16,7 44-2-16,3 18-9 16,9 12-2-16,4 9 9 15,-2 6-3-15,-1 1-40 0,-3-6-81 16,-2-10-122-16,-2-14-346 15</inkml:trace>
  <inkml:trace contextRef="#ctx0" brushRef="#br0" timeOffset="64174.42">32392 17237 662 0,'0'0'152'16,"0"0"-73"-16,0 0 14 15,0 0-85-15,0 0 7 16,-37 76 2-16,22-29 7 0,-4-1-24 16,-5 7 0-16,-1 3-22 15,1-12-225-15,4-5-200 16</inkml:trace>
  <inkml:trace contextRef="#ctx0" brushRef="#br0" timeOffset="64639.66">32438 17469 554 0,'0'0'200'0,"0"0"-152"16,0 0 23-16,0 0-71 15,0 0-20-15,0 0 4 16,14-20 13-16,7 20 6 0,1 0 26 15,2 0-29-15,-2 0 2 16,-1 0-4-16,-4 13-4 16,-6 4 5-16,-4 2-21 15,-7 3-28-15,0-1 1 16,0-3 5-16,-14 0 32 16,5-8 10-16,2-7 4 15,2 1-2-15,4-4 27 16,1 0 39-16,0-7 5 15,0-10-60-15,6-5-9 0,12-4 22 16,4-1-17 0,3 2 21-16,4 6 18 0,-2 4 18 15,-2 2 1-15,-2 9-46 16,2 4 4 0,-1 0 9-16,-1 0-16 0,-3 13-4 15,-4 6-12-15,-5 2 0 16,-8 7-2-16,-3 6 2 15,-11 2-7-15,-20 9-75 16,-14-3-125-16,-7-9-325 16</inkml:trace>
  <inkml:trace contextRef="#ctx0" brushRef="#br0" timeOffset="65534.28">29674 18098 279 0,'0'0'140'15,"0"0"40"-15,0 0-53 16,0 0-3-16,0 0-35 15,0 0-39-15,-23-34-27 16,23 26-6-16,7-4 2 0,5 3-19 16,5 4 0-1,-2 0-3-15,5 5-4 16,4 0 2-16,0 6-2 16,-3 12-14-16,-5 3 14 0,-5 4-30 15,-10-1 3-15,-1-3 16 16,-1-2-12-16,-13-2 23 15,-2-6 6-15,4-2-1 16,4-6 2-16,5 0 3 16,3-3 4-16,0 0-7 15,6-22-8-15,16-13 5 16,8-7-3-16,1 1 12 16,-1 9 3-16,-10 8-7 15,-3 15 7-15,-10 6-4 0,-1 3-5 16,2 0-1-16,0 9-9 15,2 13 10-15,-1 9-4 16,-1 3 4-16,1 2-89 16,-3-4-89-16,-1-10-139 15</inkml:trace>
  <inkml:trace contextRef="#ctx0" brushRef="#br0" timeOffset="65726.05">30137 18059 566 0,'0'0'226'0,"0"0"-65"16,0 0-82-16,0 0-73 15,0 0-6-15,0 0 0 16,106-27 3-16,-57 18-3 16,2 1-8-16,0-1-80 15,-5 3-160-15,-13-4-20 16,-17 0-105-16</inkml:trace>
  <inkml:trace contextRef="#ctx0" brushRef="#br0" timeOffset="65955.17">30295 17960 166 0,'0'0'197'0,"0"0"-5"15,0 0-61-15,0 0-72 16,0 0-26-16,0 0-19 0,61-16 4 15,-37 16-4-15,-2 0-1 16,-3 9-10-16,-3 8 3 16,-6 0-5-16,-4 6-1 15,-6 1 6-15,0 6-13 16,-6 1-38-16,-6 3-110 16,-1-14-108-16</inkml:trace>
  <inkml:trace contextRef="#ctx0" brushRef="#br0" timeOffset="66462.82">30570 18006 657 0,'0'0'44'0,"0"0"1"16,0 0-42-16,0 0 10 15,0 0 5-15,0 89-15 16,10-72 34-16,3 0 6 15,1-10-16-15,2-4-6 16,6-3-4-16,4 0 38 16,10-10-6-16,-1-10-27 15,3 0 7-15,-4-3-28 16,-4 6 4-16,-6 2 2 16,-11 6-4-16,-2 7-5 15,-5 2 2-15,-3 0-10 0,3 0 9 16,3 0-10-16,2 7 11 15,-1 3-4-15,-6-1 1 16,-2-2 2-16,-2 1-1 16,0-3 2-16,-6 2 8 15,-10-2-8-15,-7 0 0 16,-6-2 6-16,-2-3-2 16,0 0-3-16,1-3-1 15,2-14 4-15,2-3 3 16,4 1-7-16,2-1 0 15,6 5 5-15,3 7-2 16,3 4-2-16,0 4-1 0,-1 0 7 16,-5 1-15-16,-2 15-6 15,1 7 0-15,2 1 11 16,7 2-48-16,6 1-20 16,0-1-83-16,4-7-81 15,15-11-152-15</inkml:trace>
  <inkml:trace contextRef="#ctx0" brushRef="#br0" timeOffset="67452.33">30372 17408 23 0,'0'0'38'0,"0"0"19"16,0 0 26-16,0 0 47 15,0 0-6-15,0 0-20 16,-47-65 12-16,39 62-24 16,0 3 5-16,0 0-31 15,-1 0-43-15,2 0 3 16,-1 3-8-16,4 1-14 15,2-2 12-15,2 1-16 16,0-2 0-16,0 1-5 16,0 3 12-16,14-5-7 15,4 0 10-15,2 0-9 16,1-5 19-16,-1-5-16 16,-7-2-4-16,-4-2 16 15,-4 5-15-15,-5 1 32 16,0 3-1-16,0 1-29 15,-2 4 15-15,-8 0-18 16,-4 0-8-16,2 0 3 0,2 3-4 16,3 3 8-16,2-1-1 15,2 1-28-15,1 0-24 16,2 5-79-16,0 3-116 16,0 5-22-16,0 1-88 15</inkml:trace>
  <inkml:trace contextRef="#ctx0" brushRef="#br0" timeOffset="69198.36">28771 14330 491 0,'0'0'104'0,"0"0"41"15,0 0 64-15,-88-30-104 16,82 30-15-16,3 0-47 15,3 0-26-15,0-3 4 16,0 3-21-16,0 0 0 16,21 0 0-16,15 0 0 15,14 0-5-15,8 0 5 16,2-3-26-16,-3-1-87 16,-5 1-191-16,-15 0-56 15</inkml:trace>
  <inkml:trace contextRef="#ctx0" brushRef="#br0" timeOffset="69399.14">28554 14545 295 0,'0'0'197'0,"0"0"-112"16,0 0 82-16,0 0-66 15,0 0-93-15,0 0-6 16,-3 20 6-16,64-24 51 15,10-9-2-15,-3-3-57 16,-6 3-8-16,-9 0-206 0,-17-1-91 16</inkml:trace>
  <inkml:trace contextRef="#ctx0" brushRef="#br0" timeOffset="69927.52">27710 14235 355 0,'0'0'42'0,"0"0"69"15,0 0-47-15,0 0-19 16,0 0 44-16,0 0 43 16,-3-34 20-16,3 34-24 15,0 0-80-15,0 0-31 16,0 0 0-16,0 11-17 15,0 18 0-15,2 14 3 0,2 23 7 16,-1 9 11 0,-1 9-19-16,-1 5 1 0,-1-8 4 15,0-10-2-15,0-12-5 16,0-15 2-16,0-15 1 16,0-10-2-16,0-9-1 15,0-9 0-15,0 3 6 16,0-4 0-16,0 0-5 15,15 0 1-15,13-8 5 16,13-4 5-16,14-5-12 16,12 0 0-16,12 1-7 15,6 2-58-15,-3-3-151 16,-18-5-507-16</inkml:trace>
  <inkml:trace contextRef="#ctx0" brushRef="#br0" timeOffset="70782.89">29036 17570 204 0,'0'0'197'0,"0"0"-16"15,0 0 18-15,0 0-53 16,0 0-31-16,0 0-4 16,-13-12-48-16,13 12-7 15,0-2-10-15,0 2-39 0,3-2 0 16,21-3-7-16,15 0 0 15,10-2 0-15,-3 4 0 16,-3 3-64-16,-9 0-64 16,-11 0-166-16,-14 13-137 15</inkml:trace>
  <inkml:trace contextRef="#ctx0" brushRef="#br0" timeOffset="70963.37">28976 17732 687 0,'0'0'201'0,"0"0"-54"16,0 0-88-1,0 0-59-15,0 0 0 0,135 0 23 16,-55-9-12-16,4-1 0 16,-2 2-11-16,-16 6-120 15,-20-2-270-15</inkml:trace>
  <inkml:trace contextRef="#ctx0" brushRef="#br0" timeOffset="71553.98">28261 17510 229 0,'0'0'40'16,"0"0"28"-16,0 0 40 0,0 0-22 16,0 0-10-16,0 0 4 15,-5-15 14-15,5 15 15 16,0 0-33-16,0 0-44 16,0 20-10-16,0 13-3 15,0 15 45-15,0 10-13 16,0 3-45-16,0-3 3 15,-9 1 3-15,-3-6-9 16,5-12 6-16,2-4-3 16,2-13-6-16,3-8 18 15,0-9-18-15,0-4 0 16,0-3 14-16,0 0-14 16,0 0 24-16,14 0-6 15,11 0-11-15,8 0 31 0,6-9-38 16,2 5 0-16,0-6-1 15,2 3 4-15,-1 1-7 16,-5 3 4-16,-4-1-28 16,-8-1 1-16,-10 3-37 15,-6 2-50-15,-9 0-121 16,-2 0-183-16</inkml:trace>
  <inkml:trace contextRef="#ctx0" brushRef="#br0" timeOffset="108030.36">10180 14896 1 0,'0'0'72'15,"0"0"-4"-15,0 0 27 0,0 0-25 16,0 0 48-1,0-81-31-15,0 68 2 0,-3 1-18 16,3 2 23-16,-3 3-12 16,0 4 4-16,0 3-33 15,0 0-9-15,3-4 33 16,0 4-56-16,0 0-17 16,0 0 1-16,12 0-5 15,24 0 0-15,19-3 6 16,12 0 4-16,6-3 7 15,-1-1-14-15,8 3-2 16,5-2 6-16,-1-5-7 16,-12 5 0-16,-16-3-5 15,-21 5 7-15,-19-2-2 16,-9 1 0-16,-7 0 3 0,-16-7 8 16,-26 0-11-16,-18-1-12 15,-20 4 9-15,-11 1-4 16,-3 5 7-16,0 3 0 15,9 0 0-15,6 0-13 16,12 0 16-16,15 0-3 16,23 0 5-16,13 0 1 15,12 0 3-15,4 0-9 16,0 6-8-16,16 8 2 16,9 8 7-16,11 3-1 15,10 0 9-15,-1 3-5 16,4-6 8-16,3 2-12 0,-1-2 3 15,3 2-1-15,1-1-1 16,-6-1-1-16,-10-1 0 16,-11 0 2-16,-11-4-2 15,-10 0 0-15,-7 7 2 16,-3 10 0-16,-24 7 0 16,-16 5 9-16,-8 8 12 15,-10-1-2-15,-3-4-4 16,3 2-11-16,4-7-6 15,-1 0 23-15,5-7-11 16,7-8 6-16,14-5-1 16,12-9-12-16,13-5 3 15,7-6-8-15,0-1 0 0,0 4-11 16,7 0 14 0,20 6-3-16,15-3 11 0,16-6-4 15,7-1 19-15,16-3-20 16,0-2-1-16,4-7 0 15,-11 3-5-15,-11 2-4 16,-18 4-26-16,-16 0-66 16,-15 0-38-16,-14 0-329 15</inkml:trace>
  <inkml:trace contextRef="#ctx0" brushRef="#br0" timeOffset="109673.73">16039 14595 650 0,'0'0'21'0,"0"0"127"15,0 0 41-15,0 0-85 16,0 0-46-16,0 0-56 15,37-40 15-15,27 38-13 16,25 0 16-16,14 2-4 0,5 0-13 16,-2-3 6-16,-12 3-6 15,-9-3-3-15,-23-1 0 16,-18 4-2-16,-23-2 4 16,-15-1-2-16,-6-1 15 15,-25-3-10-15,-25-6-5 16,-25 3-5-16,-16 3 5 15,-10 7-11-15,-2 0 11 16,2 5 0-16,17 7 0 16,16 5 5-16,23-1-11 15,18 0 6-15,18-2-5 0,9 3-3 16,3 6-6 0,27-1 14-16,8 3 0 0,8-3 2 15,1-2-4 1,-3-4 2-16,-6 1 0 0,-5 0 1 15,-8 5-1-15,-8-3 0 16,-4 8-4-16,-12 6 12 16,-1 8-12-16,-11 4 4 15,-22 1 0-15,-14 1 16 16,-6-5-9-16,-11-2 3 16,4-3 16-16,5-8-26 15,11 1 13-15,18-6-13 16,6-8 4-16,19 2-8 15,1 0 4-15,33-8-2 0,26 0 0 16,34-10 0-16,34 0 2 16,20-9-76-16,22-5-38 15,7-3-155-15,-15-13-327 16</inkml:trace>
  <inkml:trace contextRef="#ctx0" brushRef="#br0" timeOffset="109974.03">17672 14446 638 0,'0'0'65'0,"0"0"222"16,0 0-142-16,0 0-9 15,0 0-59-15,0 0-22 16,15-57 11-16,-15 54-31 16,0 3 10-16,0 0-21 15,3 5-24-15,0 21-5 16,0 20 0-16,-3 10 10 16,-9 7-12-16,-15 5 4 15,-1-1-130-15,-4-1-48 16,4-8-229-16</inkml:trace>
  <inkml:trace contextRef="#ctx0" brushRef="#br0" timeOffset="110198.62">17157 15020 816 0,'0'0'114'0,"0"0"77"15,0 0-80-15,0 0-14 16,0 0-39-16,146 7 28 16,-45-7-43-16,6 0-40 15,-9 0-6-15,-8 0-25 16,-14 0-96-16,-15 0-52 0,-25 7-96 16,-27-4-253-16</inkml:trace>
  <inkml:trace contextRef="#ctx0" brushRef="#br0" timeOffset="110610.72">17329 15275 663 0,'0'0'101'0,"0"0"122"16,0 0-78-16,0 0-78 15,0 0-66-15,0 0 34 16,88 0-28-16,-59 0 3 15,-3 0-20-15,-5 13 7 0,-3 7-19 16,-6 4 20-16,-9 2-33 16,-3 7 10-16,0 2-13 15,-18 0 20-15,-5-4 13 16,3-7-27-16,8-11 32 16,1-6-2-16,7-4 11 15,4-3-6-15,0 0 57 16,8-6 16-16,19-23-16 15,14-11-49-15,12-8 25 16,4 3 12-16,3 1-24 16,-9 8 8-16,-8 15-9 15,-12 13-20-15,-8 8 4 16,-12 0-7-16,-3 17-3 0,-7 12-13 16,-1 10 13-16,-7 8-1 15,-22 3-57-15,-6 6-54 16,-22-11-56-16,-12-11-277 15</inkml:trace>
  <inkml:trace contextRef="#ctx0" brushRef="#br0" timeOffset="112897.83">16491 16878 695 0,'0'0'149'16,"-88"-29"29"-16,61 27-2 0,15-1-118 15,6 3-13-15,6 0-20 16,0 0-25-16,18 0-9 16,28 0 1-16,26 8 8 15,13-3 6-15,3-5-6 16,-1 0 0-16,-8 0 2 15,-11 0-2-15,-20-3-19 16,-20 3-6-16,-16-2 3 16,-12-1 22-16,-12 1 0 15,-29-1-12-15,-18 0-13 16,-14 3-16-16,-6 0 26 16,-6 6 10-16,-2 8 5 15,1 2-5-15,7 1 5 16,10-4 0-16,20-4 5 15,19 2-1-15,18-11-3 0,12 3-1 16,0 3-11-16,13 4 10 16,20 0-3-16,13 4 4 15,10-1 26-15,11-4-17 16,-2 5 4-16,3 2 2 16,-7 4-11-16,-12 0 8 15,-13-3-12-15,-20-1-2 16,-10 2-5-16,-6 6 5 15,-28 13 2-15,-21 4 0 16,-14 0 4-16,-4-1 1 16,-12 0-5-16,1-2 0 15,1-1 15-15,12-6-9 16,21-11 9-16,23-4-4 0,18-5-4 16,3 2-13-16,26 2 6 15,24-3 0-15,19-4 4 16,16-8-2-16,3 0 2 15,0 0-4-15,-10-15-3 16,-4 1-29-16,-10-5-130 16,-8-1-302-16</inkml:trace>
  <inkml:trace contextRef="#ctx0" brushRef="#br0" timeOffset="113287.86">17675 16632 306 0,'0'0'300'0,"0"0"-234"0,0 0 239 15,0 0-163 1,0 0-65-16,0 0 21 0,-3-53-39 16,0 53-21-16,1 0 6 15,-1 0-29-15,3 7-13 16,0 15-2-16,0 13 0 15,-1 12-4-15,-7 6 4 16,-6 6-8-16,-9 5-55 16,-2 0-103-16,-5-4-212 15,-6-14-319-15</inkml:trace>
  <inkml:trace contextRef="#ctx0" brushRef="#br0" timeOffset="113542.04">17212 17273 421 0,'0'0'496'0,"0"0"-362"16,0 0 54-16,0 0-64 16,0 0-56-16,0 0-33 15,-10 3-16-15,52-1-9 16,27 3 8-16,22-5 18 15,19 0-36-15,14-10 0 16,5-7-3-16,4 9-36 16,-12 4-7-16,-27 1-83 15,-33 1-108-15,-41 0-227 16</inkml:trace>
  <inkml:trace contextRef="#ctx0" brushRef="#br0" timeOffset="114001.4">17200 17673 731 0,'0'0'122'16,"0"0"-93"-16,0 0 68 15,100-20-83-15,-45 17-1 16,-6 3-15-16,-17 0 2 0,-6 12-12 15,-10 11 9-15,-9 12 3 16,-7 1-3-16,0 8 3 16,-6 4-1-16,-11-10 1 15,1 0-33-15,0-12 29 16,6-6-4-16,4-7 5 16,3-13 3-16,3 0 4 15,0 0 1-15,3-18 46 16,13-14-16-16,13-15-7 15,5-4 5-15,4-1-3 16,3 5 5-16,-2 7-21 16,-3 11-13-16,-7 7 9 15,-3 11-10-15,-7 10 0 16,-5 1-6-16,-1 10 4 16,-6 20 2-16,-1 9 2 0,-1 8 3 15,-5-1-10-15,0-1-1 16,-3-4-82-16,-12-1-101 15,2-13-135-15,0-15-148 16</inkml:trace>
  <inkml:trace contextRef="#ctx0" brushRef="#br0" timeOffset="114360">17881 17556 420 0,'0'0'576'0,"0"0"-474"0,0 0 110 16,0 0-147-16,0 0-28 16,0 0-37-16,-6-19 3 15,24 16-7-15,6 3 10 16,2 0-11-16,0 3 5 16,-6 7-23-16,-1-3-6 15,-6 6-26-15,-4-1 7 16,-5 5 21-16,-4 4 0 15,0-1 21-15,-6 3 0 16,-11-1 6-16,-5-1 1 16,2-1 5-16,-1-3 13 15,6-5 8-15,9-5-12 16,2-6 5-16,4 0-15 16,0-1 5-16,16 0-20 15,20 0 8-15,10-9-27 0,8-8-54 16,7-6-219-16,6-7-324 15</inkml:trace>
  <inkml:trace contextRef="#ctx0" brushRef="#br0" timeOffset="117481.65">18497 15031 515 0,'0'0'57'15,"0"0"121"-15,0 0 28 16,0 0-43-16,0 0-90 15,0 0-54-15,0 0-6 0,-67-30-13 16,103 33 0-16,25 4 10 16,27-4-6-16,26-3 23 15,18-10-6-15,5-10-20 16,-1 3 10-16,-8 0-11 16,-22 5 0-16,-27 2-6 15,-34 0 1-15,-25 10-10 16,-20-10 7-16,0 1-5 15,-29-4 3-15,-28-10-83 16,-10 6 19-16,-5-3 39 16,5 3 9-16,18 1 26 15,6 3 0-15,16-1 8 0,13 8 1 16,10 3 2-16,4 0 17 16,0-1 34-16,0 0-37 15,9-2 4-15,12-1-10 16,8 4-19-16,10 3 25 15,8 0-25-15,8 10 5 16,5 13 14-16,-8 14-11 16,-10 6-8-16,-14 13 0 15,-24 6 1-15,-7 2-4 16,-40-2 3-16,-24-3-5 16,-15-6-3-16,-6-4-52 15,0-6-7-15,6-2-78 16,10-19-156-16,16-19-162 0</inkml:trace>
  <inkml:trace contextRef="#ctx0" brushRef="#br0" timeOffset="117834.58">20226 15093 37 0,'0'0'0'15,"-11"79"-37"-15</inkml:trace>
  <inkml:trace contextRef="#ctx0" brushRef="#br0" timeOffset="118657.77">20538 14829 536 0,'0'0'34'16,"0"0"65"-16,0 0 85 0,0 0-127 15,0 0-11-15,0 0-46 16,-39 0 1-16,26 43-1 16,0 10 7-16,0 4-3 15,0-2 20-15,-3-6-23 16,3-10 12-16,0-5-13 16,2-11 6-16,5-12-3 15,3-3-3-15,3-8 0 16,0 0 6-16,0 0-5 0,0 0-2 15,7 6-1-15,9-1 2 16,9 4 3-16,6 2-3 16,4 5-19-16,11-2 9 15,-5-7-33-15,4-1 29 16,-6-6 14-16,-9 0 0 16,-7-10-9-16,-10-7 19 15,-7-5-9-15,-6-12-1 16,0-8-14-16,-19-8 10 15,-13-9-5-15,-8-7 9 16,-4-1 2-16,1 8-2 16,7 10 0-16,7 15 13 0,9 22-13 15,1 8 4-15,6 4-4 16,2 20-13-16,9 12 6 16,2 5 6-16,26 3-3 15,20-3-7-15,11-8 7 16,12-7 4-16,3-14 8 15,2-6-7-15,-3-2 13 16,-2-16 36-16,-10-4-32 16,-5-3 22-16,-15 4-37 15,-9 6 40-15,-14 2 8 16,-10 8-26-16,-5 3 31 16,-1 0-41-16,0 14-8 15,0 21-7-15,0 11 17 16,-6 7 9-16,-1-3-18 15,3-8 2-15,4-4-20 0,0-16-7 16,0-4-105-16,11-15-72 16,10-4-99-16,5-29-164 15</inkml:trace>
  <inkml:trace contextRef="#ctx0" brushRef="#br0" timeOffset="118785.11">21371 14684 470 0,'0'0'173'0,"0"0"112"15,0 0-91-15,0 0-194 16,0 0-9-16,0 0-32 16,-11 36-54-16,-3 7-193 15,-1-9-184-15</inkml:trace>
  <inkml:trace contextRef="#ctx0" brushRef="#br0" timeOffset="119132.54">21407 14955 581 0,'0'0'435'15,"0"0"-413"-15,0 0 87 16,0 0-92-16,0 0-10 16,0 0 48-16,43 82-37 15,-20-43 13-15,0-3-31 16,3 2 8-16,-6-12-3 0,-4-6-5 15,-5-9 0 1,-6-9-6-16,-4-2 16 0,1 0 0 16,1-22 44-16,1-15-36 15,4-13-1-15,2-6-17 16,-2-1 0-16,1 8-10 16,-2 13 2-16,0 17-19 15,1 8-23-15,3 11-49 16,5 0-68-16,7 0-119 15,5 14 74-15,2 2-77 16,2 0 46-16</inkml:trace>
  <inkml:trace contextRef="#ctx0" brushRef="#br0" timeOffset="120681.38">21860 14942 48 0,'0'0'208'16,"0"0"64"-16,0 0-61 0,0 0-24 16,0 0-63-16,0 0-57 15,3 29-42-15,2-13 41 16,2 1-29-16,4-7-23 15,-5 1-3-15,0-9-8 16,2 2-3-16,0-1 0 16,-4-3-8-16,6 0 5 15,0 0-22-15,2-17 8 16,5-6 10-16,-4-6-50 16,-6-6 32-16,-5 6-6 15,-2 7 3-15,-6 12 18 16,-23 10 10-16,-7 0 0 15,-7 23 19-15,0 21-18 0,6 4 14 16,11 9 6-16,13-3-21 16,13-3 16-16,0-7-16 15,25-8 0-15,17-11-11 16,10-11 6-16,8-11-17 16,-3-3-8-16,-4-17-117 15,-4-15 83-15,-10-8-106 16,-7-5 130-16,-13-3 18 15,-13-1 21-15,-6 13 1 16,0 12 40-16,-8 12 94 16,-2 12 7-16,0 0-81 15,0 6-55-15,7 11-2 0,3 6-3 16,0-3 0-16,10 0 0 16,12-5 4-16,8-1 5 15,2-7-7-15,1 1 9 16,2 0 13-16,-2-2-22 15,-10 8 5-15,0-3-7 16,-11 5 3-16,-5-3-12 16,-1 6 9-16,0-5 0 15,-3 2-3-15,1-7-19 16,6-1-10-16,4-5-12 16,10-3-5-16,12 0 24 15,4-13-73-15,1-10 14 16,-5-11 47-16,-3-5 14 0,-8-6 23 15,-9 1 4-15,-9 7 14 16,-7 7 60-16,0 13 61 16,-10 17-74-16,-17 0-25 15,-6 25-31-15,-1 8-9 16,6 6 4-16,7-6 5 16,12-1-10-16,7-4 1 15,2-11-11-15,2-4 10 16,16-11-22-16,3-2 23 15,7 0 13-15,-1-13-8 16,0-6 27-16,-2 2 5 16,-10 3 11-16,-6 5 33 0,-5 6-23 15,-4 3-10 1,0 15-48-16,3 32 1 0,2 27 4 16,2 20 12-16,-1 12-8 15,-6 11 1-15,0-5-6 16,-15 6-4-16,-23-2 0 15,-13-7 3-15,-19-20-5 16,-11-18 2-16,-5-25 0 16,4-28 15-16,15-18-12 15,14-16 25-15,24-30 2 16,20-23-29-16,9-20-2 16,49-17-3-16,25-10-34 15,26-12-4-15,20-8-29 0,9 7 21 16,0 10 33-1,-10 20 3-15,-22 26 9 0,-27 27 5 16,-28 20 0-16,-21 12 7 16,-14 11-5-16,-7 0 12 15,0 3-14-15,-4 0 13 16,-16 7-14-16,-4 12 1 16,1 5 0-16,6-7-1 15,8 0 5-15,6-5-4 16,3-2 0-16,0-3-7 15,12-2-5-15,5-1 7 16,5-4-12-16,3 0 12 0,-3-17-23 16,-3-6 12-1,-6-4-5-15,-9 2-9 0,-2 9 27 16,-2 5-14-16,0 11 0 16,0 0-3-16,0 17-9 15,-5 10-37-15,2 5 59 16,3-5 3-16,5-7 0 15,13-4-3-15,9-7-3 16,4-8 10-16,3-1 1 16,3 0 10-16,-1-6-11 15,-3-8 0-15,-3-3 16 16,-6 7-16-16,-6 0 0 16,-3 4-6-16,-8 6 5 15,4 0-2-15,0 12-10 16,2 9 8-16,6-1 5 0,-1-3 0 15,6-8 2-15,4-5-1 16,0-4-1-16,8-1 0 16,2-18 9-16,2-4-7 15,-3-10 23-15,-4-1-23 16,-2-5 35-16,-3-8 47 16,-1-7-68-16,-3 0 18 15,-4 4-8-15,-7 16-17 16,-6 15 48-16,-5 13-5 15,-2 6-42-15,0 35-10 16,-15 22-2-16,0 19 2 16,-4 6 7-16,4-7 2 15,2-4-18-15,7-5-17 16,2-13-148-16,4-20-228 0</inkml:trace>
  <inkml:trace contextRef="#ctx0" brushRef="#br0" timeOffset="120832.86">23873 14822 1040 0,'0'0'18'0,"0"0"79"16,0 0-89-16,127 57 14 16,-41-25-22-16,-1-5-67 15,-14-10-444-15</inkml:trace>
  <inkml:trace contextRef="#ctx0" brushRef="#br0" timeOffset="121702.07">18852 17258 432 0,'0'0'569'15,"0"0"-518"-15,0 0 108 16,0 0-53-16,0 0-96 16,0 0 2-16,49 25 25 15,23-21 6-15,14-4 11 16,9 0-45-16,3-10-3 0,-11-6-12 16,-8 3-11-16,-19-1-49 15,-18-2 1-15,-21-1-5 16,-17 0 44-16,-4-2 15 15,-30-4-33-15,-20 1 13 16,-11 0-4-16,-7 5 29 16,9-2-1-16,8 5 14 15,17 8 15-15,16 0 22 16,8 6-1-16,10-3 18 16,0 3-49-16,17 0-8 15,18 0 8-15,14 0 5 16,6 0 11-16,3 1-7 15,8 13-18-15,-9 7 22 0,-5 3-25 16,-12 3 0 0,-14 5-2-16,-13 3 6 0,-13 2-9 15,-13-3 5-15,-29 5-36 16,-14 0 2-16,-15-1-60 16,-14-4-83-16,-8-8-350 15</inkml:trace>
  <inkml:trace contextRef="#ctx0" brushRef="#br0" timeOffset="123991.66">20877 16944 50 0,'0'0'74'16,"0"0"28"-16,0 0-22 0,0 0 1 16,0 0-20-16,0 0-14 15,2-8-14-15,-2 8 15 16,-10 0-10-16,-7 0-16 15,-5 3-3-15,-7 21 13 16,-2 8-27-16,0 15 15 16,2 6 4-16,10 6-14 15,2 2 8-15,13-13-18 16,4-9 0-16,4-8 4 16,19-7-4-16,2-9-6 15,6-8 6-15,2-7 2 0,5 0 11 16,7-14-13-1,1-8 9-15,9-11-8 0,-3-7-1 16,-1-3-9-16,-7 0-20 16,-12 1 17-16,-11 13 12 15,-10 14-1-15,-6 10 3 16,-5 5-4-16,0 0-9 16,0 25 4-16,-9 17 6 15,-3 15 2-15,5 2 5 16,7-5-6-16,0-12 1 15,9-6-7-15,10-10 6 16,-2-9 0-16,2-10-3 0,-1-7 1 16,0 0 2-1,-1-9 0-15,0-12-3 0,-5-13-5 16,-9-8-15-16,-3-6-15 16,0-5 12-16,-19 3-5 15,-3 11 15-15,-4 17 9 16,-1 17 7-16,-3 5 0 15,-1 30 6-15,4 9-6 16,8 6 7-16,10-1-3 16,9-4 7-16,0-4-11 15,17-11 0-15,11-8 17 16,5-9 1-16,8-8 14 16,2 0 32-16,8-3-24 15,1-14 16-15,-3-8-10 16,0-2-27-16,-4-4 17 0,-3 5-27 15,-12 4 5-15,-12 8-7 16,-6 9-4-16,-12 5-6 16,6 2-6-16,-3 20 0 15,7 1 9-15,2 5 1 16,2-9-1-16,0-2 4 16,1-5-1-16,5-7-3 15,-4-3 2-15,6-2-2 16,5-2 21-16,2-13-15 15,2-2 6-15,2-3-12 16,-3 5 5-16,-5 1-4 16,-3 5-1-16,-7 5-7 0,0-1 3 15,-4 5-25 1,-4 0 1-16,3 2 7 0,1 11 0 16,2-7 19-16,5-3-44 15,6 2-32-15,6-5 35 16,4 0 1-16,1 0 35 15,-6-8-20-15,-3-4-55 16,-7-5 69-16,-3 3 13 16,-6-3 10-16,-4 5 46 15,-2 3 22-15,-1 6 39 16,-2 3-7-16,1 0-66 16,-1 0-11-16,4 0-33 15,4 12 4-15,7 5 12 0,4 9 10 16,5 6-13-1,6-1-5-15,2-7-5 0,1-4 6 16,-7-13-9-16,-4-5 6 16,-6-2 2-16,-1-14 3 15,-3-15 47-15,-1-15-39 16,-3-4-16-16,0-5-6 16,-2-5-11-16,1 9-32 15,1 6-12-15,1 14-61 16,4 9-47-16,0 11-19 15,3 9-202-15</inkml:trace>
  <inkml:trace contextRef="#ctx0" brushRef="#br0" timeOffset="125775.76">22883 17089 422 0,'0'0'233'0,"0"0"-78"15,0 0 18-15,0 0-94 16,0 0-34-16,0 0-38 15,0 29 6-15,3-16-10 16,5 1-1-16,2-5 3 16,1-4-5-16,-1-2-3 15,6-3-25-15,-2 0-21 16,4-14 10-16,-1-11 2 16,-7-7-12-16,-4 3 24 15,-6 1-14-15,0 10 26 16,-3 11 13-16,-18 7 24 0,-6 0-1 15,-6 17-19-15,-1 16-2 16,3 12 41-16,4 5-10 16,15 6 1-16,12-3-15 15,0-9-17-15,21-8-3 16,12-13 1-16,13-10-44 16,9-13 28-16,4 0 4 15,7-17-39-15,-3-15-73 16,-10-8-9-16,-11-12 57 15,-13-2 21-15,-17 5 26 16,-12 9 29-16,0 17 50 16,-18 10 61-16,-8 10 15 0,1 3-66 15,5 3-32-15,9 17-28 16,9 2-12-16,2 5 6 16,15-1-1-16,13-1-13 15,4-5-10-15,-1-4 3 16,-3-7 27-16,-5-6 0 15,-2 4 1-15,-6-3 13 16,-1 2-2-16,-1 4 9 16,3-1-18-16,5 5 2 15,0 5-8-15,3-2 3 16,-4-3-70-16,-3 2-4 16,-4-7-27-16,-4-6 38 15,-3-3-40-15,-1-3 103 16,3-16 21-16,-2-12 41 15,4-8 2-15,-3-7 4 0,2-4-23 16,-5 8-3-16,-2 15-13 16,-2 13 6-16,0 11 45 15,0 3-73-15,0 3-7 16,-9 17-2-16,-4 11-11 16,-1 1 13-16,7 2-1 15,7-6 10-15,0-6-16 16,0-10 7-16,2-7 0 15,7-5-7-15,4 0 14 16,0-12 11-16,5-6 33 16,0-5-20-16,-2-8 21 15,0 12 8-15,-5 2-23 0,-2 6 36 16,-6 11-51-16,-3 0 6 16,0 20-28-16,-3 21 7 15,-14 15 4-15,-2 20 19 16,-3 8-14-16,-5 12 13 15,-5 8-20-15,-4 2-9 16,-3-2 1-16,0 0 3 16,4-12-8-16,7-14-10 15,4-28 3-15,8-28 8 16,-2-16-6-16,-1-9 2 16,0-29 3-16,5-20-13 15,9-20-19-15,5-14-24 16,19-10 17-16,22-7 17 15,14 2-47-15,14-3 46 0,10 11-31 16,9 12 32-16,-8 18 25 16,-8 17-42-16,-17 19 22 15,-16 11 19-15,-20 13-5 16,-8 0 7-16,-8 3 3 16,-3 0 16-16,0 0 22 15,0 0-30-15,0 0-4 16,0 12 10-16,0-2-11 15,0 0 7-15,0-6-13 16,0-1 6-16,0-3-5 16,0 0-1-16,0 0 0 0,0 0 22 15,0 0-12-15,0-7 14 16,0-12-23-16,0 1 9 16,-3 2-3-16,-2 9-2 15,1 7 6-15,-4 0-11 16,-4 14-8-16,-2 13-6 15,0 9 14-15,8-4-5 16,6-6 3-16,0-4-4 16,3-6-14-16,14-7 19 15,5-6-7-15,3-3 6 16,2 0 2-16,0-8-6 16,-5-6 6-16,1-6-19 15,-4-3-5-15,-2 9 10 16,-6 2-14-16,-5 7 14 15,0 5 11-15,0 0-30 0,4 17 23 16,4 6 1-16,4-3 9 16,-2 0 4-16,4-3 0 15,-2-5-4-15,0-8 13 16,-1-4 2-16,1 0 39 16,3-9-11-16,3-8-25 15,-3-7-3-15,1 1-11 16,-4-3-4-16,-6 10 0 15,-6 1 0-15,-3 10 0 16,0 5 0-16,-3 0-13 16,4 0 12-16,1 4-26 15,3 7 27-15,-1 3-2 0,5-4 9 16,-2-5-4-16,1 0-3 16,2-5 0-16,4 0 27 15,0-13-10-15,4-9 3 16,-1-9-17-16,1-12-2 15,-2-6 15-15,1-4-10 16,2-10 12-16,-1-2 28 16,0-5-21-16,-5 11 34 15,-5 18 36-15,-7 19-91 16,-4 18 62-16,0 4-51 16,0 14-15-16,-7 22-3 15,-10 23-10-15,-4 11 13 16,0 9 0-16,8 4 7 15,1-5-17-15,8-6-2 16,2-9-85-16,2-18-26 0,0-20-162 16,0-25-221-16</inkml:trace>
  <inkml:trace contextRef="#ctx0" brushRef="#br0" timeOffset="125925.15">24429 17043 522 0,'0'0'108'0,"0"0"130"16,0 0-113-16,0 0-123 16,0 0-2-16,156-4 90 0,-60 4-87 15,1 0-6 1,-14-6-225-16</inkml:trace>
  <inkml:trace contextRef="#ctx0" brushRef="#br0" timeOffset="127305.83">10590 14720 248 0,'0'0'85'0,"0"0"62"16,0 0 17-16,0 0-25 15,0 0-11-15,78-29-50 16,-74 29-11-16,-4 5-53 15,0 32 5-15,-4 25 32 16,-29 25 2-16,-15 15-26 16,-17 0 7-16,6 2-24 15,1-9 7-15,12-17-13 0,10-15 7 16,11-26-8-16,15-20-3 16,9-14 0-16,1-3 15 15,11-13-2-15,26-27 31 16,9-16-44-16,17-16 9 15,4-4-4-15,9-10-5 16,5-7 0-16,-10 8-10 16,-15 22 9-16,-24 22 1 15,-19 24 0-15,-13 17 4 16,-4 8-13-16,-37 31-4 16,-9 18 13-16,-11 12 10 15,3 3-2-15,13-5-1 16,5-1-7-16,16-10 2 15,9-12-7-15,9-16 5 16,6-14-28-16,0-9-12 0,0-5-22 16,6-8 25-16,6-18 11 15,-9-8-94-15,-6 4-40 16,-45 3-231-16</inkml:trace>
  <inkml:trace contextRef="#ctx0" brushRef="#br0" timeOffset="128339.61">1876 15014 604 0,'0'0'13'0,"0"0"40"15,0 0 251-15,0 0-176 16,0 0-42-16,0 0 11 15,-52-69-73-15,52 69-11 16,6 0-2-16,28 0-9 16,20-7 27-16,20 5-11 15,4-4-6-15,10 4-6 16,3 2-1-16,3 0-7 16,-6 0 2-16,-12-3-26 15,-22 3 3-15,-23 0-32 16,-19 0 17-16,-12 0 22 15,-8 0 11-15,-38 0 5 16,-27 0 0-16,-25 8 0 0,-8 0-1 16,0 1 1-16,12-1 0 15,16-1 20-15,20 0-15 16,17-2 16-16,21-3-6 16,14-2-9-16,6 3-8 15,3-1 2-15,20 11-15 16,12 8 12-16,13 9 3 15,9 2 3-15,1 5-3 16,-3-1 4-16,3 1-9 16,-7-6 5-16,-14-1 0 0,-13-2-4 15,-18-2 1-15,-6-2 2 16,-15 5 1-16,-25 7 0 16,-17 0 19-16,-17 4-6 15,-13-3 10-15,-8 1 13 16,-2-4-9-16,12-8 0 15,26-6-2-15,24-11-16 16,24-3 7-16,11-4-16 16,9-2-12-16,31 3 3 15,35-3 9-15,29 0 6 16,7 0-6-16,8-8-63 16,-10-6-29-16,-3 0-70 15,-9 0-203-15,-15-5-246 16</inkml:trace>
  <inkml:trace contextRef="#ctx0" brushRef="#br0" timeOffset="128631.53">3198 14863 696 0,'0'0'314'16,"0"0"-231"-16,0 0 107 16,0 0-57-16,0 0-63 15,0 0-15-15,-20-27-46 0,13 40 6 16,1 17-30-16,-3 19 11 16,-6 20 4-16,-3 10 26 15,-3-2-26-15,6-9 3 16,2-1-3-16,10-8-51 15,3-9-51-15,9-17-129 16,16-22-238-16</inkml:trace>
  <inkml:trace contextRef="#ctx0" brushRef="#br0" timeOffset="128806.47">3308 15190 738 0,'0'0'393'15,"0"0"-342"1,0 0 104-16,0 0-105 0,0 0-50 16,0 0-5-16,94-14 1 15,-21 14-77-15,0-3-79 16,-9-8-342-16</inkml:trace>
  <inkml:trace contextRef="#ctx0" brushRef="#br0" timeOffset="129009.07">3851 14905 910 0,'0'0'109'0,"0"0"70"16,0 0-90-16,0 0-72 16,0 0-8-16,-13 96 35 15,13-43 4-15,0 2-48 16,0-1 7-16,-3 2-7 15,0-7-91-15,-2-9-96 16,5-23-319-16</inkml:trace>
  <inkml:trace contextRef="#ctx0" brushRef="#br0" timeOffset="129247.66">4209 14933 995 0,'0'0'131'0,"0"0"85"0,0 0-85 16,0 0-38-16,0 0-62 16,0 0-22-16,31 38 51 15,5-5-21-15,6 4-16 16,-6 2-18-16,-8 5 2 16,-15 2-14-16,-13 5 1 15,-25 7-59-15,-27 1-2 16,-17 3-59-16,-14-8-42 15,-5-18-95-15,7-26-419 16</inkml:trace>
  <inkml:trace contextRef="#ctx0" brushRef="#br0" timeOffset="129659.89">4428 14630 1017 0,'0'0'44'0,"0"0"61"16,0 0-3-16,0 0-93 15,105-46-7-15,-71 46-2 16,0 0 1-16,-1 11-8 16,-12 9-2-16,-3 10-16 15,-12-1-2-15,-6 1-30 16,0-1 23-16,-3-5 2 0,-11-5 0 15,4-5 32 1,4-9 2-16,3-3 4 0,3-2 19 16,0 0 23-16,0-17 45 15,12-17-39-15,15-11-47 16,7-5 30-16,9 7-27 16,1 7 2-16,0 12 0 15,-5 15-12-15,-6 9 0 16,-3 0-3-16,-5 19-10 15,-10 18 10-15,-9 10-14 16,-6 12-7-16,-18 6-33 16,-24 12-61-16,-23 1-163 0,-16-11-178 15</inkml:trace>
  <inkml:trace contextRef="#ctx0" brushRef="#br0" timeOffset="129997.76">2743 15559 592 0,'0'0'82'15,"0"0"154"-15,0 0-27 0,0 0-137 16,0 0-15-1,0 0-26-15,16 7-29 0,36-7 13 16,39 3 23-16,36-3-12 16,30 0-16-16,29 0-4 15,23 0-8-15,18 0 2 16,10 0 0-16,-6-10-5 16,-7 1 5-16,-14-2-39 15,-31 5-4-15,-39 6-51 16,-56 0 3-16,-54 0-73 15,-36 0-161-15,-60 3-87 16</inkml:trace>
  <inkml:trace contextRef="#ctx0" brushRef="#br0" timeOffset="130574.1">3487 15983 757 0,'0'0'82'15,"0"0"116"-15,0 0-57 0,0 0-104 16,0 0-35-16,0 0-2 16,64-14 3-16,-34 14 3 15,-2 0-12-15,-1 17 6 16,-6 3 0-16,-9 10-12 15,-9 4 4-15,-3 3-2 16,0 1-20-16,-12-11 19 16,-1-5 9-16,2-10 2 0,8-7 0 15,0-3 3-15,3-2 1 16,0 0 12-16,0-2 28 16,9-27-10-16,15-10 3 15,9-10-36-15,12-7-1 16,8 7 25-16,1 9-24 15,1 7 12-15,-7 13-4 16,-5 10-1-16,-13 10-13 16,-9 0 5-16,-8 20-10 15,-13 16 1-15,0 17-3 16,-22 16 3-16,-24 7-23 16,-20 10-96-16,-16-10-265 15</inkml:trace>
  <inkml:trace contextRef="#ctx0" brushRef="#br0" timeOffset="131564.6">2128 17336 583 0,'0'0'213'0,"0"0"-49"16,0 0 90-16,0 0-172 15,0 0-22-15,0 0-51 16,-3-23 1-16,54 12-18 16,19 6 11-16,9 4-3 0,0 1 2 15,-10 0-2-15,-11 0-10 16,-12 1-45-16,-19 4-30 16,-12-3 7-16,-12-1 6 15,-3-1 44-15,-9 0 28 16,-19 0 2-16,-8-3 13 15,-13-6-9-15,-8 3 13 16,3-1 29-16,-12 7-20 16,1 0 15-16,7 0-11 15,13 10-1-15,20-4 12 16,14 0-43-16,11 6-8 16,8 4 6-16,20 3-15 15,17 1-11-15,10-5 9 16,0 0-7-16,-4-1-7 15,-5-2-15-15,-10 4 17 0,-9-2 23 16,-14 0-13-16,-13 3 12 16,0 2 4-16,-21 7 5 15,-16 10 48-15,-12 1 2 16,-6 4-17-16,-8 4 18 16,-1-2-8-16,1 3-11 15,2-7-4-15,13-2 15 16,13-15 11-16,18-5-39 15,17-7-15-15,0 0 0 16,33 0 2-16,22-3-2 16,24-5 5-16,21-2-5 15,15-7-18-15,10-8-45 0,2-5-77 16,-11-1-124 0,-22-10-666-16</inkml:trace>
  <inkml:trace contextRef="#ctx0" brushRef="#br0" timeOffset="132043.51">3645 17125 733 0,'0'0'128'0,"0"0"84"0,0 0-26 16,0 0-88-16,0 0-28 16,0 0-30-16,-9-5-4 15,3 20-36-15,-7 17 1 16,-4 18-1-16,-5 16 5 15,3 3-2-15,8 1-3 16,11-6-12-16,0-9-27 16,11-2-79-16,11-16-57 15,9-20-121-15,5-17-166 16</inkml:trace>
  <inkml:trace contextRef="#ctx0" brushRef="#br0" timeOffset="132219.79">3818 17442 733 0,'0'0'221'16,"0"0"-12"-16,0 0-61 16,0 0-106-16,0 0-34 15,0 0-8-15,36-20 0 16,13 17-6-16,8-3-15 16,1 4-55-16,-6-3-100 15,-10-2-218-15,-12-1-114 16</inkml:trace>
  <inkml:trace contextRef="#ctx0" brushRef="#br0" timeOffset="132413.13">4215 17178 324 0,'0'0'521'16,"0"0"-446"-16,0 0 166 0,0 0-166 15,0 0-64-15,0 0-11 16,-9 37-3-16,9-1 3 15,0 9 6-15,0-1 0 16,0-2-6-16,0-2-42 16,-3-7-83-16,3-13-260 15,0-16-249-15</inkml:trace>
  <inkml:trace contextRef="#ctx0" brushRef="#br0" timeOffset="132667.53">4649 17091 985 0,'0'0'141'0,"0"0"30"0,0 0-44 15,0 0-101-15,0 0-18 16,0 0-1-16,66 71 13 16,-25-26 1-16,-2 4 15 15,-3 5-33-15,-9-2 2 16,-15-1-5-16,-12 2-1 15,-17-2-5-15,-27 0-30 16,-12-3-35-16,-5-4 14 16,-4-14-82-16,-1-17-29 0,8-13-231 15,19-24-200-15</inkml:trace>
  <inkml:trace contextRef="#ctx0" brushRef="#br0" timeOffset="133071.91">4864 16995 837 0,'0'0'54'0,"0"0"131"16,0 0-47-16,0 0-119 16,0 0-9-16,0 0-7 15,52-5-3-15,-24 10 5 16,-1 6 1-16,0 6-9 0,-6 2 3 15,-3 1-24-15,-9-1-7 16,-3 1-33-16,-6-1-13 16,0-4 10-16,0-2 0 15,-3-10 48-15,0 0 4 16,3-3 15-16,0 0 25 16,-3-3 29-16,3-17 14 15,0-7-25-15,3-1-7 16,13 4-2-16,2 1-1 15,3 8-4-15,4 3 5 16,-1 7-17-16,-1 5-6 0,-1 0-11 16,-6 17-7-1,-4 12-1-15,-12 10-21 0,-1 19-43 16,-32 12-34 0,-22 7-154-16,-14 8-116 0</inkml:trace>
  <inkml:trace contextRef="#ctx0" brushRef="#br0" timeOffset="133351">3363 17958 632 0,'0'0'298'15,"0"0"-246"-15,0 0 197 0,0 0-210 16,0 0-36-16,0 0 25 15,127-5 8-15,-27-3 13 16,24 7 4-16,19 1-38 16,18-3 30-16,15-2-45 15,6 2 0-15,0-4-4 16,-15 2-24-16,-28-8-47 16,-29 2 5-16,-38 1-52 15,-39 1-25-15,-33 5-194 16,-44-1-101-16</inkml:trace>
  <inkml:trace contextRef="#ctx0" brushRef="#br0" timeOffset="138321.46">4819 17919 161 0,'0'0'145'16,"0"0"1"-16,0 0 71 16,0 0 0-16,0 0-106 15,0 0-25-15,-43-14-11 16,13 14-22-16,-4 0-9 0,-10 3-43 16,-8 14 2-16,-3 8 12 15,-3 5-11-15,4 4 10 16,11 1 5-16,13-5-10 15,18-9 6-15,12-2-15 16,9-6-6-16,33-5-2 16,13-8-1-16,18-4-2 15,8-32 10-15,-1-3-28 16,-8-2 17-16,-8-3-6 16,-15 9 13-16,-19-2-3 0,-14 7 12 15,-16 0-4-15,-10 6 4 16,-29 4 0-16,-16 8 8 15,-14 12-12-15,-8 0 2 16,-1 27 11-16,4 7-11 16,8 2 15-16,8 5-6 15,22-4-8-15,17-3-5 16,19-6 2-16,4-8-14 16,32-6-7-16,12-14-34 15,10 0-3-15,6-10 24 16,-1-12-16-16,-11-2 5 15,-13 1 27-15,-11-1 18 16,-16 4-8-16,-12 8 16 16,0 2-6-16,-15 2-2 15,-3 7-36-15,-3 1-47 0,5 3-63 16,13 14-2-16,3-1-67 16,3-4-92-16</inkml:trace>
  <inkml:trace contextRef="#ctx0" brushRef="#br0" timeOffset="138681.91">5871 17283 757 0,'0'0'109'15,"0"0"-37"-15,0 0 161 16,0 0-147-16,0 0-57 16,0 0 3-16,-66 53 17 15,24 0-10-15,-13 7 23 16,-15 13 16-16,-15 16-40 16,-12 3 18-16,-9 3-5 15,0-3-27-15,9-5 22 16,6-5-42-16,21-15 3 15,19-16-2-15,20-13-2 16,16-19-6-16,12-12-35 16,3-7-89-16,6 0-19 15,18-14-30-15,7-14-5 16,2-6-224-16,3-5-232 0</inkml:trace>
  <inkml:trace contextRef="#ctx0" brushRef="#br0" timeOffset="139194.29">5541 17990 653 0,'0'0'143'0,"0"0"-129"15,0 0 129-15,0 0-40 16,0 0-81-16,0 0 40 16,94-69-45-16,-73 59-12 15,1 4 28-15,-4 6-33 16,0 0 1-16,0 16-1 16,-6 8 0-16,-6 14-2 15,-6-1 2-15,0 2 0 16,0 0 5-16,-9-8-1 15,-2-4-4-15,-2-8 8 16,7-9-2-16,6-5 19 16,0 0-15-16,0-5 3 15,0-5 22-15,6-20-14 0,15-19-8 16,7-8-13-16,2 0 7 16,3 5-5-16,-5 12-2 15,-4 8 0-15,-9 13-6 16,-5 6 7-16,-4 8-2 15,2 0-3-15,-2 25-3 16,0 5 4-16,4 9 3 16,-10 4-6-16,3 0-4 15,-3-3-49-15,0-7-32 16,0-12-97-16,0-8-173 16,-3-11-166-16</inkml:trace>
  <inkml:trace contextRef="#ctx0" brushRef="#br0" timeOffset="139544.47">6133 17674 939 0,'0'0'134'16,"0"0"-129"-16,0 0 103 15,0 0-105-15,0 0-2 16,0 0-1-16,39-20 0 15,-21 20-8-15,-6 0 1 16,1 1-10-16,-4 14-19 16,-3 2 21-16,-4 5-9 15,-2 4 24-15,0 5 0 16,-8-2 0-16,-4 3 28 16,-9-1 15-16,-1-3 9 0,4-6 24 15,0-4-23-15,9-3 9 16,6-12-26-16,3-3-29 15,0 0-3-15,6 0-4 16,18-3-25-16,13-17 19 16,7-11-54-16,5-4-49 15,-4-5-101-15,-7-2-284 16</inkml:trace>
  <inkml:trace contextRef="#ctx0" brushRef="#br0" timeOffset="141299.54">6020 15502 79 0,'0'0'37'0,"0"0"-36"16,0 0 80-16,0 0 6 15,0 0-58-15,0 0 10 16,-9-8 10-16,9 8-9 16,0 0 11-16,0 0 4 15,0 0 11-15,0 0-1 16,0 0 33-16,0 0 37 16,0 0-64-16,0 0-14 15,0 0 12-15,0 0-32 16,0 0-6-16,0 0-20 15,0 0-3-15,0 0 40 16,0 0-48-16,0 0 4 16,0 0 7-16,12 0-7 0,28 0-1 15,18 0 28 1,17 0-9-16,10 0 9 0,9-7-31 16,3-5 0-16,4 0 2 15,-4-4 2-15,-12 2-4 16,-15 5 0-16,-25-2-8 15,-21 9 4-15,-15-1-22 16,-9 2 20-16,-18-8-5 16,-21-2 7-16,-19-5-47 15,-5-4 20-15,2 1 24 16,6-5-4-16,4 1 11 16,6 3 0-16,4 3 2 0,14 5 3 15,9 5-5 1,9-1 7-16,6 8 2 0,3 0 21 15,0 0-30-15,0 0-4 16,0 0 2-16,12 0-8 16,6 0 10-16,12 11 19 15,4-2-18-15,6 2 32 16,2 5-24-16,1 1 1 16,2 3 7-16,1 0-14 15,-4 4 7-15,-6 1-10 16,-11-2 6-16,-7 0-10 15,-18 1 4-15,0 7 0 16,-30 3 0-16,-19 2 6 16,-6 5-12-16,7-4-20 15,-1-1-61-15,3 0-94 0,7-16-260 16</inkml:trace>
  <inkml:trace contextRef="#ctx0" brushRef="#br0" timeOffset="142410.06">6660 17169 684 0,'0'0'69'0,"0"0"97"15,0 0 41-15,0 0-129 16,0 0-18-16,0 0 3 15,-63-21-22-15,63 21-25 16,0 0-8-16,7 0 24 16,19 0-31-16,26 3 27 15,21 0 15-15,18-3-18 0,6 0-3 16,-3 0-14-16,3-14 1 16,0 2-11-16,-6 2 2 15,-9-2-2-15,-21 1-5 16,-22 5-30-16,-18 1 2 15,-15 5-4-15,-6-3 23 16,-11-6 5-16,-20-4-9 16,-18-10-35-16,-3 3 42 15,-4 3 8-15,4 1 4 16,3 6 1-16,10 0 0 16,11 3 11-16,10 4-7 15,12 3 11-15,3-5 16 16,3 5-10-16,0 0 3 15,0-2-15-15,19 0-5 0,14-6 17 16,12 5-12-16,10 0 10 16,5 3 4-16,-5 0-10 15,0 14 22-15,-10 5-18 16,-9 5-13-16,-11 1 7 16,-10 2-9-16,-15 6-2 15,0 1 5-15,-15 5 0 16,-16 0 0-16,-2 1-5 15,-6-6 0-15,0-2-6 16,4-6-16-16,2-2-51 16,3-4-58-16,5-8-89 0,2-10-387 15</inkml:trace>
  <inkml:trace contextRef="#ctx0" brushRef="#br0" timeOffset="144091.53">9121 17379 86 0,'0'0'0'0,"0"0"-66"0,-6-83 46 15,22 55 20 1</inkml:trace>
  <inkml:trace contextRef="#ctx0" brushRef="#br0" timeOffset="153456.2">8903 17419 245 0,'0'0'0'0,"0"0"-122"15,0 0 5-15</inkml:trace>
  <inkml:trace contextRef="#ctx0" brushRef="#br0" timeOffset="156936.29">8936 17169 61 0,'0'0'68'15,"0"0"-21"-15,0 0 91 16,0 0 18-16,0 0-45 16,0 0-3-16,33-29 31 15,-33 26-40-15,-12 3-24 0,-6 0-7 16,-6 0-40-16,-3 14-8 15,-6 16-5-15,-5 23-13 16,2 9 1-16,0 14 11 16,12 1-12-16,9 1 4 15,9-7 5-15,6-9-6 16,9-10-7-16,18-15 2 16,7-10 0-16,5-12-4 15,10-13 4-15,5-2 0 16,3-14 0-16,1-22 8 15,-3-3-13-15,-3-5 5 16,-10-5 0-16,-6 2-3 16,-9-2 9-16,-5 6-6 15,-13 9 7-15,-2 9-5 0,-5 14 3 16,-2 3 8-16,0 8-3 16,0 5-10-16,0 24-11 15,0 13 11-15,0 5-2 16,12-3 7-16,7-7-11 15,8-12 6-15,0-5-8 16,0-10 7-16,0-10-18 16,-2 0 10-16,-4-10-3 15,-3-13 6-15,-5-3 1 16,-10-9-3-16,-3 0-11 16,0-3 13-16,-9-6-21 0,-16 4 18 15,-2 10 5-15,0 10 3 16,-1 15 1-16,-2 5 0 15,1 25 2 1,9 11-9-16,5 5 2 0,12-2 5 16,3-7 0-16,9-4-7 15,16-9 2-15,8-9-1 16,0-10 4-16,6 0 2 16,-3-16 10-16,5-11 38 15,-8-2-19-15,3-4-6 16,-3 3 2-16,-8 4-15 15,-1 9-6-15,-9 4 3 0,-5 10-7 16,-4 3-1-16,1 16-8 16,7 13 9-16,-2 9 11 15,-3 1-11-15,-2-7 0 16,0-2-4-16,3-7 0 16,-1-9-15-16,-2-4 6 15,-1-10-8-15,0 0 15 16,12-20 4-16,3-13 2 15,3-8 15-15,4-4-11 16,-1 4-2-16,-2 10-2 16,2 10 3-16,-8 13-1 15,4 8-2-15,-1 5-1 16,-5 22-1-16,-1 1 1 16,-1 7 0-16,-3-2-29 15,0-4-30-15,-6-2 34 0,4-8-5 16,-4-9-9-16,5-10 8 15,-1 0-47-15,5-3 10 16,3-17 49-16,0-13-22 16,4 0-14-16,-4 4 38 15,-3 1 18-15,-9 12 46 16,-3 10 73-16,-2 1 90 16,-1 4-37-16,0 1-37 15,0 0 12-15,0 0-43 16,0 0-21-16,0 0-4 15,0 0-58-15,0 0-3 16,0 0-15-16,0 0 5 0,0 0-10 16,0 0 2-1,0 0-12-15,0 0 7 0,0 0 3 16,0 0 2-16,0 0 0 16,0 0-3-16,0 0-4 15,0 0 0-15,0 0 1 16,0 0-3-16,0 0 2 15,0 0 5-15,0 0 1 16,0 0-6-16,0 0 1 16,0 0 1-16,0 0-2 15,0 0-3-15,0 0 1 16,0 0 5-16,0 0 3 16,0 0-7-16,0 0 1 0,0 0-7 15,2 0-10 1,-2 0 12-16,0 0-35 0,0 0-1 15,2 0-10-15,2 0-36 16,-1 6-12-16,0 0 0 16,3 5 14-16,-3-2-41 15,-3-2-85-15,0-1 58 16,0 2-66-16,0-5-44 16</inkml:trace>
  <inkml:trace contextRef="#ctx0" brushRef="#br0" timeOffset="157276.81">10271 17434 194 0,'0'0'243'16,"0"0"-129"0,0 0 62-16,0 0 40 0,0 0-103 15,0 0-16-15,7-45-30 16,-1 42-8-16,-2 3 0 16,9 0-22-16,9 8-25 15,5 17 25-15,5 11-9 16,6 9 3-16,-2 4-13 15,-2 6-14-15,-7-11 1 16,0-5-5-16,-7-10 0 16,0-9-1-16,-11-10 4 15,-3-7-3-15,-3-3 3 16,3-6-3-16,9-22 27 16,0-13-6-16,7-16-13 15,2-6-2-15,-2-10-6 0,-2 0-1 16,-1 8-17-16,-1 12-39 15,-6 17 18-15,-3 11-54 16,-3 14-37-16,-2 11-90 16,-4 0-143-16</inkml:trace>
  <inkml:trace contextRef="#ctx0" brushRef="#br0" timeOffset="159418.04">10885 17462 248 0,'0'0'84'0,"0"0"-60"0,0 0 98 15,0 0-58-15,0 0-27 16,0 0-17-16,3 16 12 16,5 4 64-16,4 2-21 15,1 2-20-15,0-7-28 16,4-1-22-16,-2-6 14 16,6-7-19-16,-2-3 7 15,3 0 8-15,7-3-14 16,-2-17 19-16,-2-6-20 15,-4-5 0-15,-9-1 2 0,-6-5 9 16,-6 0-9 0,0 5 3-16,-6 9 1 0,-6 10-2 15,-9 10 29-15,-1 3-2 16,-8 30-17-16,-3 15-2 16,5 13-9-16,4 0 32 15,15 5-23-15,9-7 12 16,6-7-24-16,24-12 0 15,13-17-7-15,5-10 16 16,10-10-9-16,3-13 3 16,5-20-3-16,-5-7-5 15,-3-9-35-15,-12-2 3 16,-10-7-7-16,-15 4 5 16,-15 6 38-16,-6 14 1 15,0 12 0-15,-18 14 47 0,-3 8-21 16,-6 0-22-16,5 16 2 15,5 1-6-15,13 3-2 16,4-3 1-16,18-3-11 16,11 2 11-16,9-10-20 15,1-6 17-15,-2 0-4 16,-1 3 14-16,-8-2-6 16,-8 6 0-16,-1-3 4 15,-6 12-5-15,1-2 1 16,-2 10 0-16,-5 0 24 15,-1 1-22-15,1 0 1 16,3-8-3-16,3-6 2 0,5-4-9 16,3-7 0-1,11 0-9-15,9-2 7 0,5-23 6 16,3-3-4-16,-7-6-5 16,-6-8 12-16,-6-1-6 15,-8-2 6-15,-10 5 0 16,-9 13 12-16,-3 10-3 15,0 10 61-15,-15 7-9 16,-10 0-54-16,-8 20 13 16,0 6-20-16,5 7 0 15,10-7 4-15,9-2-2 16,9-1-2-16,0-6 0 16,0-1-1-16,16-9-6 0,4-7 1 15,5 0 6-15,2 0-2 16,-1-17 6-16,0 0-4 15,-8 2 9-15,-3 1-7 16,-9 7 39-16,-3 4-5 16,-3 3 7-16,0 0 22 15,0 9-50-15,0 26-13 16,-3 13 19-16,3 25 7 16,0 19 11-16,3 9-16 15,13 13 35-15,-2-3-43 16,-8 3-10-16,-6-9-4 15,0-9-1-15,-6-13 5 0,-24-16-1 16,-6-26-1 0,-3-20-3-16,-3-17 16 0,7-8-14 15,5-42 5-15,4-19-7 16,20-24-13-16,6-9 9 16,23-15-10-16,19-5-32 15,13-1 17-15,6-2-30 16,8 15 21-16,-2 10-5 15,0 24 19-15,-9 21 18 16,-16 15 1-16,-14 17 5 16,-7 10-2-16,-15 6 7 15,-3 3-5-15,-3 0 0 16,0 0 5-16,3 3 2 16,0 14-5-16,3 4 8 15,1-2 2-15,4 0-7 0,1-1-5 16,1-8 0-16,4 0-6 15,2-9 2-15,3-1-14 16,1 0 0-16,0-11 17 16,3-9-21-16,-7-9 13 15,-5-1-3-15,-5-3 7 16,-9-1 3-16,0 5 2 16,-6 11 0-16,-15 6 24 15,3 12-14-15,-9 3-1 16,-1 25-9-16,-5 17 10 15,8 8-13-15,11-3 4 16,7-2-1-16,7-7 4 0,7-6-3 16,16-11-2-16,6-8 1 15,10-12-25-15,3-4 24 16,0-9-14-16,4-16 8 16,-4-8 2-16,-2-3-3 15,-8-6 8-15,-3 2 0 16,-6 4 3-16,-7 8-4 15,-7 14 1-15,-5 9 0 16,-2 5-9-16,2 10 5 16,4 14 4-16,1 8 21 15,7 0-14-15,-4-4 11 16,6-6-18-16,3-5 0 16,0-10 4-16,1-4-1 0,5-3 1 15,-2-3 9-15,8-12-8 16,3-2 19-16,-8 0-24 15,-1 0 1-15,-12 8-5 16,-11 6 4-16,-1 3 0 16,-1 0-2-16,4 0-9 15,3 12 5-15,3-2 6 16,2 4 0-16,2-1-5 16,6-11-1-16,-4-2 6 15,3 0 0-15,-1-12-6 16,0-12-1-16,-5-8 1 15,-5-6 6-15,4-11 3 0,-2-9 0 16,2-8 16 0,2-7-8-16,-3-3 9 0,-1 6 17 15,-6 21-25-15,-2 18 24 16,-4 21 22-16,0 10-17 16,0 10-35-16,-6 28-6 15,-10 18 0-15,-5 14 12 16,5 6-12-16,4-1 0 15,6-13-1-15,3-6-13 16,3-15-49-16,0-13-33 16,0-11-53-16,0-16-22 15,0-1-254-15,3-21-15 16</inkml:trace>
  <inkml:trace contextRef="#ctx0" brushRef="#br0" timeOffset="159625.59">13278 17151 608 0,'0'0'149'16,"0"0"116"-16,0 0-94 16,0 0-117-16,0 0-24 15,0 0-7-15,0 0 38 16,91 33-31-16,-30-33-3 16,6-5-27-16,-6-9 6 15,-16 0-12-15,-12 0-40 16,-17 8-36-16,-12 3-5 15,-4 3-122-15,-17 0-260 16</inkml:trace>
  <inkml:trace contextRef="#ctx0" brushRef="#br0" timeOffset="161057.79">13465 17434 20 0,'0'0'106'0,"0"0"-101"16,0 0 75-16,0 0 1 15,0 0-50-15,0 0-5 16,16-6-10-16,-13 6 4 15,-3 0 30-15,3 0-11 16,0 0 5-16,-3 0 0 16,4 0 2-16,-4 0 8 15,0 0-29-15,0 0 10 16,0 0 11-16,0 0-16 16,0 4-4-16,0 13-24 15,3 4 53-15,3 7 11 16,-3 1-44-16,3-7 2 15,0-3 0-15,6-3-17 0,-6-4 10 16,6-2 1-16,-2-1-16 16,-1-4-4-16,5-2 2 15,2-2-66-15,-1-1-98 16,3 0-136-16</inkml:trace>
  <inkml:trace contextRef="#ctx0" brushRef="#br0" timeOffset="175116.54">28277 3364 422 0,'0'0'28'0,"0"0"29"16,0 0 57-16,0 0-32 16,0 0 55-16,0 0-37 15,0 0-61-15,0 0 0 16,-71-68-38-16,71 68-2 15,22 0-7-15,20 0 8 16,20 9 24-16,14-7-5 16,2 3-14-16,-5-3 8 15,-10-2-6-15,-11 0-7 16,-15 0 0-16,-13 0 3 0,-12 0 1 16,-12 0-4-16,0 0 0 15,-27-2 1-15,-28-4-1 16,-17 2-39-16,-13 3 32 15,6 1 7-15,9 0-2 16,17 0 2-16,20 0 0 16,13 3-5-16,11 3-2 15,9 5-6-15,0 3-9 16,15 3 6-16,12 2 7 16,6-1 9-16,-2 2 0 15,-7-2-2-15,-7 4 2 16,-9-1-1-16,-8 5-1 15,0 12-6-15,-30 5 7 16,-14 6 1-16,-14-4 0 0,-2-3 15 16,3-9-3-16,11-11 26 15,16-6-4-15,14-7-32 16,13-4-2-16,4 2 0 16,39-2 0-16,32-4-3 15,27-1 3-15,15-3-55 16,9-8-52-16,-10-7-179 15,-14-5-103-15</inkml:trace>
  <inkml:trace contextRef="#ctx0" brushRef="#br0" timeOffset="175341.64">29048 3364 639 0,'0'0'18'16,"0"0"67"-16,0 0 131 15,0 0-105-15,0 0-30 16,0 0-34-16,-18-39-47 16,18 57-13-16,0 16 10 15,0 19 3-15,-6 15 2 16,-10 12-2-16,-8 1-5 16,3-5-19-16,9-11-171 15,8-16-108-15,4-18-17 16</inkml:trace>
  <inkml:trace contextRef="#ctx0" brushRef="#br0" timeOffset="175663.99">29302 3476 597 0,'0'0'46'0,"0"0"-32"15,-96 9 61-15,65 16-67 16,3 7 16-16,4 4-24 15,12 1 3-15,6-6-7 16,6-3-1-16,0-11 4 16,15-6 0-16,4-8 1 15,3-3 1-15,3-9 2 16,3-13 13-16,0-9 27 0,-2-3-42 16,-6 2 13-16,-8 3 3 15,-4 8-7-15,-2 14 50 16,-6 4-31-16,0 3-11 15,0 0-18-15,0 20-63 16,-8 11-13-16,-5 13 8 16,1 3-19-16,2-2-12 15,3-8-195-15</inkml:trace>
  <inkml:trace contextRef="#ctx0" brushRef="#br0" timeOffset="176060.05">29360 3693 522 0,'0'0'100'0,"0"0"71"15,0 0-48-15,0 0-61 16,0 0-39-16,0 0-23 16,93-19 0-16,-51 26 12 15,-6 8-28-15,-9 2 15 16,-10 0-26-16,-11 7-13 15,-6-4-44-15,0 0 16 16,-3-3 6-16,-6-7 32 16,3-4 24-16,3-5 12 15,3-1-4-15,0 0 106 0,0-18 25 16,13-12-83 0,16-7-37-16,3-4 8 0,3 7 20 15,-4 4-20 1,-9 13 35-16,-5 14-22 0,-5 3-34 15,-3 13-4-15,-2 16-1 16,-4 13 5-16,-3 6-2 16,0 2 2-16,-13-2-14 15,-1-7-59-15,3-9-87 16,3-10-62-16,6-19-53 16</inkml:trace>
  <inkml:trace contextRef="#ctx0" brushRef="#br0" timeOffset="176248.05">30140 3325 288 0,'0'0'550'15,"0"0"-338"-15,0 0-212 16,0 0 0-16,0 0 4 16,1 124 88-16,3-56-66 15,-4 7-11-15,0 9-12 16,-11 3-3-16,-13 2-57 15,0-7-249-15,14-27-202 16</inkml:trace>
  <inkml:trace contextRef="#ctx0" brushRef="#br0" timeOffset="177391.6">30777 3483 871 0,'0'0'119'0,"0"0"79"16,0 0-133-16,0 0-30 16,0 0 19-16,0 0-48 15,-63-47-6-15,32 81-12 16,-7 16 12-16,3 7-13 16,11 1 13-16,8-2-3 15,11-9 0-15,5-14-54 16,9-8 29-16,26-8 2 15,15-9-30-15,14-8 11 16,5-1-42-16,4-21-4 0,-4-5 15 16,-8-7-6-16,-8-11 61 15,-11-4 21-15,-15 2 5 16,-12 14 27-16,-12 12 76 16,-3 13 23-16,-2 4-41 15,-12 4-51-15,-7 0-18 16,-2 7-21-16,-2 6 0 15,3 1 7-15,6-1-7 16,8-8 0-16,2 2-4 16,6-4 9-16,0-3-5 15,-2 0 0-15,2 0 0 0,0 0 23 16,0 0-22 0,0 0 25-16,0 0 30 0,0 0-42 15,0 0 5-15,0-3-19 16,0 3 8-16,0 0-20 15,0 0 12-15,0 15-19 16,0 6 19-16,-4 6-3 16,4 0 2-16,0-6 1 15,0-3 0-15,6-2-8 16,8-8 8-16,3-1 0 16,7-6-5-16,4-1-5 15,3 0 4-15,2-16 2 16,-1-8 4-16,-2-7 6 15,-4-10-4-15,-3 1-2 16,-8-1 18-16,-6 13-7 0,-5 11 28 16,-4 10-2-16,0 7-10 15,0 0-14-15,-3 24-13 16,-16 24-5-16,-10 25 3 16,-8 20 4-16,-3 19 11 15,1 12-13-15,0 9 2 16,5 1-2-16,2-12 0 15,6-19 0-15,6-24-2 16,4-28 11-16,4-25-10 16,6-18 1-16,-5-8 0 15,-5-12 20-15,-8-25-18 16,-2-20 0-16,9-18-2 0,16-16-15 16,1-12 6-1,37-8-16-15,18-3-26 0,23 7 45 16,18 10-44-16,15 9 2 15,5 9 26-15,-4 10-10 16,-12 4 32-16,-15 8 0 16,-22 7 0-16,-27 8 8 15,-19 13-3-15,-15 12 8 16,-2 7 15-16,-27 6-24 16,-16 4 6-16,-8 0-10 15,0 14 0-15,6 9-3 16,16 0 3-16,6 2 0 15,13-4-1-15,10 1 4 16,0 0-3-16,17 2 0 16,18 1 0-16,10 1 15 0,3-1-11 15,2-1-4-15,-6 2 4 16,-9-4 4-16,-10-3-12 16,-12-4 4-16,-9-4 0 15,-4 5-12-15,-19 1 7 16,-24 7 0-16,-23 2-21 15,-22 5-47-15,-25 4-62 16,-25-6-210-16,-26 0-200 16</inkml:trace>
  <inkml:trace contextRef="#ctx0" brushRef="#br0" timeOffset="177741.84">29767 4503 91 0,'0'0'527'15,"0"0"-271"-15,0 0-87 0,0 0-50 16,0 0-59-16,0 0-43 16,0 0-6-16,6-19-11 15,-6 49 7-15,0 16-6 16,-5 14 4-16,-9 5 1 16,-3-1-4-16,-1-6-2 15,6-10-81-15,4-14-59 16,8-15-164-16,0-19-27 15,23-8-15-15</inkml:trace>
  <inkml:trace contextRef="#ctx0" brushRef="#br0" timeOffset="177899.5">29991 4492 372 0,'0'0'283'0,"0"0"-8"16,0 0-109-16,0 0-125 15,0 0-41-15,0 0-26 16,-31 101 26-16,-2-15 0 15,-8 12-9-15,-6 0-38 16,-7-3-153-16,6-16-148 16,5-26-122-16</inkml:trace>
  <inkml:trace contextRef="#ctx0" brushRef="#br0" timeOffset="178180.39">29500 4788 520 0,'0'0'204'16,"0"0"-69"-16,0 0-113 16,0 0-22-16,0 0 0 0,0 0 51 15,58 99-17-15,-23-70 10 16,6-3 29-16,7-9-41 16,10-7 19-16,5-9 24 15,6-1-24-15,-5-16 13 16,-5-16-33-16,-10-13-25 15,-11-11 25-15,-14 4-31 16,-12 12-2-16,-9 14-13 16,-3 19-46-16,-3 7-42 15,-29 25-134-15,-16 20-250 16,-11 10 10-16</inkml:trace>
  <inkml:trace contextRef="#ctx0" brushRef="#br0" timeOffset="178797.73">28234 5644 729 0,'0'0'187'0,"0"0"-19"15,0 0-71-15,0 0-85 16,0 0-12-16,115-41 0 16,-63 38 13-16,-7-2-21 15,-8 1 8-15,-4 2-26 16,-12-1-19-16,-12 3-70 15,-6 0 16-15,-3 0 55 16,-20 0 12-16,-19 5 7 16,-11 10-88-16,-9 0 113 15,4 3 1-15,3-1 2 16,10-2 31-16,14-3 29 0,13-4-19 16,9-4-4-16,6 0-40 15,0 1 8-15,18 0 13 16,12 2 11-16,9-2 13 15,2 0-5-15,-3 1-40 16,-6-2 26-16,-8 3-26 16,-9 2 0-16,-3 4-12 15,-9 4 8-15,-3 9 4 16,-9 11 4-16,-15 9-2 16,-13 5 7-16,-5-3-9 15,0-4 4-15,-2-8 5 16,9-11-3-16,12-4 9 15,12-9-8-15,11-5-6 16,0-2-2-16,38-5-15 0,17 0 15 16,25 0-4-16,16-8-119 15,2-8-203-15,-4-1-239 16</inkml:trace>
  <inkml:trace contextRef="#ctx0" brushRef="#br0" timeOffset="179299.84">29196 5709 555 0,'0'0'62'16,"0"0"146"-16,0 0-82 16,18-82-45-16,-18 72-7 15,0 3 20-15,0 1-58 16,-17 5 10-16,-13 1-45 16,-8 10 5-16,-10 20-8 15,0 10 6-15,5 6-4 16,9 4 1-16,8-7 5 15,14 1-6-15,9-10 0 0,3-7 0 16,2-9-12-16,13-7 12 16,7-11 0-16,6 0 3 15,7-14 0-15,1-17 12 16,0-5-15-16,-1-7 3 16,-8 5 6-16,-5 6-1 15,-9 11-8-15,-6 12 0 16,-6 9 5-16,-1 0-11 15,0 0-8-15,0 20-26 16,0 10 27-16,0 13-1 16,-3 9-2-16,3 3-82 15,0-3-128-15,0-5-56 16,3-16-127-16</inkml:trace>
  <inkml:trace contextRef="#ctx0" brushRef="#br0" timeOffset="179706.71">29310 6007 657 0,'0'0'177'0,"0"0"-17"16,0 0-83-16,0 0-77 16,0 0-5-16,0 0 4 15,108-37 1-15,-75 37-12 16,-9 1 11-16,-9 9-27 15,-2 4-15-15,-8 2 3 16,-2-1-13-16,-3 5 19 16,0 1 2-16,-3-1-57 0,-6-8 22 15,2-4 25-15,5-4 34 16,2-4 8-16,0 0 18 16,4-8 80-16,14-18-26 15,14-9-58-15,10-6 33 16,5 1-20-16,2 4-2 15,-6 11 44-15,-5 16-28 16,-4 9-1-16,-10 0-29 16,-5 19-1-16,-5 5-13 15,-6 3 3-15,-8 4 0 0,0 3-1 16,0 3 1 0,-6-1-79-16,-7-4-173 0,-2-9-85 15</inkml:trace>
  <inkml:trace contextRef="#ctx0" brushRef="#br0" timeOffset="181039.69">30747 5712 920 0,'0'0'17'0,"0"0"200"15,0 0-150-15,0 0-28 16,0 0-16-16,0 0-12 0,-64-32-11 16,32 59-10-1,-6 11 10-15,4 9-12 0,7 11 13 16,13-1-1-16,8-5 0 16,6-8-46-16,6-13 16 15,26-12-16-15,20-13-17 16,16-6 53-16,14-13-82 15,6-11-47-15,-4-11-39 16,-6-5 16-16,-11-7 25 16,-12-4 35-16,-15-2 102 15,-14 3 1-15,-17 8 98 16,-9 9 78-16,0 11-63 0,-20 12 39 16,-10 10-5-16,-7 0-92 15,-6 21-55-15,-1 12 23 16,6 9-20-16,8 7 12 15,10 5-4-15,13-1-7 16,7-7-3-16,0-8-2 16,16-12 0-16,11-10-12 15,6-12 2-15,3-4 10 16,1-9-12-16,2-17 5 16,-9-10 7-16,-4-4 4 15,-6-6-2-15,-5 4 18 16,-8 9-19-16,-5 10 18 15,-2 11 28-15,0 8-12 16,0 4-20-16,0 4-15 16,-11 24-14-16,-6 11 3 0,-4 11 15 15,6 6-4-15,6-8 0 16,1-6 9-16,7-14-19 16,1-14 10-16,0-6 0 15,0-8-8-15,0 0 23 16,0 0-15-16,0 0 18 15,0 0 2-15,6-11 42 16,0-2-49-16,-2 1-3 16,-1 5 10-16,-3 3-16 15,0 1 2-15,0 3 6 0,0 0-4 16,0 0-7 0,0 0-1-16,0 0 0 0,0 0-3 15,0 0 11-15,0 0-8 16,0 0 0-16,0 0 5 15,0 0-7-15,0 0 2 16,0 0 0-16,0 0-10 16,0 5 10-16,0 12-7 15,-13 14 6-15,-7 12 1 16,-3 10 12-16,-6 13-12 16,-2 6 0-16,1 6 12 15,0 6-9-15,7-4-3 16,7 5 0-16,3-3 7 15,6-12-12-15,-4-14 5 0,2-20 0 16,-3-16-9-16,-3-12 7 16,-6-8 2-16,-2 0 0 15,-6 0 5-15,3-21-18 16,4-12 4-16,5-13 4 16,17-10-8-16,0-9-12 15,29-13 9-15,24-6-2 16,18-11-33-16,19-3 11 15,18 0-25-15,10 1 27 16,5 6 31-16,-8 4-7 16,-11 14 14-16,-21 17 17 15,-27 23 13-15,-25 13 17 16,-15 11-18-16,-14 4 6 0,-2 1 32 16,-3-1-40-16,-18 1-15 15,-7 0-12-15,-3 4-3 16,-5 0-7-16,9 2 10 15,3 9 0-15,9 2-7 16,7 5 10-16,1 5-3 16,7 1 0-16,0 4 4 15,12 0-3-15,13 4-1 16,7-3 0-16,3 3-1 16,-2-2 6-16,-3-5-5 15,-11-5 0-15,-8-6 9 16,-8-5-18-16,-3-1 2 15,-6 1 7-15,-24 6 1 16,-14-1 4-16,-12-1-5 16,-8-5 0-16,-9-3-40 0,-10-5-66 15,-7-5-336-15</inkml:trace>
  <inkml:trace contextRef="#ctx0" brushRef="#br0" timeOffset="184170.62">27580 3277 223 0,'0'0'107'16,"0"0"-52"-16,0 0 7 15,0 0 26-15,0 0-19 16,0 0-17-16,0 0-30 16,0 0 7-16,0 0-22 15,0 0 33-15,0 0-6 16,0 0-22-16,0 0 16 16,0 0-18-16,0-3 27 0,0-5 14 15,0 1-48-15,0 0-2 16,0 3 6-16,0 2-1 15,0 2 15-15,-1 0-21 16,-17 5-16-16,-6 13 16 16,-3 7-12-16,2 0 12 15,12-3 0-15,6-6 2 16,6-3-13-16,1-3 11 16,0-6-2-16,0 0-7 15,5-4 3-15,4 0 6 16,5 0 8-16,3-11 27 15,2-9 16-15,-2-7-36 0,-4-4-6 16,-7 0 6-16,-6 2-10 16,0 7-5-16,-1 7 12 15,-17 8-12-15,-6 7 28 16,-9 3-28-16,-4 16 0 16,7 3 0-16,12 2 0 15,9-3-1-15,9-4 0 16,0-1-5-16,19-3-6 15,4-5 12-15,0-3 0 16,2-5 7-16,-2 0-7 16,0 0 6-16,-4-12 15 15,-2-6-21-15,-4-3 21 16,-4-3-21-16,-5-2 0 16,-4 5 9-16,0 9-4 15,0 3-5-15,-4 9 0 0,-12 0-10 16,-7 16 5-16,-7 10-4 15,0 6 9-15,11-1-7 16,10-5 10-16,7-2-3 16,2-8 0-16,0-6-4 15,3 0-10-15,8-7 14 16,1-3 0-16,4 0-4 16,5-3 12-16,-1-13-8 15,-2-2 10-15,-3-6-1 16,-4-2 5-16,-8 3-14 0,-3 5-2 15,0 7-6-15,0 11 8 16,-17 0-5-16,-13 16-18 16,-6 12 15-16,3 3-1 15,8-1 9-15,13-3-6 16,9-9 3-16,3-4-8 16,0-6 9-16,4-2-5 15,8-3-4-15,1-3 9 16,-2 0-17-16,4 0 19 15,-3-14 6-15,0-3-3 16,-2 0-6-16,-4 0-1 16,-3 6-64-16,-3 8-51 15,-3 3-58-15,-18 1-225 16</inkml:trace>
  <inkml:trace contextRef="#ctx0" brushRef="#br0" timeOffset="188338.66">16179 16629 5 0,'0'0'7'0,"-36"107"-7"15,20-42-7-15</inkml:trace>
  <inkml:trace contextRef="#ctx0" brushRef="#br0" timeOffset="194174.43">18504 18212 206 0,'0'0'118'16,"0"0"-35"-16,0 0 50 15,0 0-3-15,0 0-6 16,0 0-22-16,0 0 3 15,14-22-82-15,-8 27 7 16,0 19 3-16,2 14-18 0,0 20 23 16,-5 13-10-16,-3 3-26 15,0-3 15-15,0-8-17 16,4-17 0-16,7-9-1 16,-2-10 3-16,3-9-2 15,4-10 0-15,4-8 3 16,5 0-1-16,8-9-2 15,8-11 0-15,6-7 9 16,6-1-9-16,1-3-2 16,3 7-2-16,-9 0-37 15,-10 2 22-15,-5 6-35 16,-13-4-25-16,-7 1 32 16,-13-4-3-16,0 3 37 0,-24-8-30 15,-4-1-21-15,-7 8 61 16,1-6-5-16,3 10 8 15,2 10 26-15,12-1 21 16,7 8 16-16,9 0 0 16,1 0-50-16,0 0-7 15,8 3 6-15,9 16-2 16,7 1 55-16,5 8-16 16,1 2-13-16,-2 7-11 15,-3-3-22-15,-4 2 14 16,-7-1-17-16,-11-1 0 15,-3 3 3-15,-14-4 4 0,-17 4-5 16,-12-3-2-16,-5-9-32 16,2 0-5-16,4-6-86 15,4-18-107-15,14-1-185 16</inkml:trace>
  <inkml:trace contextRef="#ctx0" brushRef="#br0" timeOffset="194728.21">19727 18136 917 0,'0'0'66'16,"0"0"4"-16,0 0 97 15,0 0-160-15,0 0 1 16,0 0-12-16,99-15 5 15,-31 23-1-15,-6-8 0 16,-16 0-10-16,-20 0 3 16,-13 0-26-16,-10 0 33 15,-3 0 1-15,-6 0 0 16,-21 0-1-16,-12-3-17 16,-12 0 0-16,-5 3 11 15,-9 0 10-15,6 16-4 16,5 1 26-16,11 0-7 15,13 0 15-15,13-1-30 16,12 4 2-16,5-1-8 0,4 4 2 16,19 7 0-16,6-4-1 15,6 2 7-15,2 1-5 16,-6-3-1-16,-3-3 0 16,-10-2-2-16,-1-4 2 15,-11-4 0-15,-3 1-1 16,-3 7 8-16,-3 8-7 15,-21 10 16-15,-4 5-3 16,-5-2 29-16,1-2-15 16,6-3-2-16,7-11 3 15,8-3-25-15,9-3 4 0,2-6-7 16,8-6-14 0,22-3 12-16,14-5-50 0,14-16-20 15,13-20-17 1,3-8-114-16,-2-12-196 0</inkml:trace>
  <inkml:trace contextRef="#ctx0" brushRef="#br0" timeOffset="194990.59">20369 18142 879 0,'0'0'173'15,"0"0"-18"-15,0 0 7 0,0 0-114 16,0 0 1-16,0 0 13 16,-14 6-47-16,14 14 12 15,0 11-8-15,0 14-10 16,1 12 15-16,-1 8-24 16,0 5-3-16,0 1-22 15,0-4-81-15,0-13-8 16,0-12-43-16,7-18-160 15,8-17-192-15</inkml:trace>
  <inkml:trace contextRef="#ctx0" brushRef="#br0" timeOffset="195350.05">20824 18260 606 0,'0'0'182'0,"0"0"-8"0,0 0 31 16,-85-29-141-16,55 29-26 15,-2 3-36-15,0 17-1 16,2 7-2-16,5 5 7 16,6 10-6-16,9 5 0 15,9 0 6-15,1-6-17 16,4-15 7-16,14-6-20 16,3-14-5-16,0-3-17 15,4-3 34-15,2-20-10 16,-2-15 22-16,-1-8 4 15,-6-1-4-15,-5 3 0 16,-2 16 4-16,-7 8 0 0,0 12 1 16,-4 5-5-16,0 0-7 15,0 0 0-15,0 20-12 16,3 17 0-16,1 10 10 16,0 4-72-16,7-4-99 15,8-5-76-15,-1-12 29 16,7-13 8-16</inkml:trace>
  <inkml:trace contextRef="#ctx0" brushRef="#br0" timeOffset="195732.57">20947 18499 567 0,'0'0'111'0,"0"0"124"15,0 0-98-15,0 0-137 0,0 0 0 16,0 0-12-16,27-12 12 15,-8 24 1-15,-3 4 1 16,-3 4-4-16,-3 4-24 16,-7 4-29-16,-3-2 17 15,0-4-42-15,0 0 36 16,-9-6 20-16,1-5 12 16,5-2 12-16,3-8 4 15,0-1 3-15,0-4 46 0,8-25-13 16,16-19-36-1,12 0 11-15,0-2-7 0,-3 8 46 16,-7 16 4-16,-4 6 6 16,-9 12-10-16,-4 5-36 15,-3 3-3-15,-2 17-3 16,4 16-10-16,-5 10 21 16,0 4-23-16,-3-2 0 15,1-4-13-15,-1-6-103 16,0-11-133-16,0-15-108 15</inkml:trace>
  <inkml:trace contextRef="#ctx0" brushRef="#br0" timeOffset="195924.08">21564 18207 951 0,'0'0'172'16,"0"0"-56"-16,0 0-34 15,0 0-66-15,-6 97 20 16,1-41-27-16,-1 11 0 16,-9 11-9-16,-15 8-78 15,-18-3-178-15,-14-1-588 16</inkml:trace>
  <inkml:trace contextRef="#ctx0" brushRef="#br0" timeOffset="197173.5">1439 17712 589 0,'0'0'56'0,"0"0"100"16,0 0 50-16,0 0-117 0,0 0-47 15,0 0-17 1,0 0-25-16,-43 0-7 0,52 0 6 15,10 0-8-15,11-3 9 16,4 0 0-16,7-4-15 16,2 0-68-16,0-3-155 15,-3-2-79-15,-11 2-97 16</inkml:trace>
  <inkml:trace contextRef="#ctx0" brushRef="#br0" timeOffset="197354.86">1372 17919 358 0,'0'0'263'15,"0"0"-259"-15,0 0 111 0,0 0-1 16,0 0-104-16,0 0-8 16,52-11 3-16,-13-3-5 15,4 5-8-15,-7-7-182 16,-11 2-181-16</inkml:trace>
  <inkml:trace contextRef="#ctx0" brushRef="#br0" timeOffset="198672.07">468 17458 56 0,'0'0'87'0,"0"0"-12"15,0 0 43-15,0 0 13 16,0 0-28-16,0 0 0 16,-70-6 49-16,55 5-56 15,-3 1-16-15,-3 0 21 16,3 0-53-16,-1 0-6 16,2 0-1-16,6 0-17 15,0 1 10-15,5 2-26 0,3 0-5 16,3-3-6-16,0 0 2 15,0 0-10-15,15 0-1 16,18 0 12-16,1 0-4 16,9-9 4-16,4-6-2 15,5-3-7-15,3-2-21 16,-7 6 5-16,-8 1-8 16,-22 4-28-16,-10 4 31 15,-6 5-10-15,-2 0 40 16,-19 5 2-16,-23 9-2 15,-25 6-21-15,-6 5 20 16,1 1 0-16,1 4 1 16,13 0 2-16,11-1 16 0,6-7 25 15,18-1-14-15,7-11 1 16,10-7-1-16,6 1-29 16,0 3-2-16,9-1-11 15,19 4 13-15,5 4-1 16,7-5 2-16,2-4-1 15,-3 3 9-15,-3-1-7 16,-1 3-2-16,-12-1 0 16,-4 4 1-16,-8 1-5 15,-10 4 3-15,-1 10 1 16,0 3 7-16,-19 6-5 16,-5 8 6-16,-6-6-2 0,3-2 6 15,2-4 19 1,5-10-30-16,7-6 29 0,10-8-30 15,3-2 0-15,0-6-3 16,19-1-15-16,13 0-15 16,11-17 9-16,9-14-69 15,11-7-121-15,1-3-134 16</inkml:trace>
  <inkml:trace contextRef="#ctx0" brushRef="#br0" timeOffset="199070.12">765 17540 638 0,'0'0'115'16,"0"0"-34"-16,0 0 153 16,0 0-171-16,0 0-23 15,0 0-23-15,-48-6-13 16,36 28-4-16,-3 12 4 15,-1 7-3-15,10-5-1 16,3 0 2-16,3-10-4 16,0-3 2-16,0-6 0 15,0-10-1-15,6-4-12 16,3-3 5-16,1 0-21 16,2 0 0-16,0-19 25 15,3-1-16-15,-4-8 5 0,-1 1-6 16,-4 4 3-16,-5 9 12 15,1 6 2-15,-2 8 8 16,0 0 11-16,3 0-15 16,0 0-10-16,0 13-6 15,0 13-31-15,7 7 34 16,-2 4-149-16,1-3-145 16,-2-9-117-16</inkml:trace>
  <inkml:trace contextRef="#ctx0" brushRef="#br0" timeOffset="199511.8">914 17810 421 0,'0'0'249'0,"0"0"-158"15,0 0 98-15,0 0-149 16,0 0-40-16,0 0-11 15,30-15 11-15,-11 15-1 16,-5 0-2-16,5 0 0 16,-7 10-1-16,3 7-27 15,-3 5 18-15,-6 6 4 16,-3-1 5-16,-3-2-2 16,0-4 6-16,0-3 0 15,0-7 4-15,0-5-3 16,0-6 17-16,0 0-4 0,0 0 1 15,0-6 2-15,7-18-12 16,10-15 2-16,2 0 11 16,6 2-15-16,-5 7 30 15,-1 11 18-15,-4 2-8 16,-3 9-9-16,-3 8-13 16,0 0-17-16,6 18 5 15,-3 8 8-15,4 13 2 16,-2 2-19-16,-3 5 0 15,-6 3-7-15,-5-2-103 0,0-1-142 16,-22-10-349 0</inkml:trace>
  <inkml:trace contextRef="#ctx0" brushRef="#br0" timeOffset="206208.27">14546 17229 187 0,'0'0'62'0,"0"0"-42"16,0 0 108-16,0 0-18 15,0 0-30-15,-91-17-10 16,80 17 33-16,3 0 10 15,3 0-1-15,-1 0-28 16,3 0-4-16,3 0-41 16,0 0-13-16,0 0 20 15,0 0-40-15,6 0 12 16,24 0-3-16,19 5 1 16,15-5 42-16,21 0-39 15,9-2-16-15,6-9 14 0,9-5-10 16,-3 2-4-16,-5 0-3 15,-14 2 2-15,-18-1-4 16,-21 6 2-16,-19 2-14 16,-18 2 5-16,-8 3-32 15,-3 0 9-15,-17 0-8 16,-25 3-58-16,-16 14-87 16,-13 12-82-16,-4 1 32 15,-4 2-102-15</inkml:trace>
  <inkml:trace contextRef="#ctx0" brushRef="#br0" timeOffset="206628.94">14458 17461 64 0,'0'0'148'16,"0"0"-92"-16,0 0 48 15,0 0 26-15,0 0-26 16,0 0-20-16,-9 0 1 15,-2 0 5-15,1 0-20 16,-2 0-11-16,3 0 11 16,-2 0-34-16,5 0 17 15,2 1-14-15,4-1-17 16,0 0 23-16,0 4-35 16,9-1 1-16,24 0 23 15,17 3 21-15,11-6-3 0,13 0-4 16,14 0-39-16,10-6 30 15,8-4-27-15,9-1-11 16,-2-2 6-16,-8 3 2 16,-11 4-9-16,-26-5 1 15,-22 6 9-15,-20 2-6 16,-20 2-4-16,-6 1 0 16,0 0 4-16,0-3-4 15,-13 3-9-15,-13 0-41 16,-8 0-58-16,-7 3 6 15,-5 6-68-15,-11 3-196 16,-8-3-64-16</inkml:trace>
  <inkml:trace contextRef="#ctx0" brushRef="#br0" timeOffset="207287.69">14712 16841 229 0,'0'0'10'0,"0"0"17"15,0 0 92 1,0 0 8-16,0 0-33 15,0 0-12-15,41-23 32 0,-41 23-32 16,0 0 5-16,0 12-18 16,0 7-7-16,0 9 8 15,-16 2-44-15,-12 7 6 16,-9-1 11-16,-6 6-32 16,-6-2 8-16,-5-1 8 15,-1-3-20-15,-3 5 35 16,3-2-29-16,13 0-1 15,-1-2 17-15,16-7-23 0,6 2 11 16,3-4-2 0,9-3-11-16,3-1 23 0,2-7-26 15,4 3 3-15,0-1 27 16,0-2-27-16,13 2 28 16,11 6 3-16,7 7-15 15,12 1 45-15,12-2-36 16,10 6-1-16,-1-6 4 15,2 5-24-15,-5-6 10 16,-8-4-18-16,-8-7 11 16,-9-4 0-16,-14-4-9 15,-5-3-2-15,-5-5 18 16,-8 1-13-16,-1-4 1 16,-3 3-6-16,0-3 9 15,0 0-6-15,0 0-3 0,0 0 0 16,0 0-3-16,0 0 5 15,0 0-4-15,0 0-31 16,0 0-56-16,0 0-9 16,-19 0-63-16,-17 0-60 15,-16 0-346-15</inkml:trace>
  <inkml:trace contextRef="#ctx0" brushRef="#br0" timeOffset="-201125.22">1330 15129 34 0,'0'0'19'16,"0"0"50"-16,0 0 20 15,0 0-34-15,0 0-2 16,0 0 7-16,0 0 40 16,-79 14-21-16,73-14-8 0,0 0-1 15,0 0-21-15,-4 0 12 16,2 0-16-16,-2 0-1 15,1 3 10-15,3 1-42 16,3-4 18-16,3 3-4 16,0-3-17-16,0 0 6 15,0 0-5-15,0 1-8 16,3-1-4-16,18 3 9 16,4-3-7-16,5 0 10 15,7 0-9-15,-1 0-2 0,0 0-36 16,0-3-107-1,-8 2-111-15,-13 1-87 0</inkml:trace>
  <inkml:trace contextRef="#ctx0" brushRef="#br0" timeOffset="-200937.08">1099 15341 489 0,'0'0'99'15,"0"0"-28"-15,0 0 59 16,0 0-79-16,0 0-39 16,0 0-12-16,107-9 1 15,-50-1 1-15,1 3-4 16,-7 0-136-16,-15 1-260 0</inkml:trace>
  <inkml:trace contextRef="#ctx0" brushRef="#br0" timeOffset="-200204.96">86 15044 516 0,'0'0'46'0,"0"0"34"16,0 0 130-16,0 0-88 15,0 0-41-15,0 0-16 16,-46-13-40-16,46 13-7 15,0 0-14-15,0-4-4 16,10-3 0-16,10 1-4 16,10-7 9-16,1 6-11 15,2-3 6-15,2 3 0 16,-9 1-1-16,-7 2-49 16,-8 4 1-16,-7 0 5 0,-4 0 10 15,0 0 30 1,0 0 3-16,-13 5 1 0,-14 10-5 15,-7 2 4-15,-5 6 1 16,4-3 0-16,4 1 2 16,10-3 12-16,5-9 0 15,10-1-3-15,6-8-11 16,0 0-1-16,0 4-6 16,6 5-4-16,12 1 11 15,4 4 7-15,2-4-7 16,0-1 0-16,0 2-1 15,-8 1 6-15,-7 2-6 0,-3-1 1 16,-3 1 0-16,-3 8-3 16,0 2 3-16,0 6 0 15,-12 5 5-15,-4-6-4 16,-1-1 10-16,1-4-1 16,2-6 13-16,3-4 13 15,3-3-25-15,5-8 1 16,3-3-12-16,0 0 0 15,2 0-7-15,18 0-12 16,13-14 19-16,11-8-1 16,6-12-51-16,7-6-105 15,1-6-159-15,-13-1-168 0</inkml:trace>
  <inkml:trace contextRef="#ctx0" brushRef="#br0" timeOffset="-199844.63">456 14928 255 0,'0'0'318'0,"0"0"-302"15,0 0 200-15,0 0-99 16,0 0-79-16,0 0-27 16,-70 13-11-16,61 13-2 15,2 11 2-15,2 3 0 16,5-4-3-16,0-9 3 15,0-8-3-15,5-5-3 16,-1-8 5-16,3-6-26 0,1 0 9 16,-2 0-1-16,10-3 19 15,-2-17 4-15,-5-3-3 16,4-7 5-16,-7 4 4 16,0 2-6-16,2 12-3 15,-8 2-1-15,0 10 0 16,1 0-2-16,5 6-17 15,3 17-58-15,13 7 65 16,2 3-52-16,3 0-80 16,3-10-88-16,-9-7-136 15</inkml:trace>
  <inkml:trace contextRef="#ctx0" brushRef="#br0" timeOffset="-199454.46">668 15063 555 0,'0'0'42'16,"0"0"88"-16,0 0 35 15,0 0-140-15,0 0-14 16,0 0-18-16,22-16 7 16,-7 16-4-16,0 0 2 15,0 4-4-15,-2 6 0 0,-2 5-14 16,-5-1-20-1,-6 2 13-15,3-5-25 0,-3-4 29 16,0-5 13-16,0-2 10 16,0 0 10-16,0 0 33 15,0-17 35-15,0-14-52 16,3-13-20-16,7-3-6 16,7 7 19-16,2 5-11 15,3 14 28-15,1 12-7 16,2 2-12-16,-1 7-17 15,9 8-1-15,-8 20 1 16,-1 13 0-16,-6 11 10 16,-6 7-20-16,-9 4-17 15,-3 3-139-15,0-10-228 16</inkml:trace>
  <inkml:trace contextRef="#ctx0" brushRef="#br0" timeOffset="-198284.68">14354 14819 684 0,'0'0'5'16,"0"0"25"-16,0 0 175 16,0 0-125-16,0 0-80 15,0 0-2-15,20-7-3 16,34 7 5-16,16 0 9 15,-3 0-8-15,-2-5 8 16,-6 0-15-16,-14 3 6 16,-17-3-44-16,-10 5 6 15,-15-2-18-15,-3 2 37 16,-30 0 16-16,-19 0-8 16,-21 2 7-16,-9 8 8 15,-2 4 0-15,2 6 10 16,12-6-5-16,18 5 30 15,17-3-31-15,19-3 0 16,13 7-16-16,0-3-5 0,25 6 13 16,12 0 0-16,8-3 1 15,3-4-2-15,-5 1 1 16,-7-3 0-16,-18-2-7 16,-11 5 6-16,-7 3 1 15,0 0 2-15,-22 10 1 16,-18 2 17-16,-11-1-2 15,-7-1 25-15,9-5 17 16,10-5-28-16,15-6 4 16,15-4-25-16,9-3-11 0,0 1-1 15,30 2-13-15,22-3 11 16,15-7 0-16,14 0-62 16,4-19-87-16,-9-8-110 15,-9-3-130-15</inkml:trace>
  <inkml:trace contextRef="#ctx0" brushRef="#br0" timeOffset="-198065.1">14835 14866 428 0,'0'0'114'16,"0"0"-31"-16,0 0 138 15,0 0-43-15,0 0-104 0,0 0-44 16,-13 6-18-1,10 27 1-15,-5 12-11 0,-1 16 53 16,-1 4-44-16,1-4-8 16,0-5-6-16,0-4 1 15,7-6-92-15,2-12-121 16,2-12-194-16</inkml:trace>
  <inkml:trace contextRef="#ctx0" brushRef="#br0" timeOffset="-197710.66">15147 15001 448 0,'0'0'161'0,"0"0"-146"16,-82-14 183-16,52 15-111 16,2 22-80-16,5 3 10 15,1 7-14-15,4 3 0 16,9 1 1-16,6-7-4 15,3-2 0-15,0-10 0 16,3-8-19-16,6-7 3 16,2-3-13-16,5 0 29 15,1-19-1-15,5-4 1 16,-2-8-12-16,3-4-19 16,-8 1-7-16,1 5 25 15,-5 9-6-15,-5 10 19 16,-2 6 2-16,-4 4-2 0,0 7-6 15,0 17 2-15,-7 13 0 16,-3 5-2-16,3 0-12 16,2 0-172-16,4-11-173 15</inkml:trace>
  <inkml:trace contextRef="#ctx0" brushRef="#br0" timeOffset="-197286.53">15108 15236 214 0,'0'0'245'0,"0"0"-186"15,0 0 140-15,0 0-120 16,0 0-73-16,0 0-10 16,19-7 4-16,-2 7 0 15,-8 12-7-15,-3 9 7 16,-6 2 0-16,0 7-2 15,0-4-30-15,0-1 14 16,-3-3-14-16,-3-6 4 16,0-7 21-16,2-5-5 15,3-4 12-15,-1 0 7 16,2 0 18-16,0-10 50 16,0-14-50-16,16-8-20 15,0 0 23-15,4 1-14 0,-1 8 22 16,-6 9-1-1,1 8-3-15,-5 6-8 0,0 0-24 16,-1 3 2-16,-2 17 1 16,-3 7-1-16,-3 5 5 15,0 2-7-15,0-1-2 16,-1-3-17-16,-8-4-90 16,-1-9-59-16,-2-7-36 15,2-10-130-15</inkml:trace>
  <inkml:trace contextRef="#ctx0" brushRef="#br0" timeOffset="-197040.87">15390 14947 764 0,'0'0'117'15,"0"0"21"-15,0 0 9 16,0 0-125-16,0 0-11 15,0 0-5-15,0 97 32 16,3-46 15-16,0 4-33 16,0 2-3-16,-3 1-17 15,0-1 5-15,-6-1-15 16,-6-4-37-16,-2-9-90 16,7-12-136-16,4-16-270 15</inkml:trace>
  <inkml:trace contextRef="#ctx0" brushRef="#br0" timeOffset="-196805.75">15645 15066 814 0,'0'0'161'15,"0"0"-75"-15,0 0 87 16,0 0-70-16,0 0-83 15,0 0-16-15,24-9 6 16,3 3-6-16,11 2-4 16,5-6 0-16,-4 4-11 0,-1 2-19 15,-2 2-64-15,-8-3-61 16,-7 5-105-16,-15 0-199 16</inkml:trace>
  <inkml:trace contextRef="#ctx0" brushRef="#br0" timeOffset="-196604.22">15676 15170 366 0,'0'0'107'0,"0"0"85"15,0 0-6-15,0 0-71 16,0 0-23-16,0 0-25 16,36 13 8-16,-3-13-21 15,7 0-39-15,0-7-3 0,-1 1-12 16,-9-1-8-1,-15 3-2-15,-8 2-71 0,-7 2-60 16,-6 0-150-16,-17 0-299 16</inkml:trace>
  <inkml:trace contextRef="#ctx0" brushRef="#br0" timeOffset="-185278.32">20976 15562 11 0,'0'0'6'15,"0"0"0"-15,0 0 3 0,0 0-9 16,0 0 3-16,0 0-3 16,0 0 0-16,0 4 1 15,0-4 0-15,0 0 3 16,0 0 10-16,0 0-6 16,0 0 2-16,0 0-10 15,0 0-10-15,1 0-24 16</inkml:trace>
  <inkml:trace contextRef="#ctx0" brushRef="#br0" timeOffset="-174979.95">19177 15598 509 0,'0'0'11'15,"0"0"-11"-15,0 0 0 16,0 0 2-16,0 0 0 15,0 0-2-15,0 0 0 16,1 14-23-16,4-11-151 16</inkml:trace>
  <inkml:trace contextRef="#ctx0" brushRef="#br0" timeOffset="-174794.67">19349 15618 653 0,'0'0'0'0,"0"0"-200"16,0 0 16-16,0 0-29 15</inkml:trace>
  <inkml:trace contextRef="#ctx0" brushRef="#br0" timeOffset="-174621.49">19456 15645 540 0,'0'0'0'0,"0"0"-85"15,0 0-13-15,0 0-43 16</inkml:trace>
  <inkml:trace contextRef="#ctx0" brushRef="#br0" timeOffset="-174442.16">19580 15681 222 0,'0'0'309'0,"0"0"-292"0,0 0-17 15,0 0-24-15,0 0-50 16,0 0-134-16</inkml:trace>
  <inkml:trace contextRef="#ctx0" brushRef="#br0" timeOffset="-174253.75">19317 15721 441 0,'0'0'0'0,"0"0"-148"16,0 0 109-16,0 0 37 15,0 0-137-15</inkml:trace>
  <inkml:trace contextRef="#ctx0" brushRef="#br0" timeOffset="-158336.33">4571 14908 197 0,'0'0'229'0,"0"0"-229"16,0 0-44-16,0 0 21 15,0 0 23-15,0 0-7 16,0 0 5-16,30 0-66 16,-15 0 54-16,6 0-47 15,0 0-55-15</inkml:trace>
  <inkml:trace contextRef="#ctx0" brushRef="#br0" timeOffset="-158006.02">9418 13501 166 0,'0'0'0'0,"0"0"-4"16,0 0-61-16,0 0 27 15,0 0-11-15</inkml:trace>
  <inkml:trace contextRef="#ctx0" brushRef="#br0" timeOffset="-154563.02">10723 14773 9 0,'0'0'48'16,"0"0"6"-16,0 0 11 16,0 0-5-16,22-72 35 15,-22 67-3-15,0 5-13 16,0 0-39-16,-22 30-1 15,-23 37-28-15,-25 31 19 16,-12 22 49-16,0 13-11 16,7 2-24-16,7-10-1 15,9-3-24-15,13-16 16 16,3-14-30-16,16-22-1 0,11-24 7 16,5-23-5-16,11-17-2 15,0-6 37-15,6-22 56 16,27-38-3-16,9-23-84 15,13-23-6-15,-3-12 4 16,-4-4-4-16,-1-7-3 16,-1-10-1-16,-5 14-5 15,-17 18-1-15,-9 32-16 16,-12 35 22-16,-3 27-1 16,0 13-14-16,-25 30 8 15,-14 26-10-15,-16 24 16 16,7 8-10-16,2 1 11 15,10-3 0-15,6-7-2 16,15-12 3-16,8-18-5 0,7-25 4 16,0-19-8-16,28-11 8 15,18-39 2-15,14-29 25 16,13-22 0-16,0-19-19 16,-6-7 10-16,-8 2-14 15,-14 16 8-15,-16 33-13 16,-23 25 1-16,-6 27 0 15,-18 19-2-15,-31 16-8 16,-13 31 5-16,-3 16-2 16,1 16-21-16,10 13-20 15,11 7-63-15,0 3-84 16,7-11-66-16,6-24-140 16</inkml:trace>
  <inkml:trace contextRef="#ctx0" brushRef="#br0" timeOffset="-147551.12">7383 14852 392 0,'0'0'38'15,"0"0"17"1,0 0-12-16,0 0 16 0,0 0-59 15,0 0 12-15,-73 98-12 16,70-44 8-16,3 8-8 16,0 5 20-16,12-8-15 15,12-6 0-15,1-16-5 16,5-11 0-16,-2-12 5 16,5-11-5-16,0-3 0 15,6-20 8-15,1-13-2 16,-3-6 10-16,-4-7-10 15,-12-4 5-15,-3-7 21 0,-9 2-7 16,-6 1 15-16,1 13-29 16,-4 16-2-16,0 16 50 15,0 9 5-15,0 0-62 16,0 5-2-16,0 24-21 16,0 12 19-16,0 8-3 15,6-3 9-15,5-6-8 16,5-17 1-16,-7-8-22 15,-3-6 7-15,0-9-6 16,-6 0 20-16,0 0 4 16,0-24 5-16,0-5-5 15,0-10-57-15,-6-4-1 16,-9 2 28-16,-1 5-21 0,-1 13 38 16,4 10 2-16,7 10 22 15,3 3-7-15,3 3-4 16,0 17 0-16,0 5-6 15,0 0 6-15,15-6-3 16,9-5-3-16,4-8-6 16,2-6 12-16,1-10 4 15,-1-17-3-15,0-5 13 16,1-2-14-16,-4 9 30 16,-3 1-8-16,-6 8-21 15,-2 6 5-15,-5 6-6 16,-2 4-6-16,1 0 3 15,-1 14-10-15,7 2 13 16,-2 4-8-16,-1-3 8 16,5-8-7-16,-7-1-13 0,2-8 14 15,2 0 6-15,3-11 1 16,4-11 3-16,1-6 10 16,2-1-4-16,-4-2 24 15,1-1-17-15,-7 6-8 16,-3 9 1-16,-6 8-10 15,0 9-7-15,-3 0 7 16,6 7-22-16,1 15 22 16,4 4-3-16,2 3-19 15,1-5-22-15,-1-7-32 0,-1-4-38 16,-2-13 29 0,-2 0 23-16,5-8 56 0,2-17 6 15,6-5 1-15,-2-6 0 16,5-3 52-16,-9-1-4 15,0 11 19-15,-6 7-8 16,-6 13 13-16,1 6-23 16,-4 3-41-16,5 0 1 15,7 10-9-15,4 14 35 16,2 8 18-16,4-2-15 16,-2-7-9-16,-4-3-13 15,-1-10-12-15,-9-4 27 0,-3-6 5 16,3 0 24-1,4-20 42-15,1-12-27 0,8-12-53 16,2-8-23-16,-3-2-6 16,0-5-14-16,-2 7-60 15,-7 12-6-15,-5 16 5 16,4 14-56-16,-2 10-21 16,0 0-183-16</inkml:trace>
  <inkml:trace contextRef="#ctx0" brushRef="#br0" timeOffset="-145916.39">9043 14483 356 0,'0'0'241'15,"0"0"-111"-15,0 0 67 16,0 0-124-16,0 0-49 0,0 0-24 16,0 6 0-16,8-3-5 15,1-3 14-15,4 3-9 16,-1-3 2-16,6 0 2 15,0-16 3-15,3-8-7 16,-2-1 0-16,-7-5-4 16,-3 6 4-16,-7 9 0 15,-2 8 8-15,0 7-8 16,-2 0 14-16,-16 12-14 16,-4 18-8-16,-2 13-2 15,3 7 5-15,6 0 3 16,9-5-1-16,6-4-8 15,0-12 11-15,6-13-43 16,18-16-11-16,12 0 26 0,10-30-4 16,5-12-49-16,10-8-4 15,-3-6 48-15,-6-6 36 16,-10 1-5-16,-18 8 12 16,-15 14 38-16,-9 17 74 15,0 10-9-15,-15 7-7 16,-3 5-46-16,0 0-23 15,5 10-33-15,2 7 0 16,8 2-9-16,3-3 5 16,3-5 1-16,18-2 1 15,7-5-10-15,2-4 12 0,6-3 2 16,3-11 3 0,3-2 16-16,-3 2-14 0,-4 5 15 15,-8 3-1-15,-9 4-18 16,-4 2-2-16,2 0-1 15,-6 10 0-15,-1 2-12 16,0 6 6-16,0-4-18 16,-3-1-18-16,3-3-28 15,7-7 15-15,4-3-32 16,8-7 7-16,5-16 18 16,-3-7-32-16,1-9 41 15,-7-1 33-15,-5 1 20 16,-12 9 22-16,-3 13 26 15,-4 5 44-15,0 7 21 0,-11 5-67 16,-5 0-46-16,-7 14-3 16,7 11-5-16,-3 4 3 15,5 3 3-15,4-1-16 16,4-9 4-16,6-5-25 16,0-10 20-16,0-5 17 15,0 1-14-15,0-3 16 16,0 0 4-16,0 0 3 15,0 0 57-15,0 0 1 16,0 0-13-16,3 17-24 16,21 13-17-16,7 19 105 15,8 11-111-15,-9 13-3 16,-2 9 21-16,-10 9-23 0,-12 7 19 16,-6 8-19-1,-18-5 8-15,-28-15-9 0,-20-13 1 16,-12-23 0-16,-5-17 41 15,1-19-38-15,6-14 49 16,15-7-39-16,13-20-8 16,21-20 12-16,18-22-17 15,12-20-11-15,39-23 7 16,22-10-65-16,21-6-9 16,13-5-32-16,10-2 18 15,-5 9 55-15,-9 10 25 16,-15 23 12-16,-18 29 10 15,-25 16-9-15,-20 18 0 16,-10 16 13-16,-6 11 50 0,0 3 6 16,-10 11-63-1,-11 12 2-15,-12 10-16 0,3 1 10 16,8-1-3-16,5-8 0 16,13-2 1-16,4-9-8 15,0-4 2-15,3 0 5 16,15-10-12-16,4 0 8 15,5-10 4-15,6-17 0 16,-9-6-29-16,0-4 6 16,-11 8-23-16,-10 10-7 15,-3 8 51-15,0 8-10 0,0 3 3 16,-6 14 0 0,-11 5-1-16,7 10 4 0,7-2 4 15,3-7-20-15,0-3 21 16,9-8-56-16,8-5 39 15,5-4 18-15,2 0 0 16,1-16 3-16,5-4-2 16,-5-1-1-16,1-1 5 15,-2 6-4-15,-5 5-1 16,-4 9 0-16,-3 2-7 16,-6 0 3-16,6 19 1 15,-2 1 3-15,7 2-5 0,2-5 5 16,-1-3 0-1,6-5-1-15,-2-9 9 0,2 0-6 16,2-3-2-16,3-17 0 16,-3-7 6-16,2-7 2 15,-4-7-4-15,-2-8 6 16,-9-4 4-16,7-10 48 16,-8-2-25-16,1 1-11 15,-2 7 10-15,-8 22 23 16,-3 15 80-16,0 17-85 15,0 3-45-15,0 33-9 16,-3 18-4-16,-3 19 4 16,-2 10 41-16,5-3-39 15,3-2-2-15,0-6 0 16,3-16-11-16,14-10-32 0,-1-19-151 16,0-24-144-16,4-7-195 15</inkml:trace>
  <inkml:trace contextRef="#ctx0" brushRef="#br0" timeOffset="-145740.86">10759 13759 313 0,'0'0'311'0,"0"0"-296"16,0 0 32-16,0 0 25 15,137 6 43-15,-46-6-73 16,6-13-42-16,-6-4-13 15,-17 0-1-15,-20-2-224 16,-21-4-200-16</inkml:trace>
  <inkml:trace contextRef="#ctx0" brushRef="#br0" timeOffset="-141942.99">1509 9022 225 0,'0'0'35'0,"0"0"38"15,0 0 63-15,0 0-58 16,0 0-5-16,0 0-1 16,0 0-3-16,-18 0 26 15,18 0-5-15,0-3-40 16,11-13 19-16,17-9-41 15,9-4-27-15,2-6 5 0,0-5-2 16,-6 4-4-16,-11-3 0 16,-11 5 9-16,-10 4-4 15,-1 7-5-15,-4 7 0 16,-16 6-7-16,-7 10 5 16,-13 0-5-16,-3 16 4 15,-5 18-5-15,3 4-1 16,5 4 9-16,3-1 0 15,11 5-9-15,7 3 8 16,6-3 1-16,5 1 0 16,5-3-1-16,3 1-2 15,0-5 3-15,0-3 0 0,-3-1-7 16,-6-1 12-16,-9-1-5 16,-10-1 0-16,-3-5 5 15,-7-6-5 1,-6-7 10-16,-1-4-2 0,4-8 9 15,3-3-16-15,15 0 15 16,4-6 11-16,10-8-26 16,6 0 18-16,3 0-19 15,0 2-2-15,0 4-4 16,9 4-1-16,3 4 6 16,7 0 0-16,5 12 1 15,9 19-5-15,3 8 6 16,0 9-1-16,-2 8 8 15,-4 2-4-15,0 1 0 16,-5-2-4-16,2-1 5 0,-5-10-13 16,1-3 8-16,-4-10-80 15,2-5-67-15,0-16-147 16,6-12-147-16</inkml:trace>
  <inkml:trace contextRef="#ctx0" brushRef="#br0" timeOffset="-141678.72">1940 9121 635 0,'0'0'62'0,"0"0"168"16,0 0-42-16,0 0-92 15,0 0-20-15,0 0-34 16,-42-42-40-16,38 42 3 15,4 13-5-15,0 12-2 16,0 12-12-16,-1 16 14 16,-13 13 0-16,-5 0-10 15,-8 4 5-15,9-1-17 16,8-7-129-16,10-18-256 16,13-14-264-16</inkml:trace>
  <inkml:trace contextRef="#ctx0" brushRef="#br0" timeOffset="-141496.86">2243 9600 789 0,'0'0'161'0,"0"0"-81"16,0 0 35-16,0 0-20 16,0 0-95-16,0 0-6 15,-33 73 4-15,11-17-1 16,-5 9-1-16,5-1-25 15,14-8-199-15,8-20-215 16</inkml:trace>
  <inkml:trace contextRef="#ctx0" brushRef="#br0" timeOffset="-141273.95">3041 8930 979 0,'0'0'118'0,"0"0"38"16,0 0-86-16,0 0-20 15,0 0-50-15,0 0-15 16,-18 34 7-16,18 14 1 16,0 19 7-16,-13 19-5 15,-11 9-47-15,-3-2-115 16,-7-18-310-16</inkml:trace>
  <inkml:trace contextRef="#ctx0" brushRef="#br0" timeOffset="-141056.18">2638 9551 679 0,'0'0'133'0,"0"0"14"15,0 0-35-15,0 0-65 16,0 0-25-16,0 0-10 16,127 0 4-16,-33-1-16 0,18-5-22 15,-6-1-48-15,3 5-91 16,-20 0-240-16,-29 1-57 16</inkml:trace>
  <inkml:trace contextRef="#ctx0" brushRef="#br0" timeOffset="-140754.37">2774 9835 613 0,'0'0'118'16,"0"0"-22"-16,0 0 31 15</inkml:trace>
  <inkml:trace contextRef="#ctx0" brushRef="#br0" timeOffset="-140529.78">3705 9732 1357 0,'-18'76'-1'16,"0"-1"-49"-16,-4-5-102 15,-2-17-227-15,12-23-365 16</inkml:trace>
  <inkml:trace contextRef="#ctx0" brushRef="#br0" timeOffset="-139054.85">2941 10040 141 0,'0'0'63'0,"0"0"-17"16,0 0 93-16,0 0-27 15,0 0-39-15,0 0-3 16,-9 0 41-16,5 0-27 15,-2-4 13-15,0-4-32 16,1 0 2-16,2-1 1 16,0-2-37-16,0-3 8 0,3-3 9 15,0-2-42-15,3 0 5 16,12 2-11-16,6 0 2 16,7 8-8-16,-1 2 6 15,0 7-21-15,-6 0 6 16,0 2-25-16,-12 17 11 15,-9 7 18-15,0 10-10 16,-24 3 17-16,-19 8 0 16,-11-2 4-16,-7-1 1 15,0-7-1-15,3-11 0 0,5-6 8 16,12-10-4-16,9-7 14 16,14-3 4-16,8 0-14 15,10 0 48-15,0 0-52 16,3-3 10-16,19-8-14 15,8-5-4-15,6 6-3 16,7 5 4-16,-1 5-1 16,4 3-10-16,-4 11 8 15,10 11-15-15,-1-3-29 16,13 1-59-16,6-6-143 16,-3-7-86-16</inkml:trace>
  <inkml:trace contextRef="#ctx0" brushRef="#br0" timeOffset="-138626.72">3700 9690 25 0,'0'0'32'16,"0"0"-5"-16,0 0 62 15,0 0-12-15,0 0-12 16,0 0 2-16,-3-10-43 16,3 7 29-16,0 3 9 15,0 0-7-15,0 0 3 16,0 0-36-16,0 3-18 16,-3 16-8-16,-4 11 8 15,-2 7 13-15,-6 10-4 16,-1-2-10-16,-8 4-6 15,6-3-71-15,0-9-185 0</inkml:trace>
  <inkml:trace contextRef="#ctx0" brushRef="#br0" timeOffset="-138372.02">4536 9082 883 0,'0'0'42'15,"0"0"127"-15,0 0-49 0,0 0-75 16,0 0-20-16,0 0-25 16,4-7-5-16,-4 39-1 15,0 21 6-15,-24 24-7 16,-4 15 7-16,-5 7-122 15,-3-7-192 1,9-19-280-16</inkml:trace>
  <inkml:trace contextRef="#ctx0" brushRef="#br0" timeOffset="-138162.97">4106 9799 1029 0,'0'0'85'0,"0"0"-31"16,0 0 80-16,0 0-59 16,0 0 15-16,0 0-86 15,203-47-3-15,-39 24 5 16,9 1-6-16,-15 5-49 16,-22 9-37-16,-30 6-126 15,-32 2-224-15</inkml:trace>
  <inkml:trace contextRef="#ctx0" brushRef="#br0" timeOffset="-137733.95">4482 9960 775 0,'0'0'18'15,"0"0"132"-15,0 0-92 16,0 0-38-16,109-19-15 15,-45 9-10-15,-3 6-24 16,-13 1-21-16,-17 3 30 16,-10 0-36-16,-15 10-9 15,-6 7 42-15,-9 2 16 16,-15 5 7-16,-9 1 29 16,2-4 26-16,1-5 14 15,11-3-23-15,11-6-11 0,5-4-7 16,3 0-26-1,0-1-2-15,17 0 3 16,17 7 3-16,9-3 38 16,4 5-36-16,-3-1-5 0,-5 0 0 15,-12 1 4-15,-12-3-7 16,-8 3 0-16,-7 3-2 16,-25 5 2-16,-21 4 8 15,-18 0-3-15,-11 4 17 16,-4-4-18-16,10-4-4 15,8-3 0-15,15-9-44 16,25-7-116-16,18-9-202 16</inkml:trace>
  <inkml:trace contextRef="#ctx0" brushRef="#br0" timeOffset="-137534.92">5499 9789 1007 0,'0'0'25'16,"0"0"-25"-16,0 0 6 15,0 0-3-15,-15 92 26 16,-1-46-28-16,-8 0 0 16,3 4-1-16,-6-8-237 15,8-18-341-15</inkml:trace>
  <inkml:trace contextRef="#ctx0" brushRef="#br0" timeOffset="-136998.39">6270 9799 819 0,'0'0'231'16,"0"0"-211"-16,0 0 74 15,0 0-67-15,0 0-27 16,0 0-23-16,60 0-144 15,7 0 10-15,14 0-172 16</inkml:trace>
  <inkml:trace contextRef="#ctx0" brushRef="#br0" timeOffset="-136833.45">6946 9763 551 0,'0'0'159'15,"0"0"-139"-15,0 0 23 16,0 0-11-16,0 0-32 16,0 0-22-16,119 9-65 15,-53-9-218-15</inkml:trace>
  <inkml:trace contextRef="#ctx0" brushRef="#br0" timeOffset="-136684.05">7617 9772 442 0,'0'0'257'16,"0"0"-231"-16,0 0 67 16,0 0-11-16,0 0-82 15,0 0-6-15,99 0 0 16,-38-6-178-16,12-8-148 16</inkml:trace>
  <inkml:trace contextRef="#ctx0" brushRef="#br0" timeOffset="-136098.97">8772 9107 852 0,'0'0'53'16,"0"0"165"-16,-21-88-103 15,21 61-53-15,10-4-12 16,20 3-28-16,9 1-19 15,6 4-3-15,7 3 0 16,0 7 1-16,-4 6-14 16,-5 7 13-16,-10 0-14 15,-8 21 9-15,-8 15-33 16,-7 14 28-16,-7 12 5 16,-3 15-9-16,0 11 12 15,0 4-38-15,0-3-13 16,0-8 43-16,9-17-8 15,6-16 18-15,0-16 0 0,-3-14-11 16,1-12 4-16,-2-6-16 16,5-14 23-16,2-8 17 15,0-12-7-15,-3 8 13 16,-5-1 22-16,-4 7-21 16,-6 12 48-16,0 5-19 15,0 3-17-15,0 0-36 16,-6 22-4-16,-10 18 2 15,1 12-2-15,3 10 8 16,9 2 10-16,3 3-14 16,0-2 0-16,9-2 1 15,0-4 8-15,0-7-9 0,-6-8 0 16,-3-8 10-16,-3-6-4 16,-21-7-1-16,-15-4-2 15,-16-2 42-15,-15-7-44 16,-9-3 6-16,-6-7-7 15,4 0-30-15,23 0-32 16,28-7-96-16,30-12-172 16,36-18-434-16</inkml:trace>
  <inkml:trace contextRef="#ctx0" brushRef="#br0" timeOffset="-135520.84">11115 9464 674 0,'0'0'72'0,"0"0"117"15,0 0 18-15,0 0-137 16,0 0-15-16,0 0 1 16,-31-25-51-16,59 22 9 0,24-5-8 15,29 2-1 1,24-5 4-16,12-1-9 0,0 2 0 16,6-1-3-16,-9 0 3 15,-10-3-1-15,-19 0-23 16,-27-6-40-16,-25-6 13 15,-27-7 10-15,-6-4 30 16,-18-1 8-16,-22 5-9 16,-13 9 12-16,-6 7 0 15,1 7 6-15,13 5 4 16,15 1-8-16,17 1 9 16,10 3 11-16,3 0-22 15,0 0-1-15,20 7-3 0,15 8 4 16,8 8 22-1,8 0-10-15,1 5-2 0,-3 7 27 16,-4 2-35-16,-3-1 6 16,-5 7 6-16,-15-2-6 15,-8 0-1-15,-14-1-7 16,-21 5 0-16,-26 2-3 16,-12 4 3-16,-16 4-37 15,-2 1-55-15,1-8-220 16,12-15-205-16</inkml:trace>
  <inkml:trace contextRef="#ctx0" brushRef="#br0" timeOffset="-134725.95">13912 9185 547 0,'0'0'109'0,"0"0"147"16,-20-76-81-16,17 68-50 15,-1 8-40-15,-1 0-53 0,-2 16-32 16,-8 19 0-16,-6 17 13 15,-4 18-3-15,-5 3 5 16,-6 2-15-16,5-3 12 16,1-12-11-16,3-7-1 15,11-20 0-15,7-10-1 16,6-16 7-16,3-7-6 16,0 0 16-16,0 0-4 15,0 0 43-15,16-7-55 16,10-3 3-16,14 0-13 15,5 10-1-15,13 0 3 16,6 13-5-16,5 4-39 16,2 0 32-16,-2-5-25 15,-5-7-6-15,-12-5 28 16,-10-8-32-16,-12-21 16 16,-14-10 1-16,-16-5 29 15,0-11 0-15,-22-12 2 0,-11-9 7 16,-6-10 0-16,-4-4 2 15,-11 5-2-15,-4 13 0 16,-4 22 8-16,7 20-10 16,8 27 2-16,11 6 0 15,14 32-10-15,10 10 11 16,12 8-1-16,22 0 0 16,23-4 2-16,21-6-8 15,11-7 6-15,8-16 0 16,-1-11 4-16,1-9 4 15,0-9 10-15,-8-19 9 0,-8-7-16 16,-8-2 34-16,-16 1-5 16,-9 10-5-16,-11 9 0 15,-10 12-6-15,-12 5-11 16,-3 12-18-16,0 24 0 16,0 25-4-16,-6 7 4 15,-8 6 0-15,4-9-1 16,4-12 1-16,6-13-37 15,0-11-36-15,12-22-40 16,24-7-97-16,13-27-82 16,3-16-215-16</inkml:trace>
  <inkml:trace contextRef="#ctx0" brushRef="#br0" timeOffset="-134602.71">14987 9007 465 0,'0'0'207'15,"0"0"128"-15,0 0-220 16,0 0-100-16,0 0-15 15,0 0-19-15,-25 65-29 16,17-19-228-16,5 7-71 16</inkml:trace>
  <inkml:trace contextRef="#ctx0" brushRef="#br0" timeOffset="-134304.72">15046 9317 324 0,'0'0'616'0,"0"0"-487"16,0 0 23-16,0 0-121 16,0 0-31-16,0 0 0 15,10 63 10-15,10-21-9 16,5-3 28-16,-3-5-29 16,2-7 6-16,-9-12-7 15,-1-8 11-15,-1-7-10 16,9 0 11-16,5-26 3 15,5-10 30-15,6-11-44 16,-5-11 0-16,-4-6-2 16,0 2-57-16,-8 12-18 0,-6 17-24 15,1 20-69 1,-2 13-100-16,5 0-85 0,0 2 87 16</inkml:trace>
  <inkml:trace contextRef="#ctx0" brushRef="#br0" timeOffset="-132411.28">15640 9251 235 0,'0'0'234'16,"0"0"-16"-16,0 0-22 16,0 0-106-16,0 0-50 15,0 0-40-15,23 28 51 16,-6-17 10-16,2-1-33 16,-3-3 10-16,2-4-26 15,12-3 4-15,0 0-13 16,2-3 1-16,0-14 2 15,-5-7-6-15,-8 2 0 0,-9-2 0 16,-5 2 6-16,-5 1-6 16,0 12 0-16,-5 1 3 15,-18 8 0-15,-16 5-3 16,-9 23 0-16,-7 14-1 16,-1 13 1-16,15 2 0 15,7 2-2-15,22-7 6 16,12-4-14-16,9-12 10 15,22-7-14-15,10-10 13 16,7-9-35-16,11-10 30 16,8-3 4-16,9-16-23 15,0-12-20-15,1-5 0 0,-6-17 12 16,-10-11 7 0,-9-11 13-16,-22 7 13 0,-13 15 23 15,-14 20 40-15,-3 19 64 16,0 7-91-16,-4 6-9 15,-9 1-14-15,-4 0-13 16,5 11 0-16,8 6-1 16,4 3 1-16,0-1-15 15,19 1 15-15,8-1 0 16,6-7-2-16,3 1 8 16,2-5-3-16,-2-4-3 15,-4 6-1-15,-12 1-8 16,-3 1 9-16,-11 2-7 0,0 3 2 15,-3 5-5-15,-3 5 9 16,3 2 0-16,4 1-22 16,13-2 20-16,9-13-43 15,15-8 23-15,14-7 17 16,12 0-35-16,-2-17-5 16,0-12 0-16,-16-11 13 15,-13-13 29-15,-17-6 4 16,-19-4 0-16,-3 9 26 15,-11 15 41-15,-12 19-5 16,-7 17-24-16,-2 3-35 16,0 26 5-16,2 15-8 0,6 10 0 15,12 3-5-15,12-1 7 16,0-12-2-16,3-12 0 16,7-11-1-16,3-10-6 15,4-8 12-15,6 0-5 16,2-16 26-16,5-6-17 15,-8-4 31-15,1-6-6 16,-9-5-3-16,-3 8 30 16,-3 5-25-16,-5 15-1 15,0 9 26-15,-3 0-61 16,0 33-5-16,0 24-10 16,0 24 15-16,3 19-7 15,1 15 7-15,-4 8 0 16,0 3-3-16,-4-4 8 15,-29-10-6-15,-12-14 1 0,-16-11 0 16,-8-21-5-16,-2-18 5 16,-4-26 0-16,8-22 5 15,1-17 3-15,17-27-2 16,17-16-6-16,24-15 4 16,10-12-18-16,40-13-11 15,23-14-16-15,19-11-1 16,17-3-27-16,6 5 37 15,-1 18-8-15,-8 18 35 16,-16 24-4-16,-17 17 9 16,-19 10 0-16,-20 17 27 15,-12 8-7-15,-6 5 22 0,-8 6 3 16,0 0-33-16,0 0 13 16,0 0-25-16,0 0 0 15,-4 6-3-15,-5 17 0 16,-1 4 3-16,3-1 0 15,7-2 3-15,0-7-3 16,0-2 0-16,0-5 0 16,8-6 2-16,-3-1 8 15,1-3-3-15,5 0-5 16,-1-9 3-16,2-8 8 16,-3-6-12-16,-4-5-1 15,-5 1 1-15,0-1 2 16,-7 8-6-16,-6 10 3 15,-7 10-4-15,-6 0-8 0,-4 30-9 16,2 10 10-16,3 9 6 16,17-4-5-16,8-4 10 15,3-12-13-15,27-2 11 16,13-13-10-16,5-11 12 16,4-3 0-16,4-14-1 15,2-6 13-15,-3-12-14 16,-7-2 2-16,-3-8 0 15,-9-6-11-15,-6 3 11 16,-10 11 0-16,-7 12-5 16,-7 15 9-16,-6 7-8 0,0 7-3 15,0 19-5-15,3 11-1 16,0 1 13-16,10-7 0 16,0-8 0-16,7-6 6 15,2-7-6-15,5-8 0 16,6-2 3-16,4-5 17 15,2-16-20-15,7-2 0 16,2-3 3-16,-1 0 10 16,-8 5-15-16,-7 10 2 15,-15 11 0-15,-5 0-13 16,2 17 13-16,-5 10 0 16,3 7-3-16,6-5 6 0,0-3-4 15,12-5 1-15,5-13 0 16,7-8 1-16,7-2 4 15,0-21-5-15,7-10 0 16,-1-10 6-16,-3-13-6 16,2-7 0-16,1-12 0 15,2-12-3-15,-5-8 8 16,-1-15-5-16,-11 4 13 16,-14 17-11-16,-10 27 37 15,-16 29 30-15,0 22-38 16,0 11-3-16,-17 11-28 15,-8 32-3-15,-8 19-7 16,4 14 20-16,10 14-13 16,9 5 3-16,7 3 0 15,3-1-14-15,3-11-9 0,15-13-53 16,9-17-15-16,-5-30 16 16,5-15-129-16,-4-11-129 15,-4-33-22-15</inkml:trace>
  <inkml:trace contextRef="#ctx0" brushRef="#br0" timeOffset="-132213.28">18729 8897 402 0,'0'0'125'16,"0"0"90"-16,0 0 4 16,0 0-91-16,0 0-75 15,0 0 45-15,114 30 25 16,-34-25-94-16,7-5-12 15,-10 0-10-15,-13 0 2 16,-17-5-18-16,-20-2-9 0,-16 4-70 16,-11 3-36-16,-17-3-248 15</inkml:trace>
  <inkml:trace contextRef="#ctx0" brushRef="#br0" timeOffset="-128793.54">2052 9553 273 0,'0'0'123'16,"0"0"-27"-16,0 0 68 15,0 0 0-15,0 0-45 16,0 0-33-16,0 0 8 16,-6 4-43-16,6-4 4 15,0 0-13-15,0 0-28 16,0 0 24-16,9 0-36 16,30 0 0-16,16-10 40 0,12 0-22 15,5 1 4 1,2-1-11-16,-5 3-6 0,-11-1 16 15,-13 0-23-15,-18 2 4 16,-11 3-9-16,-13 1 6 16,-3 0-1-16,0 2 0 15,0 0-47-15,0 0-5 16,0 0-58-16,-16 4-45 16,-8 4-193-16,-11 4-174 15</inkml:trace>
  <inkml:trace contextRef="#ctx0" brushRef="#br0" timeOffset="-128127">2331 9317 382 0,'0'0'119'16,"0"0"-61"-16,0 0 174 15,0 0-78-15,0 0-30 16,0 0-40-16,-19-70-33 15,19 70-8-15,0 0 19 16,0 0-44-16,0-3 10 16,0 3-12-16,0 0-10 15,0 0 9-15,-2 0-15 16,1 0 0-16,-1 8-7 16,-1 23 2-16,0 19 5 15,0 25-4-15,-4 6 10 0,-2 3 14 16,0-4-20-16,-3-4 1 15,0-9 13-15,3-12-11 16,3-16-3-16,0-12 0 16,3-10 9-16,2-7 8 15,1-10-17-15,0 3 0 16,0-3 16-16,0 0-15 16,0 0 21-16,0 0 7 15,0 0-17-15,0-6 32 16,0-16-44-16,1-12 7 15,6-10-13-15,-2-14 6 16,1-9-3-16,0-9 3 16,0 0-37-16,3-10 36 0,-5 7-23 15,1 10 8-15,-4 15 9 16,1 22-1-16,-1 20 8 16,-1 7 0-16,0 5 6 15,0 0-18-15,0 0 12 16,0 0-13-16,0 17 11 15,0 25-28-15,0 22 27 16,-7 24 0-16,-5 5 6 16,3-3-5-16,-3-5 2 15,0-12 0-15,3-11-3 16,3-18 6-16,3-18-3 16,3-10 0-16,0-12 5 15,0-4-18-15,0 0 12 16,0-1-86-16,9-24-16 0,12-16-269 15,3-17-277-15</inkml:trace>
  <inkml:trace contextRef="#ctx0" brushRef="#br0" timeOffset="-127293.7">3548 9712 275 0,'0'0'63'15,"0"0"114"-15,0 0-58 16,0 0-20-16,0 0 10 15,0 0-9-15,0 0-37 16,0 3-6-16,0-3 1 16,0 0-33-16,0 0 6 15,0 1-12-15,3 2-16 16,21 1 13-16,15 2-14 16,16 0 53-16,17-1 9 15,2-5-42-15,1 0 7 0,-8 0-11 16,-12 0-14-16,-12-5 9 15,-23-1-13-15,-10 5 0 16,-7-1-2-16,-3 2 12 16,0 0-20-16,0 0 4 15,0 0-52-15,0 0 9 16,-3 0-60-16,-15-3-105 16,-4-2-196-16,-8-4-62 15</inkml:trace>
  <inkml:trace contextRef="#ctx0" brushRef="#br0" timeOffset="-126812.93">3830 9439 403 0,'0'0'138'16,"0"0"-4"-16,0 0 101 0,0 0-100 15,0 0-43-15,0 0-58 16,-12-17 23-16,12 17-39 15,-3 0-7-15,3 9-11 16,-3 25-7-16,-1 19 7 16,1 22 9-16,0 12 4 15,-3 2 21-15,-5 0-23 16,-2-6-1-16,4-15 10 16,0-17-18-16,2-15 13 15,2-17-4-15,4-16-10 0,1 1 32 16,0-4-28-1,0 0 22-15,0 0 32 0,0-23-15 16,0-9 9-16,0-16-53 16,4-13 11-16,2-7-18 15,-3-7 7-15,3-8 0 16,-3-1-4-16,0 3-13 16,-3 12 16-16,0 23-3 15,0 20 4-15,0 16-8 16,0 10 8-16,0 0-13 15,0 6 2-15,-3 27-38 16,-3 15 12-16,-3 16 25 16,0 12-46-16,0 4-6 0,3 0-38 15,3-2-58-15,-1-15-177 16,1-10-139-16</inkml:trace>
  <inkml:trace contextRef="#ctx0" brushRef="#br0" timeOffset="-125922.61">5341 9796 449 0,'0'0'97'0,"0"0"78"16,0 0 42-16,0 0-108 0,0 0-19 15,0 0-43 1,-9 7-17-16,9-7 18 0,15 0-46 16,24 0 3-16,16 0 37 15,11 0-34-15,8-4 20 16,-8-1-22-16,-2-3 0 15,-15 4 19-15,-10-2-19 16,-9 2-6-16,-11 1 0 16,-10 0 8-16,-6 3-21 15,-3 0 7-15,0 0-59 16,0 0-3-16,0 0-73 16,-9 0-116-16,-16-6-158 15</inkml:trace>
  <inkml:trace contextRef="#ctx0" brushRef="#br0" timeOffset="-125529.83">5639 9511 453 0,'0'0'124'0,"0"0"0"16,0 0 143-16,0 0-140 15,0 0-48-15,0 0-37 16,-10-19-20-16,10 19 8 15,-3 16-30-15,0 16 0 16,0 15 9-16,-6 17 1 16,0 11 15-16,-3 7 10 15,-6 7-24-15,2 0 30 16,-5-8-38-16,3-9 12 0,5-13 2 16,2-20-15-16,5-16 11 15,6-13-13-15,0-9 0 16,0-1 19-16,0 0-19 15,0-17 24-15,8-19 29 16,4-18-50-16,1-15 5 16,-4-3-8-16,-3-4-12 15,-6-3 10-15,0 4-39 16,-6 17 10-16,-9 19-7 16,2 23-42-16,-4 16-28 15,-5 13-223-15,4 17-394 0</inkml:trace>
  <inkml:trace contextRef="#ctx0" brushRef="#br0" timeOffset="-124377.04">1572 8944 269 0,'0'0'153'16,"0"0"-12"-16,0 0 42 15,0 0-72-15,0 0-40 16,0 0-45-16,-99-11-19 16,53 56 10-16,-12 16-10 15,0 15 0-15,4 10 21 0,8-1-3 16,8-8 12-16,13-9-32 15,12-13-1-15,10-23 4 16,3-8-8-16,0-16-4 16,19-8 2-16,11-13 4 15,15-29 18-15,10-22 13 16,9-14-28-16,-9-4 23 16,-4-8-11-16,-8-2 11 15,-8 6-1-15,-10 16-22 16,-9 27 29-16,-11 22 5 15,-5 19 2-15,0 2 20 16,-18 17-61-16,-21 29-4 16,-13 21 1-16,-9 21 6 0,0 12-11 15,8 5 8-15,12-6 0 16,9-13-10-16,20-21 10 16,12-24-1-16,0-22-2 15,11-12-26-15,14-7 24 16,11-17-6-16,10-23 11 15,-1-16 1-15,-3-12 2 16,-10-5-3-16,-9 10 0 16,-11 16 0-16,-9 19 5 15,-3 20-5-15,0 8 0 16,-18 17-2-16,-18 28-21 16,-4 16 20-16,-6 14 0 15,5-2-2-15,7 0 1 16,7-6-34-16,11-6-51 0,13-11-89 15,3-17-374-15</inkml:trace>
  <inkml:trace contextRef="#ctx0" brushRef="#br0" timeOffset="-123073.08">9134 8961 168 0,'0'0'48'16,"0"0"-22"-16,0 0 36 16,0 0 4-16,0 0-46 15,0 0 24-15,24-55 35 16,-12 40-30-16,0-2 32 16,3 0-17-16,-6 2-6 15,1 4 15-15,-7 5-23 16,-3 5 3-16,0 1-16 0,0 0-2 15,0 1 13 1,-22 20-25-16,-14 10-10 0,-13 9 34 16,1 7-25-16,2-1 6 15,13-3-5-15,8-4-21 16,11-5 6-16,14-9-8 16,0-2 0-16,11-6-13 15,20-7 6-15,8-7 5 16,4-3-10-16,-1-1-13 15,-9-8 21-15,-14 0-6 16,-10 8 10-16,-9 1-9 16,0 0 12-16,0 6-6 15,-9 25-2-15,-13 12 5 0,-2 6 8 16,3 7-8-16,3-6 0 16,6-7 2-16,5-7 0 15,7-9-2-15,0-8 0 16,4-6-4-16,14-3-2 15,3-3-24-15,4 0-40 16,2-1 69-16,-9 0-16 16,-9-2-35-16,-3 6 47 15,-6 7 0-15,0 12-4 16,-9 11 18-16,-15 7-5 16,-6 2 45-16,-4-3-32 15,7 0-1-15,3-13 2 0,11-3-9 16,7-10 4-16,6-4-13 15,0-7 0-15,3-1-13 16,10-2 11-16,10 0-5 16,2-1-4-16,5 1 2 15,0 10-3-15,-2 1-24 16,-1 6 36-16,-5 7-9 16,-8-4 3-16,-11 4 6 15,-3 1 9-15,0-3 1 16,-17 2 40-16,-2-7-13 15,-2 2-21-15,6-3 23 16,3-5-36-16,5-8 1 16,4-3-4-16,3-2-5 0,0-4-32 15,3 0-176 1,13-4-214-16</inkml:trace>
  <inkml:trace contextRef="#ctx0" brushRef="#br0" timeOffset="-118618.89">1557 11569 28 0,'0'0'83'0,"0"0"9"15,0 0-2-15,0 0-13 16,0 0 13-16,0 0-43 16,0 0-5-16,0 10 12 15,-9-10-23-15,3 3-14 16,-6 0 1-16,3 4 5 15,3-1 19-15,-3 1-19 0,2-4 3 16,1-2 12 0,1-1-6-16,4 0 17 0,1 3 7 15,0-3-6-15,0 0 26 16,-2 0-28-16,2 0-8 16,0 0 8-16,0 0-28 15,0 0 7-15,0 0-7 16,0 0-15-16,0 0 22 15,0 0-27-15,0 0 3 16,0 0 5-16,0 0-4 16,0 0 2-16,0 0-6 15,0 0 6-15,0 0-4 16,0 0-2-16,0 0 0 16,0 0-1-16,0 0 4 15,0 0-4-15,0 0 1 0,0 0 0 16,0 0-12-16,8 0 16 15,8 0-4-15,9 0 11 16,-2 0-10-16,7 0 6 16,-2-3-7-16,-4 2 1 15,4-1-10-15,-1 1 13 16,0-3-4-16,1 4 1 16,5 0-1-16,-2 0 0 15,2-3-21-15,-6 3-28 16,-9-6 14-16,-5 3-66 15,-7-4-65-15,-6 0-123 16,0-6-98-16</inkml:trace>
  <inkml:trace contextRef="#ctx0" brushRef="#br0" timeOffset="-118362.21">1979 11410 620 0,'0'0'165'0,"0"0"-50"16,0 0 37-16,0 0-85 15,0 0-65-15,0 0 15 16,-12 20 13-16,12 11-9 16,0 8 75-16,6 11-55 0,-6 9-40 15,0-3 16-15,0-3-17 16,0-7-7-16,0-13-60 15,0-4-84-15,0-16-189 16,6-13-209-16</inkml:trace>
  <inkml:trace contextRef="#ctx0" brushRef="#br0" timeOffset="-118121.06">2134 11383 629 0,'0'0'205'15,"0"0"-67"-15,0 0 50 0,0 0-121 16,0 0-51 0,0 0 11-16,30 36 5 0,3 5 59 15,4 9-31-15,-3 9-41 16,-7 7 3-16,-7 3-22 16,-12-5 8-16,-8-3-19 15,-8-7 11-15,-25-4-73 16,-9-7-33-16,-15-11-43 15,-13-18-203-15,-12-14-236 16</inkml:trace>
  <inkml:trace contextRef="#ctx0" brushRef="#br0" timeOffset="-117837.31">1469 11325 906 0,'0'0'45'0,"0"0"86"16,0 0 39-16,0 0-81 15,0 0-59-15,0 0-21 16,-39-11-9-16,30 41 0 16,-4 23 1-16,2 23 5 15,-1 16 13-15,-1 11-2 16,7 3-17-16,6 3 12 15,0-11-12-15,16-7-4 16,17-16-7-16,18-18-55 0,10-26-47 16,15-26-118-16,12-18-296 15</inkml:trace>
  <inkml:trace contextRef="#ctx0" brushRef="#br0" timeOffset="-117402.52">2773 11698 336 0,'0'0'183'0,"0"0"-99"16,0 0 148-16,0 0-89 15,0 0-39-15,0 0-10 16,-27 0-20-16,27 0-17 15,0 0 14-15,0 0-44 0,0 0 7 16,0 0-10 0,0 0-21-16,4 0-6 0,20 3 2 15,16-3 1-15,10 0 6 16,5 0-6-16,0-5-4 16,-3-3-62-16,-10 1-68 15,-9-1-75-15,-20 0-256 16</inkml:trace>
  <inkml:trace contextRef="#ctx0" brushRef="#br0" timeOffset="-117199.98">2968 11493 777 0,'0'0'213'0,"0"0"-3"0,0 0-62 15,0 0-80 1,0 0-45-16,0 0-2 15,-21 43-9-15,21 6-4 0,0 12 16 16,0 3-17-16,0 0-8 16,0 2 1-16,0-3-90 15,0-14-48-15,0-12-263 16</inkml:trace>
  <inkml:trace contextRef="#ctx0" brushRef="#br0" timeOffset="-116975.39">3797 11260 1245 0,'0'0'114'16,"0"0"-13"-16,0 0 4 16,0 0-24-16,0 0-81 15,0 0-1-15,0-3-2 16,0 42-9-16,0 12 12 15,0 19-35-15,-15 13-94 16,-10-4-47-16,-5-10-196 16,2-21-486-16</inkml:trace>
  <inkml:trace contextRef="#ctx0" brushRef="#br0" timeOffset="-116750.28">3548 11826 1010 0,'0'0'101'0,"0"0"0"16,0 0 21-16,0 0-25 15,0 0-76-15,91-12 30 16,-27-5-34-16,2-3 1 16,4 0-18-16,-3 6-14 15,-9 5-17-15,-7 0-89 16,-15 9-33-16,-12 0-85 15,-18 5-175-15,-6 16-120 16</inkml:trace>
  <inkml:trace contextRef="#ctx0" brushRef="#br0" timeOffset="-116450.48">3815 11976 387 0,'0'0'174'16,"0"0"60"-16,0 0 18 15,0 0-164-15,0 0-50 16,0 0-19-16,-16 18-14 15,41-16 10-15,2 0-8 16,1-2-5-16,-4 7 6 16,-9-4-7-16,3 4-1 15,-9 6 0-15,-6 10 6 0,-3 4-4 16,0 7-2 0,-18 1 0-16,-3-3 24 0,-4-2-12 15,1-9 15-15,9-5 24 16,5-7-35-16,7-7 3 15,3-2-19 1,1 0-5-16,32 0 0 0,22-14-23 16,21-2-11-16,12-1-23 15,3-6-130-15,0-4-242 16</inkml:trace>
  <inkml:trace contextRef="#ctx0" brushRef="#br0" timeOffset="-115947.64">4662 11681 662 0,'0'0'172'16,"0"0"109"-16,0 0-133 16,0 0-46-16,0 0-29 15,0 0-49-15,-19-10 13 16,19 10-37-16,12 0 0 15,18 0 3-15,16 10 6 16,2-3-8-16,4-7-1 16,0 0-2-16,-7 0-28 0,-2 0-89 15,-10-3-100-15,-18-11-263 16</inkml:trace>
  <inkml:trace contextRef="#ctx0" brushRef="#br0" timeOffset="-115746.61">4837 11464 860 0,'0'0'107'0,"0"0"77"15,0 0-80-15,0 0-42 0,0 0-60 16,0 0 6 0,-3 39 8-16,16 11 41 15,-2 6-1-15,-2 8-46 16,-2 0-6-16,-4 0-8 15,-3 1-77-15,0-9-110 0,0-16-438 16</inkml:trace>
  <inkml:trace contextRef="#ctx0" brushRef="#br0" timeOffset="-115130.97">5672 11289 238 0,'0'0'230'15,"0"0"-145"-15,0 0 99 16,0 0-44-16,0 0-30 16,0 0-7-16,-9-29-60 15,9 26 14-15,0 1 5 16,0 2-33-16,0 0 9 16,-4 0-28-16,4 0-8 15,-3 0 26-15,-6 2-27 16,-2 16 8-16,-8 11 4 15,-8 11-2-15,-7 16 19 16,-2 17-20-16,-3 23-3 16,-4 16 29-16,4 8-14 0,2 1 11 15,10-8-7-15,9-14-25 16,14-12 5-16,4-23-6 16,12-17-10-16,16-18 8 15,12-19-69-15,14-10-21 16,6-23-39-16,-2-20-171 15,-6-12-425-15</inkml:trace>
  <inkml:trace contextRef="#ctx0" brushRef="#br0" timeOffset="-114778.54">5724 11539 277 0,'0'0'81'15,"0"0"103"-15,0 0-3 16,0 0 5-16,0 0-13 15,0 0-53-15,-7 0-28 16,7 0 16-16,0 0-47 0,0 0-5 16,0 0-11-16,0 0-41 15,0-3-1-15,13 0-3 16,14 0-3-16,15-1-10 16,4 1-84-16,-1 0-65 15,1-7-128-15,-10 0-455 16</inkml:trace>
  <inkml:trace contextRef="#ctx0" brushRef="#br0" timeOffset="-114573.49">6102 11351 556 0,'0'0'301'0,"0"0"-101"15,0 0-30-15,0 0-71 16,0 0-65-16,0 0-25 15,-3-7 0-15,3 34 0 16,0 19-9-16,0 17 0 16,0 15-3-16,-21 6-35 15,-7-1-162-15,-11-14-477 16</inkml:trace>
  <inkml:trace contextRef="#ctx0" brushRef="#br0" timeOffset="-114349.39">5780 11966 216 0,'0'0'967'0,"0"0"-917"16,0 0 2-16,0 0 45 16,0 0-52-16,98 0-14 15,-14-16 26-15,14-1-57 16,-1 2 4-16,-3 3-10 15,-15 6-83-15,-18 2-68 16,-16 4-8-16,-23 0-296 16,-22 0 30-16</inkml:trace>
  <inkml:trace contextRef="#ctx0" brushRef="#br0" timeOffset="-113920.75">6142 12065 325 0,'0'0'276'15,"0"0"-156"-15,0 0 92 0,0 0-81 16,0 0-110-16,0 0-9 16,-24 10-12-16,50-10 0 15,5 0 9-15,3 0-6 16,-8 3-3-16,-7-1 0 16,-3 0 5-16,-10 3-3 15,-1 0-2-15,-4 4 0 16,-1 7 2-16,0 4 3 15,0 0 0-15,-9-1-5 16,-4-2 7-16,1-1 5 0,3-7-11 16,6-4-1-16,3-1 10 15,0-4-8-15,0 3-2 16,3 0 0-16,6 1 7 16,6-1-3-16,1 0-4 15,-2 4 0-15,-1-2-2 16,-4 2 7-16,0 0-5 15,-6 3 0-15,-3 0 3 16,0 6-3-16,-15-2 0 16,-7 3 0-16,-8-2 6 15,0-5-6-15,-4-3-1 16,1-3-18-16,6-4-48 0,9-11-69 16,11-18-252-16</inkml:trace>
  <inkml:trace contextRef="#ctx0" brushRef="#br0" timeOffset="-113637">6648 11176 656 0,'0'0'328'15,"0"0"-311"-15,0 0 19 16,0 0 43-16,0 0 45 15,83 67-44-15,-35-28-10 16,6 3-16-16,-2 5 2 16,0 4 8-16,-10 3-48 0,-11 13 12 15,-4 5-13-15,-15 11-10 16,-12 4 29-16,-15 4-34 16,-37 5-6-16,-17-3-13 15,-16-1-78-15,-1-9-44 16,-4-7-42-16,4-20-353 15</inkml:trace>
  <inkml:trace contextRef="#ctx0" brushRef="#br0" timeOffset="-112866.45">7577 11869 187 0,'0'0'449'0,"0"0"-349"16,0 0 154-16,0 0-116 15,0 0-33-15,0 0-67 16,-18 0 10-16,18 0-11 16,-3 0-23-16,3 0 23 15,0 0-26-15,0 0 0 16,0 0 15-16,-3 0-20 16,3 0 14-16,0 0 1 15,0 0-15-15,0 0 29 16,0 0-27-16,0 0 1 15,0 0 6-15,0 0-8 16,0 0-5-16,0 0-2 16,0 0 3-16,0 0-1 0,0 0-2 15,0 0 0-15,0 0-8 16,12 0 3-16,18-6 5 16,19-4-3-16,9-3 8 15,5-1-15-15,1-1 8 16,2 5-58-16,-5 0-21 15,-9 4-76-15,-7-2-99 16,-23 4-250-16</inkml:trace>
  <inkml:trace contextRef="#ctx0" brushRef="#br0" timeOffset="-112538.58">7820 11523 302 0,'0'0'96'16,"0"0"-21"-16,0 0 77 16,0 0-38-16,0 0-32 15,0 0-17-15,0-3 10 16,0 3 11-16,-4 0-20 15,4 10 2-15,0 25-39 16,0 15 17-16,0 16 69 0,0 7-73 16,0-4-9-16,0 1-11 15,0 1-19-15,0-1-6 16,0-7-1-16,0-3-96 16,0-16-82-16,0-24-509 15</inkml:trace>
  <inkml:trace contextRef="#ctx0" brushRef="#br0" timeOffset="-112198.68">8862 11200 754 0,'0'0'166'0,"0"0"10"16,0 0-20-16,0 0-60 15,0 0 9-15,0 0-53 16,-23-71 1-16,23 71-39 15,0 0-5-15,0 24-18 16,0 19 1-16,0 18 8 16,0 10-5-16,0 4-74 0,-3 2-45 15,-18-7-149 1,-7-15-522-16</inkml:trace>
  <inkml:trace contextRef="#ctx0" brushRef="#br0" timeOffset="-111988.61">8460 11763 97 0,'0'0'1110'0,"0"0"-1107"0,0 0 124 16,0 0-67 0,100-9-21-16,-6-5 26 0,6 1-63 15,-9 1 1-15,-12-2-3 16,-12 3-77-16,-18 2-58 15,-22 4-163-15,-24 0-285 16</inkml:trace>
  <inkml:trace contextRef="#ctx0" brushRef="#br0" timeOffset="-111477.21">8703 11876 752 0,'0'0'225'15,"0"0"-122"-15,0 0 12 16,0 0-58-16,0 0-54 0,0 0 10 16,-16 71 20-16,19-46-27 15,-3 1 33-15,0 1-36 16,0 2-1-16,-9-5 2 16,-2-1 3-16,1-3-6 15,4-1-1-15,0-5-9 16,6-1 5-16,0 0-28 15,0-3 0-15,0 4 24 16,12-8-19-16,4 2 10 16,8-3 0-16,9-5-1 15,4 0 15-15,5-5-35 16,1-9-18-16,-4-6 29 16,-9-4-44-16,-8-5 61 15,-5-1 10-15,-7 0 7 0,-7 0 80 16,0 7-18-16,-3 3 1 15,3 6 5-15,-3 6-21 16,0 4 22-16,0 1-16 16,0 3-10-16,0 0 25 15,0 0-32-15,0 0-9 16,0 12-12-16,0 18-15 16,-3 17 3-16,-3 12 28 15,-4 8-33-15,0 1 14 16,6 2-19-16,1-4 0 15,0-7-1-15,3-15-95 0,0-14-4 16,0-18-131 0,6-12-147-16</inkml:trace>
  <inkml:trace contextRef="#ctx0" brushRef="#br0" timeOffset="-111192.46">9765 11632 1234 0,'0'0'67'16,"0"0"-2"-16,0 0 22 0,0 0-20 15,0 0-64-15,94-27 16 16,-39 23 9-16,5-2-24 15,1 0 6-15,3-1-10 16,-8 0-15-16,-7-6 6 16,-9 1-79-16,-10-2-34 15,-16-5-50-15,-14-8-243 16,0 0-267-16</inkml:trace>
  <inkml:trace contextRef="#ctx0" brushRef="#br0" timeOffset="-110976.39">10065 11371 655 0,'0'0'340'0,"0"0"-190"16,0 0 54-16,0 0-59 15,0 0-79-15,0 0 4 16,-18-13-20-16,18 13-36 16,0 22 14-16,9 17-23 15,6 22 41-15,-6 9-12 16,-9 2-28-16,0 2 0 15,-15-2-6-15,-12-4-75 16,-3 2-74-16,-1-10-113 16,1-21-369-16</inkml:trace>
  <inkml:trace contextRef="#ctx0" brushRef="#br0" timeOffset="-110322.34">11067 11800 806 0,'0'0'158'0,"0"0"-39"16,0 0-10-16,0 0-63 15,0 0-34-15,0 0-12 0,-85 72 31 16,72-44-28 0,7-2 0-16,6-2 4 0,0-10-2 15,0-2-6-15,0-9 1 16,9-3 0-16,12 0 7 15,4-3-3-15,-1-14-2 16,-3-3 6-16,-8-3-7 16,-8-4 10-16,-5 7-11 15,0 4 0-15,0 9 5 16,-4 4-5-16,-3 3-5 16,-3 0 5-16,1 3-20 15,3 11 11-15,3-2-7 16,3-1-22-16,0-1 24 15,0-5-39-15,9-3 15 16,0-2 28-16,4 0-5 0,1 0-6 16,-1 0-59-16,-1 0-108 15,-3-2-54-15,3 2-195 16</inkml:trace>
  <inkml:trace contextRef="#ctx0" brushRef="#br0" timeOffset="-109939.92">11761 11836 1155 0,'0'0'13'15,"0"0"98"-15,0 0-34 16,0 0-42-16,0 0-9 15,-86 47 3-15,85-21-26 16,1 1 3-16,0-1-6 16,11-7 0-16,1-4-2 15,1-10 3-15,4-1-1 16,2-4 1-16,4 0 5 16,6-16 2-16,-2-7-8 15,-9-7 1-15,-8 3 9 16,-7-2-5-16,-3 4-5 15,-4 10 2-15,-14 5 0 16,-9 10-4-16,-4 0-9 16,1 13-31-16,3 13 8 0,8 8-63 15,10 5-1-15,9-5-132 16,0-5-270-16</inkml:trace>
  <inkml:trace contextRef="#ctx0" brushRef="#br0" timeOffset="-109369.1">12691 11930 538 0,'0'0'248'0,"0"0"-245"15,0 0 78-15,0 0-2 16,0 0-48-16,0 0 57 16,-4-8-2-16,2 8-16 15,-1 0 0-15,2 0-23 16,-2 4-11-16,0 3-24 16,-1-1 3-16,4 2 10 15,0-3-21-15,0-1-4 16,0-1 2-16,0 0 5 15,7-3-8-15,-1 0 1 16,0 0 0-16,2-3 15 0,-1-14-11 16,-1-3-1-16,-3-4-3 15,-3 2 7-15,0 1-12 16,0 9 5-16,0 5 0 16,-3 7-6-16,-10 0 1 15,-3 3 0-15,2 18 0 16,-1 2-6-16,3 3 9 15,10 0-3-15,2-5-4 16,0-2-1-16,6-5 1 16,5-7 9-16,-2-5-2 15,-3-2 5-15,4 0 0 16,-1 0-2-16,-1-14 1 0,-1-4 11 16,-4-4-10-1,-3 0-3-15,0 3 0 0,0 5-16 16,0 8-15-16,0 3-58 15,3 3-95-15,3 0-257 16</inkml:trace>
  <inkml:trace contextRef="#ctx0" brushRef="#br0" timeOffset="-108621.08">13994 11520 671 0,'0'0'85'0,"0"0"191"16,0 0-141-16,0 0-23 0,0 0-33 15,0 0-12-15,-42-27-30 16,42 27-13-16,0 0 11 15,24 0-28-15,31 0-5 16,28 0 33-16,24 0-16 16,9 0 7-16,2 0-26 15,1 0 5-15,-7 0-10 16,-18-10 5-16,-14-2 0 16,-21-3-1-16,-16-2-10 15,-17-5 11-15,-10 2-26 16,-10-6 1-16,-6-4 25 15,0 0-49-15,-17 6 12 16,-8 2 9-16,-11 5-15 0,-3 4 16 16,-4 7-10-16,4 3 29 15,8 3-9-15,8 0 23 16,10 0-6-16,6 0 13 16,7-4 11-16,0 4 17 15,0 0-15-15,0 0-19 16,0 0 4-16,19 7-1 15,11 10-10-15,9 2 28 16,7 3-24-16,-1-1 29 16,-7 6-16-16,-2-4-15 15,-9 4 17-15,-12 1-13 16,-9 3-6-16,-6 8 5 16,-12 4-1-16,-27 3 5 15,-10 4-9-15,-12-4-10 0,-7-4 0 16,6-1-82-16,4-1-22 15,12-8-65-15,16-6-318 16</inkml:trace>
  <inkml:trace contextRef="#ctx0" brushRef="#br0" timeOffset="-106940.42">16978 10919 636 0,'0'0'10'15,"0"0"55"-15,-62-76 141 16,35 62-83-16,-1 7-23 0,-7 7-21 16,-7 0-52-1,-8 41-17-15,-1 18-10 0,-1 17 8 16,9 10-3-16,15 6-5 15,14-3 0-15,11-3-1 16,3-10 1-16,20-14 0 16,19-21 0-16,13-16-1 15,13-18-8-15,9-7 7 16,8-22-24-16,2-15 25 16,-6-12-40-16,-14-5 15 15,-12-2 25-15,-13 1 1 16,-16 4 6-16,-9 11-6 15,-11 18 0-15,-3 11 40 16,0 11-33-16,0 14-7 16,-3 22-10-16,-4 18 6 0,7 5-2 15,3-2 4-15,22-12-21 16,11-11 22-16,4-12-15 16,-1-11-2-16,-5-11-9 15,-6-7 15-15,-5-16 12 16,-11-10 0-16,-6-11 1 15,-6-5 7-15,0 0-3 16,-12-8-5-16,-12 4 0 16,-4 14 4-16,-2 10-5 15,-3 22 1-15,5 7-7 0,1 12 2 16,12 15-5 0,12 9 7-16,3 0 0 0,23 1-8 15,18-7 8-15,11-8-8 16,0-11 11-16,3-11-2 15,1 0 4-15,-7-10-2 16,-1-9 14-16,-2-5 2 16,-7-2 21-16,-7 6-23 15,-6 1-4-15,-7 9 4 16,-5 2-13-16,-5 8-2 16,4 0-2-16,2 18-8 15,9 4 10-15,-2 5 1 16,2-4 0-16,0-3-9 15,-3-11 11-15,-1-5-2 16,2-4 4-16,-3 0 1 0,8-13 11 16,-1-10-2-16,6-3 0 15,-2-5 19-15,-4 1-33 16,0 4 13-16,-11 6-10 16,-5 10 6-16,-4 7-17 15,-1 3 8-15,4 11-29 16,-2 17 21-16,9 8-15 15,7 1-4-15,-2-3-45 16,9-9-21-16,-2-11 0 16,0-11 6-16,1-3 35 15,-3-17 49-15,3-8 6 16,-7-9 12-16,-2 1 34 0,0-1 22 16,0-2 24-1,-4 4-34-15,0 5-18 0,-6 11 0 16,-1 13-19-16,-3 3-24 15,4 10 0-15,5 16-9 16,6 16 4-16,2-1 5 16,0 1 0-16,2-8 0 15,-2-8 6-15,-6-12-6 16,-4-9 1-16,-4-5 6 16,2-7 44-16,6-18 6 15,4-8-43-15,-1-7-2 16,-1-6-10-16,-3 0-4 15,-1-4-12-15,0 14-43 16,-5 11 14-16,-4 14 0 16,-4 11-32-16,-1 0-51 0,1 9-175 15,2 8 92-15,2 7 30 16,2-2-51-16</inkml:trace>
  <inkml:trace contextRef="#ctx0" brushRef="#br0" timeOffset="-105096.45">19013 11097 95 0,'0'0'129'16,"0"0"115"-16,0 0 13 15,0 0-28-15,0 0-94 16,0 0-69-16,1 10-45 16,-1 0 10-16,0 2-22 15,8 2 43-15,5 5-15 16,2-8-30-16,2-2 12 0,0-2-19 16,1-7 0-16,5 0 8 15,-1-7-4-15,2-4-4 16,-2-9 0-16,-2-5-16 15,-7 2 12-15,-3-7-7 16,-10 4 11-16,0 0-9 16,0 11 16-16,-14 12-8 15,-13 3 1-15,-7 20-10 16,-5 21 3-16,4 7 3 16,10 8 4-16,16 2-9 15,9-7 8-15,14-7 1 16,24-4-1-16,18-11 9 15,6-12-12-15,4-11 4 16,5-6-11-16,-5-16 9 0,-3-10-16 16,-8-15-30-16,-13-7 40 15,-13-5 8-15,-8-8 0 16,-12 10 2-16,-9 10-2 16,0 15 57-16,-10 13-21 15,-14 9-9-15,-1 4-25 16,-2 0 7-16,10 17-18 15,10 3 7-15,7 3-5 16,0 1-1-16,16-5-1 16,10-2 5-16,3-5 0 15,4-1-6-15,2-5 0 16,4-3 10-16,0 4 0 0,0-6-9 16,-6 6 15-16,-7 3-6 15,-11 6 0-15,-4 7-14 16,-3 3 9-16,1-3-7 15,3 3-58-15,0-12 64 16,5 2-13-16,10-9-10 16,8-7 14-16,7 0 2 15,4-10 8-15,-8-11-11 16,-5-4-10-16,-7-11 20 16,-13-4 12-16,-7-4 14 15,-6-1 33-15,0 9-10 16,0 8 14-16,-13 16-10 15,-11 12-17-15,-4 0-23 16,-10 26-6-16,2 10-1 16,5 9 0-16,13-4-3 0,11-1-5 15,7-10 0-15,0-8-23 16,10-12 31-16,13-9-17 16,3-1 17-16,3-4 5 15,-3-15-4-15,-2-4 14 16,-7-3-14-16,1-2-1 15,-12 2 30-15,-2 5 3 16,-1 9 18-16,-3 7 8 16,0 5-27-16,0 9-32 15,0 27-10-15,-4 23 10 16,1 21 5-16,0 24 1 16,0 12-2-16,0 13 12 0,-11 8-14 15,-1-8 20-15,-2-7-22 16,-13-14 0-16,-3-22-4 15,-9-20 14-15,-12-26-10 16,-8-21 4-16,-16-19 3 16,0-6 3-16,0-28-10 15,7-12 0-15,16-19-5 16,22-18-2-16,24-13-3 16,11-15-14-16,44-10-25 15,26-12 32-15,28-3-35 16,13 12 8-16,9 25 19 15,1 24-10-15,-19 25 35 16,-17 14-5-16,-25 13 18 16,-26 12-6-16,-18 5-4 0,-17 6 11 15,-1 0 19-15,0 0-16 16,0 0-8-16,-1 4-9 16,-12 16-5-16,4 5 0 15,0 5 5-15,1-2 0 16,8-6-11-16,0-5 14 15,0-10-4-15,0-4 1 16,8-3 0-16,2 0-2 16,6-3 2-16,3-14 0 15,-3-7-2-15,-6-9 2 16,-7 0-2-16,-3 7-10 0,0 4-10 16,-9 10 19-1,-8 12-7-15,-6 0 0 0,1 18 3 16,1 14-5-16,10 2 11 15,11 3 1-15,0-5-2 16,8-6-6-16,16-6 8 16,1-11 0-16,6-4-3 15,4-5 7-15,2 0-4 16,3-20 0-16,-1-3 7 16,-3-7-3-16,-6 3-4 15,-8 2 0-15,-10 8 0 16,-6 6 0-16,-5 11 2 15,-1 0-2-15,0 14-16 16,0 12 14-16,0 9-5 0,0 0 7 16,10-9-9-16,7-3 14 15,5-6-5-15,1-7 0 16,-1-5 2-16,1-5-7 16,-3 0 5-16,0-9 0 15,1-4-5-15,0-8 1 16,0-1 4-16,6-4-1 15,-4 1 1-15,1 7-1 16,-6 11 1-16,-1 7 0 16,-4 0-14-16,2 3 14 15,6 14 0-15,0 0 0 16,6-7 7-16,2 0-6 16,6-10 1-16,5 0-2 0,-1-17 17 15,0-12-11-15,-8-12 6 16,-4-5-12-16,-5-6 3 15,-5-5-2-15,-7-5 1 16,-3-9-2-16,1-14 11 16,2 3-11-16,-5 11 32 15,-2 23-1-15,-3 29 12 16,0 17 25-16,-3 9-68 16,-21 39-8-16,-5 24 5 15,0 22 6-15,0 14 2 16,10-4-5-16,5 0 9 15,10-12-23-15,4-14 4 16,0-20-95-16,1-25-2 0,12-26-94 16,4-7-216-1</inkml:trace>
  <inkml:trace contextRef="#ctx0" brushRef="#br0" timeOffset="-104921.48">21164 10977 669 0,'0'0'25'0,"0"0"0"16,0 0 39-16,0 0 83 15,144 37-75-15,-62-33-46 16,6-4-26-16,1 0-50 16,-4-3-172-16,-10-14-314 0</inkml:trace>
  <inkml:trace contextRef="#ctx0" brushRef="#br0" timeOffset="-104682.39">22132 11139 1009 0,'0'0'183'16,"0"0"-90"-16,0 0 69 15,0 0-104-15,0 0 15 16,0 0-36-16,23-13-7 0,-16 9-16 16,-7 1-3-16,0 3-22 15,0 0-43-15,-8 0-100 16,-37 15-34-16,-19 4-367 16</inkml:trace>
  <inkml:trace contextRef="#ctx0" brushRef="#br0" timeOffset="-95119.97">2328 13223 151 0,'0'0'0'15,"0"0"-23"-15,0 0-98 16</inkml:trace>
  <inkml:trace contextRef="#ctx0" brushRef="#br0" timeOffset="-81568.51">15742 5975 22 0,'0'0'32'16,"0"0"-10"-16,0 0-5 0,0 0 7 15,0 0 8-15,0 0-7 16,0 0 8-16,-15 0 5 16,6 0-28-16,-1 0 5 15,-2 0 46-15,4 0 4 16,2 0-22-16,0 0-26 15,5 0-4-15,1 0 24 16,0 0-27-16,0 0 10 16,0 0 12-16,0 0-18 15,0 0 17-15,0 0-19 0,0 0-7 16,0 0 8 0,0 0-11-16,0 0-2 0,11 0 8 15,8 8-3 1,7-4 38-16,9 1-18 0,5-5-7 15,5 0 50-15,7 0-55 16,3 0 7-16,-1-5-8 16,0-1-8-16,-8 3 6 15,-1-2-10-15,-11 2 0 16,3 0 0-16,-7 3 4 16,-1 0-4-16,3 0 2 15,-2-1 10-15,1 1-17 0,2 0 5 16,-3 0 0-1,-6 0 4-15,0 0-3 0,-1 0-1 16,0 0 0-16,-5 0 10 16,0 0-13-16,1 1 3 15,-3-1 0-15,4 0 0 16,1 0 3-16,3 0-3 16,-5 0 1-16,-3 0 5 15,7 0-2-15,-6 0-4 16,2 0 0-16,1 0-1 15,3 0 3-15,3 0-2 16,3 0 0-16,-2 0 10 16,0 0-13-16,0 0 3 15,-7 0 0-15,3 0-1 16,-5 0 1-16,5 0 0 0,4 0-2 16,8 0 9-16,1 0-7 15,3-3 0-15,2 2 0 16,-1-1-5-16,2 2 5 15,0 0 0-15,-3-2 0 16,4 1 5-16,-1-1-9 16,0-1 4-16,0 0 0 15,2 2-7-15,-1-1 12 16,-3 1-5-16,2 1 0 16,-2 0 5-16,-2 0-8 15,-2 0 3-15,-7 0 0 16,0 0-7-16,-6 0 9 15,-4-1-2-15,-3 1 0 16,-4-1-2-16,6-2-6 16,2-2 8-16,9 3 0 0,7-3-4 15,1 1 4-15,6 1 0 16,2-2-3-16,-2-1 8 16,-3 2-16-16,-5-3 11 15,-5 5 0-15,-5-2-9 16,-2 1 16-16,-3-2-13 15,6 0 6-15,-4 1 0 16,4 1-2-16,2 3 2 16,5-3 0-16,4 3-5 15,-5 0 5-15,0 0 0 16,-2 0-3-16,-8 0 11 16,1 0-8-16,-6 0 0 15,2 0 0-15,0 0-6 16,0 4 10-16,4-2-4 0,0 1 0 15,6-2 5-15,1-1-5 16,2 0 0-16,1 0 0 16,-1 0-5-16,-3 0 8 15,0 0-3-15,-2 0 0 16,-4 0 7-16,0 0-12 16,-5 0 5-16,1 0 0 15,5-1 0-15,1-1 0 0,4 2 0 16,5-1-1-1,-3 1 9-15,3-2-9 16,2 2 1-16,-1 0 0 0,-7 0-8 16,-4 0 9-16,-11 0-1 15,-1 0 0-15,2 0 10 16,-5 0-18-16,1 0 8 16,2 0 0-16,-1 0-4 15,5 0 6-15,3 0-2 16,4 0 0-16,2 0 8 15,3 0-14-15,-2 0 6 16,-4-1 0-16,-4-2-4 16,-3 3 12-16,-12-2-8 15,0 0 0-15,-2 1 9 16,1-1-12-16,2-1 3 0,2 3 0 16,0-4 0-16,0 3 4 15,2-3-4-15,-2 2 0 16,-2 1 8-16,-1-3-8 15,1 4 0-15,-2 0 0 16,-2 0-6-16,0 0 6 16,0 0-3-16,0 0-40 15,0 0-92-15,0 0-29 16,-7 0-286-16</inkml:trace>
  <inkml:trace contextRef="#ctx0" brushRef="#br0" timeOffset="-62252.48">25065 6036 150 0,'0'0'5'0,"0"0"24"15,0 0 6-15,-87 23-12 16,70-17-17-16,7-1 0 15,5-5 26-15,5 2 24 16,0-2 0-16,0 0 2 16,0 0-33-16,0 0 32 15,0-7-27-15,8-12-18 16,4-1-5-16,4 1-6 16,2-1 1-16,-6 4 43 0,-3 6-44 15,-4 5 13-15,-5 3 0 16,0 2-12-16,0 0-4 15,0 5-17-15,-13 9 19 16,-4 3-2-16,0 0 5 16,-2-3-3-16,4-1 0 15,0-5 9-15,6-4-5 16,3 0-3-16,3-4-1 16,0 0 34-16,-3 0-7 15,0 0 29-15,0-5-22 16,2-11-23-16,1-2 31 15,3-6-23-15,0 4-18 16,0 6 12-16,0 5-8 16,0 6-4-16,0 1-1 15,0 0-1-15,0 2-4 0,0 0-11 16,0 0-6 0,0 0 17-16,0 5-2 0,0-2 7 15,0-2 0-15,0-1 6 16,0 0 1-16,0 0-4 15,0 0 31-15,0 0 37 16,1 0-20-16,8 0 5 16,0 0-16-16,0 0-34 15,0 0 8-15,-1 12-14 16,-2 8 0-16,-5 8-3 16,-1 7 11-16,-7 8-8 15,-25 1 0-15,-10-1-8 16,-13 2-2-16,-12-6-84 15,-18-2-107-15,-17-12-189 0</inkml:trace>
  <inkml:trace contextRef="#ctx0" brushRef="#br0" timeOffset="-61590.9">23825 6588 168 0,'0'0'7'0,"0"0"162"15,0 0-70 1,0 0-41-16,0 0 23 0,0 0-26 15,-14-35 10-15,-2 35 13 16,-8 0-54-16,-7 6 3 16,-4 16-25-16,2 1 1 15,4 1 31-15,6 0-29 16,10-5 3-16,4-4-5 16,8-5 11-16,1-3-15 15,0-6 1-15,3 2 0 16,14-3 11-16,9 0-11 15,3-3 18-15,3-8-15 16,-1-5 5-16,-6-4 6 16,-2 3-14-16,-4-2 0 15,-4 2 9-15,-4 5-4 0,-7 7 3 16,-2 5 23-16,-2 0-28 16,0 0-3-16,0 5-5 15,-3 10-5-15,-3 13 5 16,-2 0 7-16,4 0-2 15,4 2 0-15,0-2-71 16,0 0-39-16,0-2-72 16,12-7-88-16,0-6-81 15</inkml:trace>
  <inkml:trace contextRef="#ctx0" brushRef="#br0" timeOffset="-61134.68">23901 6849 384 0,'0'0'75'16,"0"0"136"-16,0 0-133 15,0 0 44-15,0 0-47 16,0 0-30-16,-5-17 3 16,22 10-48-16,1 2 0 15,2 2-12-15,1 3 8 16,-4 0 4-16,1 0-6 15,-8 12-29-15,-2 5 17 16,-4 3-20-16,-4 3-12 16,0-1 36-16,-6 0-33 0,-3-7 33 15,2-5 7 1,2-4 7-16,3-5 0 0,2-1 2 16,0 0 8-16,0 0 71 15,2-17-27-15,13-4-25 16,6-7-29-16,6-5 6 15,-1 2 6-15,0 1-4 16,0 8-1-16,-10 9 31 16,-7 9-23-16,-2 4 4 15,-1 0-19-15,-2 8 1 16,-2 9-12-16,-2 7 11 16,0 5 0-16,0 2-5 15,0 1 5-15,0-1-32 16,0-2-101-16,0-5-90 0,11-11-82 15</inkml:trace>
  <inkml:trace contextRef="#ctx0" brushRef="#br0" timeOffset="-60795.26">24551 6626 555 0,'0'0'159'15,"0"0"110"-15,0 0-194 16,0 0-17-16,0 0-58 16,0 0 0-16,31-5-1 15,4 8 5-15,1 1 13 16,-5 4-17-16,-4-3 0 0,-7 2-7 16,-4-2 11-16,-9 2-4 15,-7 0 0-15,0 8-3 16,-7 2 1-16,-20 4 2 15,-9 2 0-15,-8 3 18 16,-2-2-17-16,0 1 5 16,1-1-6-16,10-1 14 15,6 0-25-15,13-2 11 16,10-2-71-16,6 1-68 16,18-6-127-16,16-11-35 15</inkml:trace>
  <inkml:trace contextRef="#ctx0" brushRef="#br0" timeOffset="-60570.79">24821 6859 408 0,'0'0'177'16,"0"0"24"-16,0 0-86 16,0 0-32-16,0 0-12 15,0 0-22-15,-54 33 41 16,24-8-44-16,1 6-28 15,0 2 5-15,4-1-19 16,7-5-4-16,6-5 0 16,6-5-24-16,6-4-12 0,0-2-94 15,15-5-137 1,14-6-75-16</inkml:trace>
  <inkml:trace contextRef="#ctx0" brushRef="#br0" timeOffset="-60136.65">25167 6597 494 0,'0'0'199'0,"0"0"83"16,0 0-172-16,0 0-13 16,0 0-43-16,0 0-50 15,-14-2 20-15,-2 19-21 16,0 7 2-16,-1 5 19 0,4 0-17 15,3 6-1-15,5-4-6 16,4-5 9-16,1-2-11 16,0-6 2-16,13-2 0 15,6-5 2-15,4-5 7 16,7-4-8-16,-4-2-1 16,4-4 5-16,0-10 2 15,-6-4-7-15,-2-6 0 16,-4-2 0-16,-6-8 8 15,-3-5-8-15,-5 2 0 16,-4 5 8-16,0 4-13 16,-13 6 5-16,-9 4 0 15,-1 4 5-15,-2 3-2 16,3 3-3-16,1 8 0 16,4 0-8-16,3 7-1 0,0 15-46 15,5 7-40-15,3 5-65 16,5-3-197-16,1-4-126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23T03:39:52.60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20309 5634 1 0,'0'0'5'15,"0"0"6"-15,0 0-6 0,0 0-5 16,0 0 0-1,0 0 0-15</inkml:trace>
  <inkml:trace contextRef="#ctx0" brushRef="#br0" timeOffset="442.67">20908 5777 101 0,'0'0'16'0,"0"0"-11"16,0 0 30-16,0 0-33 15,0 0-2-15,0 0-24 16,-1 0-32-16</inkml:trace>
  <inkml:trace contextRef="#ctx0" brushRef="#br0" timeOffset="2490.29">5829 6554 24 0,'0'0'68'15,"0"0"3"-15,0 0 8 16,0 0 6-16,0 0-44 15,0 0 7-15,-3 0 10 0,3 0 2 16,0 0-2-16,0 0-26 16,0 2 3-16,0 0 9 15,0-2-24-15,9 1 9 16,22-1 40-16,9 0 10 16,14 0-16-16,9 0-32 15,5 0 4-15,4 0-3 16,1 0-23-16,-3 0 1 15,-6-1 8-15,-7-4-17 16,-9 1 18-16,-14 1-17 0,-10 2-2 16,-14-1 9-16,-7 2-5 15,-3 0-1-15,0 0-3 16,0 0 0-16,-19 0-5 16,-11 0-47-16,-15 6-63 15,-7 9-41-15,-3-1-60 16,-6-4-68-16</inkml:trace>
  <inkml:trace contextRef="#ctx0" brushRef="#br0" timeOffset="2896.56">5763 6628 191 0,'0'0'86'0,"0"0"105"0,0 0-66 15,0 0-12-15,0 0-35 16,0 0-10-16,-13-2 9 16,13 2-35-16,0 0-11 15,7-2-14-15,13-1-4 16,11 0 26-16,9 3-16 16,14-3 9-16,6 0 12 15,8-2-36-15,4 2 14 16,5 1-5-16,-2-2-9 15,-3 1 20-15,-1 0-26 16,-10-1-2-16,-4 4 11 16,-6-3-7-16,-11 0 0 0,-9 2-1 15,-14-2 0-15,-7 3 6 16,-7 0-9-16,-3 0 0 16,0 0-6-16,0 0 6 15,-19 0-13-15,-14 0-41 16,-9 0-53-16,-16 3-10 15,-9 4-148-15,0-3-29 16,-5-4-84-16</inkml:trace>
  <inkml:trace contextRef="#ctx0" brushRef="#br0" timeOffset="3553.67">5848 6585 24 0,'0'0'121'0,"0"0"-19"15,0 0 14-15,0 0 1 16,0 0-51-16,0 0-24 16,-10-1 4-16,10 1-2 15,0 0 9-15,16 0-5 16,11 0 72-16,9 0-30 16,4 0-37-16,9-2-8 15,5 1 3-15,4-2-23 16,6 0 8-16,2-1-21 15,1 1-9-15,-4 3 11 16,-8-3-14-16,-3-1 15 0,-13 1-7 16,-8-1-7-16,-10 1 24 15,-9 1-23-15,-3 2 4 16,-6-3 13-16,0 3-15 16,-3 0 6-16,0 0-4 15,0 0-2-15,0 0 10 16,0 0-14-16,0 0 0 15,0 0-1-15,0 0 6 16,0 0-5-16,0 0 0 16,0 0 3-16,0 0-8 15,0 0 5-15,0 0 0 16,0 0-4-16,0 0 7 0,0 0-3 16,0 0 0-16,0 0 5 15,0 0-9-15,0 0 4 16,0 0 0-16,0 0-5 15,0 0 8-15,0 0-3 16,0 0 0-16,0 0 5 16,0 0-7-16,0 0 2 15,0 0 0-15,0 0-3 16,0 0 6-16,0 0-3 16,0 0 0-16,0 0 2 15,0 0-6-15,0 0 4 16,0 0 0-16,0 0-4 15,0 0-4-15,0 0-19 16,0 0 3-16,-3 0-15 16,-12 0-19-16,-7 0-123 0,-8 0-155 15,-6 0-72-15</inkml:trace>
  <inkml:trace contextRef="#ctx0" brushRef="#br0" timeOffset="7782.3">13474 6549 43 0,'0'0'19'15,"0"0"10"-15,0 0 27 16,0 0-42-16,0 0-12 15,0 0-4-15,0 0-9 16,3 2-25-16,4-2-33 16</inkml:trace>
  <inkml:trace contextRef="#ctx0" brushRef="#br0" timeOffset="8158.91">14583 6597 1 0,'0'0'34'0,"0"0"-32"15,0 0 48-15,0 0-1 16,0 0-35-16,0 0 2 16,0 0 4-16,0 0 22 15,0 0-15-15,0 0-9 16,0 0 14-16,0 0-24 15,0 0-8-15,0 0-1 16,6 0-53-16,0 0-98 16</inkml:trace>
  <inkml:trace contextRef="#ctx0" brushRef="#br0" timeOffset="9240.11">16534 6425 28 0,'0'0'45'0,"0"0"-40"16,0 0 16-16,0 0 36 16,0 0-38-16,0 0-19 15,3 7 0-15,-3-7-19 16,0 0-65-16</inkml:trace>
  <inkml:trace contextRef="#ctx0" brushRef="#br0" timeOffset="24690.09">28566 5424 67 0,'0'0'88'0,"0"0"-11"16,0 0 9-16,0 0 11 16,0 0-3-16,0 0-48 15,0 0 23-15,0 0 17 16,-49-35-27-16,48 35-4 16,1 0-28-16,0 0-25 15,7 0-4-15,21-3-11 16,13 2 13-16,11-2 9 15,3-1-9-15,-4 1-2 16,-5 3-17-16,-15-2-67 16,-13 2-16-16,-13 0-28 15,-7 0-34-15,-32 0 76 0,-19 5-83 16</inkml:trace>
  <inkml:trace contextRef="#ctx0" brushRef="#br0" timeOffset="25251.58">28395 5389 87 0,'0'0'132'0,"0"0"7"15,0 0-32-15,0 0-46 16,0 0-59-16,0 0 83 16,-48 106-33-16,45-67-31 15,-6 8 11-15,-3 1-28 16,-5 2-4-16,1-8 0 16,3-8-32-16,3-7-61 15,4-10-6-15,3-10 1 16,3-7-6-16,0 0-6 15,3-7 88-15,7-15 22 0,2-6 52 16,-3-6 6-16,-1 1 37 16,-2 2 28-16,-2 7 2 15,2 10-48-15,0 5 1 16,1 5-25-16,11 0-53 16,4 3-5-16,6 1 2 15,7 0-16-15,2 0-29 16,4 0-29-16,3 0 4 15,-6 0-9-15,-7 0 27 16,-9 0 26-16,-10 0 28 16,-7-4 1-16,-5 4 92 15,0 0 19-15,0 0-36 16,-8 16-55-16,-11 11-19 0,-4 7 24 16,3-2-14-1,4 0-8-15,6-6 6 0,7-7-6 16,3-4-3-16,2-8 0 15,16-5 1-15,6-2-2 16,6-2-22-16,5-15 23 16,-5-3 2-16,-9-6 1 15,-9 2-3-15,-12-5 11 16,0 5-10-16,-16 2 5 16,-16 11-6-16,-10 11-21 15,-5 6-10-15,0 18-28 16,6 5-78-16,13 1-115 0,12-4-31 15</inkml:trace>
  <inkml:trace contextRef="#ctx0" brushRef="#br0" timeOffset="25604.02">28790 5675 323 0,'0'0'146'16,"0"0"72"-16,0 0-79 15,0 0-29-15,0 0-73 16,0 0-31-16,-3-26-6 16,13 28-6-16,10 8 6 15,4 4 2-15,0 2 2 0,-1 0-4 16,-6 1 0 0,-2-3 0-16,-6-2-12 0,-6-4 12 15,-2-3-6-15,-1-2 5 16,0-2 1-16,0-1 13 15,-3 0 5-15,-6-13 17 16,3-11-10-16,2-10-23 16,4-2 6-16,2-3-8 15,17 3-9-15,11 8-28 16,7 6 11-16,12 8-72 16,8 9-8-16,4 5 15 15,6 0-221-15,5 0-60 16</inkml:trace>
  <inkml:trace contextRef="#ctx0" brushRef="#br0" timeOffset="26040.18">30243 5439 638 0,'0'0'101'16,"0"0"109"-16,0 0-83 15,0 0-50-15,0 0-38 16,0 0-36-16,-52 0-3 16,18 25 5-16,-4 9 1 15,2-1-8-15,5 3 2 16,9-3 0-16,8-7-9 16,10-6 9-16,4-3-7 15,0-5-33-15,18-5-5 0,7-6 14 16,2-1-36-16,-3 0 29 15,-6-4 35-15,-7-7 3 16,-6 0 0-16,-5 3 22 16,0 3 5-16,0 5 31 15,-19 0-33-15,-10 12-21 16,-2 9 11-16,-2 6-14 16,3 4-1-16,7-1 0 15,8-1 3-15,10-5-6 16,5-4-2-16,9-8-13 0,25-5-1 15,15-7-80-15,16 0-40 16,15-10-108-16,9-12-95 16,6-2 109-16</inkml:trace>
  <inkml:trace contextRef="#ctx0" brushRef="#br0" timeOffset="26353.51">30634 5525 422 0,'0'0'109'0,"0"0"56"16,-87-4 2-16,80 4-93 16,7 0-48-16,0 2-26 15,0 6 5-15,19 3 17 0,11 1 8 16,7 4 2 0,8-2-23-16,0 0-1 0,-6-2-13 15,-7 1 5-15,-6 0 0 16,-10-3 1-16,-8 0-1 15,-8 2-5-15,0 2 4 16,-24 4 2-16,-15 6 7 16,-7 2-8-16,-5 1 1 15,3-2 1-15,12-2-1 16,13-9-1-16,14-3 0 16,9-2-15-16,7-8-68 15,34-1-141-15,12-3-154 16</inkml:trace>
  <inkml:trace contextRef="#ctx0" brushRef="#br0" timeOffset="26677.88">31248 5550 595 0,'0'0'154'16,"0"0"44"-16,0 0-72 15,0 0-85-15,-98 31-4 16,77 0-24-16,8 6-2 15,8 1-3-15,5-4-4 16,5-3-3-16,17-6-1 16,8-6 0-16,5-10-10 15,3-6 10-15,2-3-11 16,-3-7-2-16,-5-15 3 0,-7-4 10 16,-10-11 1-1,-7 0 2-15,-8-3 15 0,-6-1-15 16,-21 8-3-16,-5 10 0 15,-4 12-3-15,-2 11 0 16,2 14-20-16,-4 15-80 16,4 9-66-16,3-1-161 15,2-1-188-15</inkml:trace>
  <inkml:trace contextRef="#ctx0" brushRef="#br0" timeOffset="29946.28">28599 4188 387 0,'0'0'96'16,"0"0"-2"-16,0 0 6 0,0 0 8 15,0 0 6-15,0 0-26 16,-58 0 13-16,64-14-39 16,21-14 14-16,13-16-68 15,9-11-3-15,4-5-3 16,-6-10-2-16,-8-8 0 15,-8-11-1-15,-8-9 1 16,-8-3 0-16,-9 6-1 16,-6 17-1-16,-2 25-4 15,-11 24 6-15,-4 25 0 16,-4 8-6-16,-13 35-9 0,-6 18 15 16,-2 19-4-16,6 15 0 15,12 2-2-15,13 0 3 16,11-14-36-16,0-16 3 15,28-16-20-15,13-14 8 16,4-11 27-16,4-13-4 16,-1-9-7-16,-2 0-16 15,-4-22 24-15,-9-9 21 16,-6-2 6-16,-12-4-1 16,-8 8 7-16,-4 7 34 15,-3 9-37-15,0 13-6 16,0 10-11-16,-3 19-64 0,-3 13 65 15,5 0 10-15,1-3 0 16,6-4 6-16,15-9-9 16,4-9 3-16,4-11 0 15,-1-6 5-15,2 0-1 16,-2-12-4-16,0-8 19 16,-1-5-15-16,1-2 14 15,-4 2-16-15,-9 7 30 16,-3 9-9-16,-9 8-23 15,0 1-6-15,0 10-4 16,3 10-1-16,3 11 9 16,3-4-36-16,8-1-35 15,6-8-38-15,14-5-84 16,5-7-69-16,3-6 36 16</inkml:trace>
  <inkml:trace contextRef="#ctx0" brushRef="#br0" timeOffset="30336.57">29995 3581 655 0,'0'0'99'16,"0"0"108"-16,0 0-106 15,0 0-27-15,0 0-16 16,-100-44-54-16,74 57-3 15,-4 22-2-15,0 8 5 0,6 6-7 16,9-4 3 0,8-5-3-16,7-11-5 0,0-10 4 15,13-5-6-15,8-10 3 16,3-4-17-16,7 0 11 16,1-7-17-16,-2-12 12 15,-2-3 11-15,-6-9-2 16,-4-5 9-16,-6 4 5 15,-5 6-3-15,-2 9 14 16,-5 13-9-16,0 4 11 16,0 0-18-16,0 16-15 15,-6 14 5-15,-5 11 8 16,5 0-46-16,6-1-80 0,0-3-102 16,17-10-130-16</inkml:trace>
  <inkml:trace contextRef="#ctx0" brushRef="#br0" timeOffset="30758.68">30232 3835 409 0,'0'0'130'0,"0"0"24"16,0 0 37-16,0 0-74 15,0 0-34-15,0 0-58 16,-22-37-25-16,57 27-2 0,9 3-2 15,1 6 4-15,-2 1-29 16,-4 0 19-16,-6 11-40 16,-6 9 27-16,-8 3 0 15,-12 1-71-15,-7 1 34 16,-3-2-5-16,-16-1 38 16,-2-8 20-16,5-6 10 15,1-5-3-15,8-3 58 16,3-5 46-16,4-17 29 15,0-7-89-15,21-9-17 16,11-7 8-16,5 2-27 16,2 9 10-16,2 7 10 15,1 13-23-15,-1 10 19 16,2 4-24-16,-3 18 8 16,-9 21-13-16,-8 5 5 0,-17 6-3 15,-6 13-2-15,-36 3-59 16,-28 4-44-16,-20-3-190 15,-13-10-298-15</inkml:trace>
  <inkml:trace contextRef="#ctx0" brushRef="#br0" timeOffset="31295.95">28504 4520 350 0,'0'0'157'0,"0"0"7"15,0 0 35-15,0 0-98 16,0 0-29-16,0 0-11 16,-3-59-42-16,16 49 3 15,5 4-22-15,3 2 0 16,2 4-6-16,-1 0 4 0,0 12-24 16,-7 13 16-16,-3 4-29 15,-11-1 8-15,-1 4-15 16,0-3 14-16,-16-4 20 15,2-6-5-15,3-8 17 16,5-7 3-16,3-4-2 16,1 0 39-16,2 0 7 15,0-13-2-15,0-11-23 16,12-4-22-16,6-7 4 16,6 1 4-16,3 1-8 15,1 9-15-15,2 11 10 16,0 12-2-16,-1 1 7 0,-3 16-23 15,-2 14 1-15,-8 7-10 16,-7 0-60-16,-7 2-85 16,-2-6-56-16,0-10-202 15</inkml:trace>
  <inkml:trace contextRef="#ctx0" brushRef="#br0" timeOffset="31755.62">29024 4488 404 0,'0'0'255'0,"0"0"-145"15,0 0 52-15,0 0-110 16,0 0-51-16,0 0-1 16,8-2 1-16,23 2-1 0,14 0 4 15,5 0-4-15,7-5-21 16,3-3-50-16,1-1 21 15,-10 3-37-15,-15-1-32 16,-19-1 29-16,-17 1 65 16,-3 0 25-16,-31 0-11 15,-14 2-23-15,-4 2 34 16,1 0 21-16,7 0 22 16,13 0 19-16,12 1 19 15,11-1-2-15,8 3 4 0,0 0-83 16,10 0 1-1,13-2-1-15,8 2 42 0,4 0-8 16,3 0-18-16,-4 5 1 16,-1 9 8-16,-8 3-20 15,-8 3-3-15,-4 4 0 16,-13 5 7-16,0 2-9 16,-16 5 0-16,-14 3-68 15,-1 0 50-15,-1-3-95 16,13-9-22-16,10-7-47 15,9-17-101-15</inkml:trace>
  <inkml:trace contextRef="#ctx0" brushRef="#br0" timeOffset="32212.09">29696 4388 208 0,'0'0'184'0,"0"0"84"15,0 0-47-15,0 0-141 16,0 0-59-16,0 0-5 15,-26 65 6-15,26-31-12 16,0-1-9-16,14-3 43 16,-1-10-38-16,2-6-5 15,6-6 14-15,4-8-15 16,4 0 64-16,7-10-18 16,2-12-28-16,-1-5 11 15,1-8-25-15,-4 0-3 16,-6-3 5-16,-5 5-2 0,-8 9 0 15,-7 11-4-15,-5 8 5 16,-1 5 10-16,-1 0-15 16,3 18-15-16,2 6 6 15,0 5 15-15,-1-1-6 16,-2-6 0-16,-3-5 5 16,0-7-5-16,0-2 0 15,-3-7-1-15,-13-1 1 16,-9 0 10-16,-8-9 5 15,-8-11-8-15,-5-7-2 16,-5-2-6-16,-5 1 1 16,1 5-15-16,4 12-18 15,12 11-45-15,9 0-32 16,10 24-1-16,8 9-133 16,12 4-14-16,0-2-146 0</inkml:trace>
  <inkml:trace contextRef="#ctx0" brushRef="#br0" timeOffset="32752.22">31517 3580 421 0,'0'0'95'15,"0"0"88"-15,0 0-29 16,0 0-17-16,0 0-65 16,0 0-41-16,-25-3-31 15,41 3 7-15,14 3-8 16,12 5 1-16,10-1 0 16,1-3 0-16,2-1-53 15,-1-1-27-15,-6-2-86 16,-8 0-32-16,-13 1-67 0,-27 0-66 15</inkml:trace>
  <inkml:trace contextRef="#ctx0" brushRef="#br0" timeOffset="32904.25">31512 3805 130 0,'0'0'90'15,"0"0"-54"-15,0 0 1 16,0 0 92-16,91 17 0 15,-34-17-85-15,7 0-44 16,5 0-93-16,-5-11-114 16</inkml:trace>
  <inkml:trace contextRef="#ctx0" brushRef="#br0" timeOffset="34057.17">32507 3496 50 0,'0'0'136'0,"0"0"-9"15,0 0 20-15,0 0 9 16,21-82-51-16,-21 73 51 16,0 2-49-16,1 4-3 15,-1 3-11-15,0 0-60 16,0 0-14-16,0 0-19 15,0 1-9-15,0 17 6 0,0 14-3 16,-1 9 6-16,-3 11 27 16,-2 7-26-16,0 9 15 15,-3 1-9-15,4-4-5 16,-1-9 2-16,6-13-4 16,0-11 0-16,0-10 1 15,0-12-1-15,6-3 0 16,5-7 0-16,8 0 5 15,8 0-5-15,13-17 0 16,2 1-21-16,-2 0-3 16,-3 4-56-16,-7 12-39 15,-9 0-123-15,-15 0-185 16</inkml:trace>
  <inkml:trace contextRef="#ctx0" brushRef="#br0" timeOffset="36824.48">28082 6878 60 0,'0'0'116'0,"0"0"4"16,0 0-3-16,0-81 9 15,0 67 1-15,0 8 11 16,0 0-13-16,0 4-19 16,0 2-22-16,-2 0-33 15,1 8-51-15,-2 18 0 16,1 10 10-16,1 20 19 16,-2 11 15-16,-2 9-14 0,-5 8-10 15,-2-7 12-15,-1-2-27 16,0-6-4-16,1-9 11 15,1-10-6-15,2-8-6 16,0-13 0-16,1-10 3 16,4-6-10-16,2-10-2 15,2-3-85-15,0 0 13 16,0-14-64-16,0-21-223 16</inkml:trace>
  <inkml:trace contextRef="#ctx0" brushRef="#br0" timeOffset="38752.61">28025 6182 307 0,'0'0'108'16,"0"0"-57"-16,0 0 52 15,0 0-50-15,0 0-53 16,0 0 19-16,83 9 27 16,5-2 40-16,30-7-23 15,24 0-27-15,24-3-14 0,26-10 6 16,23 5 13-16,22 3-40 16,22 2 10-16,16 2-11 15,7-3-1-15,3 0 1 16,-5-1 3-16,-14-2 0 15,-13 0-3-15,-29-4 6 16,-27 0-14-16,-32-1 8 16,-30-2 0-16,-29 3 1 15,-33 2 7-15,-24-2-6 16,-19 5 3-16,-17 3 21 16,-6-1 40-16,-5 3-37 15,-2 1-21-15,-2 0-8 16,-26 0-49-16,-21 1-198 0,-27 9-106 15</inkml:trace>
  <inkml:trace contextRef="#ctx0" brushRef="#br0" timeOffset="39622.11">28110 7123 135 0,'0'0'81'16,"0"0"22"-16,49-102 66 15,-40 65-20-15,-6 6-32 16,-3 5 6-16,0 10-60 16,-21 8 45-16,-8 8-76 15,-12 16-27-15,-11 27-5 16,-2 18 0-16,-3 9 0 0,5 7 8 16,10-12-5-16,13-12-3 15,14-13 0-15,15-14 2 16,0-6-4-16,21-11-9 15,10-9 11-15,8-2 20 16,1-25-20-16,2-3 4 16,-5-9 5-16,-7-8-6 15,-9-6 2-15,-14-3-4 16,-7 11 1-16,0 11 4 16,-9 18-6-16,-10 16-8 15,-9 11 6-15,-5 28-14 16,-2 9 13-16,6 10 0 0,9-7 6 15,10-4-11-15,10-10 8 16,0-8 0-16,4-12-17 16,16-10-10-16,1-7 27 15,6 0 1-15,2-20 1 16,3-6 3-16,-4-7-5 16,-4-1-9-16,-5-2-40 15,-7 3-102-15,-1 7-38 16,-1 13-115-16,-9 9-39 15</inkml:trace>
  <inkml:trace contextRef="#ctx0" brushRef="#br0" timeOffset="41272.33">28966 6800 900 0,'0'0'82'16,"0"0"112"-16,0 0-102 16,0 0-34-16,0 0-58 15,0 0-12-15,-15 73 5 16,-1 2 7-16,-2 8-5 16,0-1-12-16,2-12-92 15,4-17-28-15,4-21-75 0,5-15 3 16,3-14 28-1,0-3-21-15,0-20 124 0,6-12-49 16,-1-6 103-16,-5-1 24 16,0 3 68-16,-2 3 94 15,-8 13 18-15,1 4-15 16,4 7-42-16,5 6 12 16,0 1-53-16,0-1-76 15,11 0-6-15,13 0 0 16,9-4-11-16,7 1-3 15,-1-3-13-15,-1-1 21 16,-3-2 2-16,-7-1 2 16,-7-3 4-16,-5 0-2 15,-8-7 62-15,-2 1-3 0,-3 0-13 16,-2 2 4 0,-1 7-11-16,0 9 16 0,0 4-12 15,0 0-26-15,0 0-17 16,0 21-1-16,0 15 1 15,0 11 9-15,-3 13-2 16,3-5 12-16,-3 0-16 16,3-8 3-16,0-16-4 15,0-5-2-15,5-13 0 16,1-4-4-16,4-9 9 16,4 0-2-16,6-9 4 15,6-17-3-15,3-11 15 16,1-7-18-16,-4-4 0 0,-2 8-1 15,-5 10 9-15,-10 20-14 16,-4 10 5-16,-2 1-23 16,-1 28-12-16,3 9 23 15,-2 3 7-15,3-5 2 16,1-12-13-16,5-8-17 16,2-5-24-16,0-11-10 15,3 0 16-15,5-11 19 16,3-14 4-16,0-9 7 15,-5-12-1-15,0 0-17 16,-8 0 19-16,-3 12 20 16,-5 11 12-16,-4 12 36 15,0 9 16-15,0 2 12 0,0 0-76 16,0 16-3-16,0 4 3 16,-2 2 0-16,2 0 15 15,0-6-15-15,2-7 0 16,2-3-5-16,6-6 10 15,-1 0-2-15,4-12 6 16,0-12-7-16,4 2 4 16,-5-7-6-16,-5 0-5 15,-1 4 5-15,-6 4-15 16,0 9 15-16,-15 12 0 16,-10 0-13-16,-6 20 13 15,-4 10 3-15,4 7 4 0,9 8 24 16,11-2-29-1,11 0 3-15,3-7-5 0,24-7-22 16,13-12-4-16,15-7-8 16,13-10 26-16,6-5 6 15,-1-17-32-15,-7-7-12 16,-14-7-5-16,-15-8 29 16,-17-4 22-16,-16 1 1 15,-4 11 18-15,-7 10 52 16,-11 13 7-16,0 9-36 15,2 4-31-15,2 0-5 16,4 20-6-16,7 3 0 16,3 4-4-16,3-5 2 15,16-2-10-15,3-3 9 16,1-8-9-16,1-5 12 16,0-4 4-16,-5 0-4 0,-4-7 0 15,-6 5 8-15,-5 2-5 16,-2 0-3-16,-2 0 0 15,0 10-12-15,0 9 11 16,0 3 2-16,0-1 0 16,3 2-1-16,6-8-3 15,7-4-28-15,7-4 3 16,6-7 14-16,13 0 13 16,4-11-31-16,3-11-21 15,-4-5-78-15,-10-6 44 16,-11-6 5-16,-10-1 35 0,-12 1 47 15,-2 9 18-15,-2 13 58 16,-9 9 75-16,3 6-9 16,-1 2-74-16,1 0-33 15,1 13-32-15,3 5-2 16,1 1 3-16,3 0-4 16,0-5-4-16,0-3 2 15,4-5-25-15,6-6-4 16,1 0 19-16,1 0 12 15,4-8-8-15,-2-7-5 16,-3-5-49-16,-7-1-14 16,-4-1 44-16,0 1 32 0,-2 6 3 15,-11 8 16-15,-4 7 50 16,-2 2-69-16,-3 21 8 16,2 7 13-16,4 5-8 15,5 6 6-15,11 9-19 16,0 1-8-16,36 0-63 15,22-7 52-15,23-16-205 16,13-17-58-16</inkml:trace>
  <inkml:trace contextRef="#ctx0" brushRef="#br0" timeOffset="41825.99">31254 6836 454 0,'0'0'452'15,"0"0"-272"-15,0 0-68 0,0 0-100 16,0 0 4-16,0 0-9 16,-22 56 3-16,37-36-9 15,1-4 2-15,1-3-3 16,-1-6-15-16,-2-7-11 16,-3 0-11-16,-2 0 15 15,0-12 15-15,-1-7-43 16,-5-6 34-16,-3-2-1 15,0-2 17-15,0 5 8 16,-3 5-4-16,-6 12 23 16,-3 7 22-16,-6 0-41 15,-3 16 5-15,-4 14-12 16,2 6 6-16,7 7 2 0,4 3-6 16,8-1-3-16,4 0 0 15,0-8-19-15,17-9-22 16,7-14-31-16,3-11-7 15,8-3-33-15,0-9-77 16,-4-18 24-16,-2-5 41 16,-7-11 124-16,-7-1 12 15,-4-3 98-15,-7 3 15 16,-1 13 67-16,-3 11-21 16,0 13-4-16,2 7-65 15,-2 0-67-15,7 7-29 16,5 20 5-16,10 6 0 0,7 3 28 15,-1-2-30-15,-1-1-5 16,-6-7-4-16,-6-5-12 16,-6-6-26-16,-5-8-54 15,-2-7-55-15,-2-3-95 16,0-18 22-16,0-10-291 16</inkml:trace>
  <inkml:trace contextRef="#ctx0" brushRef="#br0" timeOffset="41992.43">31624 6825 175 0,'0'0'334'15,"0"0"-67"-15,0 0-8 16,0 0-114-16,0 0-92 16,0 0-23-16,-36 14-28 15,21 15 36-15,-4 5 1 0,0 2-25 16,-5 3-3-16,-1 2-11 16,1 0-11-16,6-7-29 15,6-7-115-15,12-18-184 16,0-9-146-16</inkml:trace>
  <inkml:trace contextRef="#ctx0" brushRef="#br0" timeOffset="42182.44">31808 6835 0 0,'0'0'975'0,"0"0"-795"15,0 0-70-15,0 0-59 16,0 0-30-16,0 0 0 15,0 90 14-15,0-48-27 0,-2 11-3 16,-7-3-10-16,-1-7-30 16,4-7-95-16,3-20-115 15,3-16-221-15</inkml:trace>
  <inkml:trace contextRef="#ctx0" brushRef="#br0" timeOffset="42331.83">32074 6740 558 0,'0'0'230'0,"0"0"6"0,0 0-147 16,0 0-89-1,0 0-38-15,0 0-17 0,-46 63-93 16,45-31-92 0,-1-6-23-16</inkml:trace>
  <inkml:trace contextRef="#ctx0" brushRef="#br0" timeOffset="42837.68">32088 6873 230 0,'0'0'230'16,"0"0"11"-16,0 0-16 15,0 0-54-15,0 0-36 16,0 0-57-16,0-35-35 16,-1 35-43-16,-2 11-3 15,-1 5-5-15,1 4 14 16,2-1-6-16,1 1 0 0,0-2 2 15,0 1-10-15,6-2 2 16,3 0-17-16,4 1 19 16,-2-3-22-16,4-1 14 15,-2 1 5-15,-2-8 1 16,-5 0 2 0,-6-4-2-16,0 1-2 0,0 4 7 15,-6-1-9-15,-11 3 10 16,-5 0 6-16,0-3 0 15,2-5-12-15,5-2-43 16,9 0-35-16,6-22 32 16,6-8-82-16,21-12-43 0,10-8 46 15,2-6-18-15,6-1 79 16,1 0 70-16,0 6 32 16,-1 14 103-16,-2 10-33 15,-8 11 29-15,-10 10 31 16,-4 6-7-16,-5 2-55 15,2 21-56-15,0 13-20 16,-3 9 18-16,-9 6-41 16,-6 3 7-16,0 2-8 15,-22 3-13-15,-5 1-6 16,3-11-93-16,1-11-113 16,10-19-100-16,10-16-73 15</inkml:trace>
  <inkml:trace contextRef="#ctx0" brushRef="#br0" timeOffset="43034.2">32503 6912 337 0,'0'0'192'15,"0"0"-2"-15,0 0-32 16,0 0-58-16,0 0-29 16,0 0-55-16,31-5 19 15,5 5 38-15,4-3-51 16,-1 1-3-16,-7-3-19 15,-2 0-6-15,-7-1 3 16,-5-2-96-16,-9-7-94 16,-9 1-159-16</inkml:trace>
  <inkml:trace contextRef="#ctx0" brushRef="#br0" timeOffset="49476.17">30353 8051 214 0,'0'0'55'16,"0"0"50"-16,0 0 57 16,0 0-40-16,0 0 12 15,0 0-16-15,0 0-24 0,-1-60-26 16,-2 60 7-1,0 0-22-15,1 0-32 0,1 0-15 16,1 15-6 0,-4 11 0-16,1 20 4 0,-2 12 0 15,0 9 4-15,-4 4 16 16,-2-3-23-16,0-10 9 16,-1-17-10-16,5-12 1 15,2-12 8-15,5-9-3 16,0-6-6-16,0-2 22 15,0 0 13-15,5-22 12 16,10-12-25-16,3-12-20 16,1-17 3-16,0-3-5 15,-1-7 0-15,0 0-2 0,-3 4 6 16,-2 16-7-16,-5 9 3 16,-3 15 0-16,-5 15-1 15,1 9 1-15,-1 4 0 16,0 1 0-16,6 1-17 15,4 28 3-15,8 8 12 16,8 13 4-16,0 9 2 16,3 8-4-16,-1-5 0 15,-1-3 0-15,-3-8 4 16,-6-13-4-16,-4-8 0 16,-3-13 2-16,-3-11-12 15,-4-3 10-15,0-3 0 16,-1 0 16-16,11-19 1 0,5-18 19 15,5-15-29-15,-1-5-1 16,-4-10 3-16,-5 2-7 16,-1-7-2-16,-7 5 0 15,-2 4 4-15,-2 11-4 16,-2 13 0-16,0 14 6 16,0 11-8-16,1 8 2 15,1 5 0-15,-2 1-5 16,0 0-7-16,0 0-13 15,0 0-15-15,0 3-13 16,0 6 41-16,1 4-20 16,3-3 0-16,-1-4-13 15,-1-1-21-15,-1-2-31 16,1-1-12-16,0-2-62 0,-1 0 54 16,1 0 7-16,-2 0-6 15,0 0-70-15</inkml:trace>
  <inkml:trace contextRef="#ctx0" brushRef="#br0" timeOffset="54053.86">32720 7123 4 0,'0'0'0'16,"0"0"9"-16,0 0-3 16,0 0 3-16,0 0-7 15,0 0 9-15,0 0-10 16,3 3 6-16,-3 0 13 16,0 0 2-16,0 1 5 15,0 0 5-15,0-4 5 16,0 0 6-16,0 0-9 15,0 0 26-15,5 0 31 16,7-3 18-16,3-11-4 0,7-3-53 16,6-8-36-16,4-2 6 15,4-3 5-15,-1-2-21 16,1-2 5-16,-3-2-10 16,-8 6 6-16,-5 3-1 15,-11 8 12-15,-6 11 32 16,-3 6 5-16,0 2 16 15,0 0-62-15,-17 8 1 16,-11 7-10-16,1 4 0 16,6 5 7-16,5-7-6 0,9 2-1 15,5 0 0-15,2-1-2 16,0 1 8-16,10-2-2 16,11 3 3-16,8 2-4 15,5 2 15-15,4-3-18 16,-9-4 0-16,-11 0-1 15,-9-3 1-15,-9 0-3 16,-17 3-20-16,-33-1 0 16,-23 4-42-16,-25 2-233 15,-12-9-29-15</inkml:trace>
  <inkml:trace contextRef="#ctx0" brushRef="#br0" timeOffset="54504.3">30869 8197 255 0,'0'0'8'16,"0"0"4"-16,0 0 24 16,0 0-15-16,0 0-20 15,0 0 4-15,3 0 7 16,-3 0-12-16,0 0-36 15,0 0-123-15</inkml:trace>
  <inkml:trace contextRef="#ctx0" brushRef="#br0" timeOffset="55124.28">31406 8448 344 0,'0'0'159'0,"0"0"-96"15,0 0 77-15,0 0 36 16,0 0-51-16,0 0-67 16,15-46-14-16,20 12-15 15,6-9-19-15,3 1 13 0,2-5-22 16,-6-2 3-1,-6 1 8-15,-5 4-11 0,-10 10-1 16,-10 8 9-16,-6 11-4 16,-3 10 19-16,0 5 4 15,-4 0-26-15,-16 0 0 16,2 7-2-16,-1 6 0 16,8 2-8-16,6 2 8 15,3 0-3-15,2 3 1 16,0 0-9-16,18 4 10 15,9-2 0-15,6 2 1 16,-1-2-3-16,1-3 7 16,-9-2-4-16,-10-4 0 15,-11-2-17-15,-3-1-6 0,-17 5-31 16,-17 2 34-16,-12-3-36 16,-1-4-69-16,3-1 32 15,14-9-31-15,12 0 10 16,11 0-27-16,7-16-138 15</inkml:trace>
  <inkml:trace contextRef="#ctx0" brushRef="#br0" timeOffset="55468.81">31972 8144 572 0,'0'0'175'16,"0"0"48"-16,0 0-106 0,0 0-66 15,0 0-29 1,0 0-16-16,0 42 15 0,0-21 3 16,0-2-22-16,0-9 26 15,0-3-28-15,6-4 1 16,1-3 15-16,-1 0-14 16,3 0 18-16,4-15 14 15,1-6-30-15,-2-2 16 16,-5-1-15-16,-4-1-5 15,-3 5 22-15,0 9-19 16,0 5 12-16,-4 6-15 16,-10 0-2-16,2 3 1 0,-5 17-20 15,3 2-17-15,1 8 5 16,5 1-56-16,8-2-67 16,0-5-134-16,12-12-65 15</inkml:trace>
  <inkml:trace contextRef="#ctx0" brushRef="#br0" timeOffset="55733.65">32427 7945 703 0,'0'0'264'16,"0"0"-26"-16,0 0-104 15,0 0-42-15,0 0-51 16,0 0-24-16,34 16 5 0,-24 26 2 15,-5 6 6-15,-5 12-6 16,0 6-22-16,-12 7 14 16,-6-5-16-16,-1-5 0 15,5-17-5-15,2-15-15 16,9-12-36-16,3-11-19 16,2-8-49-16,23 0-11 15,5-24-59-15,3-13-364 16</inkml:trace>
  <inkml:trace contextRef="#ctx0" brushRef="#br0" timeOffset="55889.95">32612 8140 467 0,'0'0'267'0,"0"0"16"0,0 0-123 16,-96-19-69-16,80 19-41 16,8 0-6-16,5 0-44 15,3 0-14-15,0 8 1 16,20 3-80-16,11 0-26 15,11-8-89-15,5-3-162 16</inkml:trace>
  <inkml:trace contextRef="#ctx0" brushRef="#br0" timeOffset="56158.31">32888 8022 201 0,'0'0'406'0,"0"0"-240"16,0 0-31-16,0 0-72 0,0 0 19 15,0 0-33 1,-56 49 0-16,56-36-19 0,0-2-8 16,0-5 5-16,2-3-25 15,-2 0 2-15,4-3-4 16,1 0 6-16,1-3 11 16,7-11-4-16,-5 2-8 15,-2-8 10-15,-3 4-10 16,-2 2-4-16,-1 4-1 15,0 7-4-15,-7 3-18 16,-19 7-67-16,-2 13-184 16,-8 5-125-16</inkml:trace>
  <inkml:trace contextRef="#ctx0" brushRef="#br0" timeOffset="57050.32">28799 9518 3 0,'0'0'6'15,"0"0"53"-15,0 0 12 16,0 0 8-16,0 0 62 16,-16-76-27-16,11 56 7 15,1 6 15-15,4-2 42 16,-3 4-52-16,3 1-4 15,0 2-33-15,0 5-19 16,-2 1-3-16,1 3-3 0,-1 0-41 16,1 0-8-16,-3 15-15 15,-1 26-7-15,-1 15 7 16,-2 21 6-16,-5 7 11 16,0 0 2-16,-5-5-19 15,1-4 9-15,-4-12-9 16,5-9 1-16,0-7-12 15,5-10 4-15,6-10-48 16,5-10-29-16,0-8-44 16,0-9-70-16,8 0-175 15,9-26-77-15</inkml:trace>
  <inkml:trace contextRef="#ctx0" brushRef="#br0" timeOffset="57508.37">29148 9660 583 0,'0'0'63'15,"0"0"111"-15,0 0-32 16,0 0-49-16,6-73-25 15,-6 67-2-15,0 3 9 0,-15 3-48 16,-7 0-8-16,-14 12-19 16,-4 22 2-16,-3 10-3 15,5 7 1-15,11 6-1 16,7-9-5-16,12-8 6 16,8-10-2-16,0-7-5 15,8-9-15-15,11-11 17 16,6-3-9-16,6-3 14 15,4-18 6-15,-2-8-3 16,-5-1-3-16,-3-6 0 16,-5 0 1-16,-7 6 5 15,-2 7-6-15,-8 9 0 0,-1 12-3 16,-2 2 1 0,0 13-8-16,0 16-63 15,-10 13 53-15,1 8 15 0,3 3-80 16,6-2-82-16,0-9-118 15,0-9-188-15</inkml:trace>
  <inkml:trace contextRef="#ctx0" brushRef="#br0" timeOffset="57927.95">29299 9930 777 0,'0'0'87'0,"0"0"142"16,0 0-171-16,0 0-57 0,0 0-1 16,0 0 2-16,74-33 1 15,-48 33-6-15,-2 0 0 16,-4 5-19-16,0 10-17 16,-8 4 14-16,-6 3 2 15,-6 1-24-15,0 2 6 16,-3-3-1-16,-8-3-2 15,0-4 44-15,3-8 3 16,2-4-2-16,4-3 54 16,2 0 32-16,0-12 17 15,0-15-69-15,11-7-23 16,10-4 11-16,4 1-4 16,-4 7-9-16,-3 11 31 0,-6 8-27 15,0 11-12-15,0 0-2 16,-1 21-2-16,0 8 2 15,-5 13 0-15,-6 5 0 16,0 3-7-16,-4 0-48 16,-9-4-90-16,0-7-111 15,9-12-163-15</inkml:trace>
  <inkml:trace contextRef="#ctx0" brushRef="#br0" timeOffset="58134.5">29848 9888 1002 0,'0'0'220'15,"0"0"-39"-15,0 0-65 16,0 0-63-16,0 0-45 0,0 0-1 16,25-24-7-16,12 18-8 15,3 2-11-15,5 2-79 16,6 1-53-16,-3-3-136 15,-5-5-222-15</inkml:trace>
  <inkml:trace contextRef="#ctx0" brushRef="#br0" timeOffset="58440.31">30424 9567 924 0,'0'0'244'0,"0"0"-68"15,0 0-40-15,0 0-81 16,0 0-15-16,0 0 3 16,-14 0-39-16,14 23 4 15,0 16 28-15,-2 8-28 16,-1 6 5-16,-4 3-13 16,0-6 0-16,-1-4-6 15,4-10 9-15,2-9-6 16,1-7 2-16,1-6-33 15,0-9 18-15,0-5-24 16,1 0-31-16,16 0 27 0,5 0-2 16,9-3-27-16,10-8-83 15,12 3-127-15,2-2-181 16</inkml:trace>
  <inkml:trace contextRef="#ctx0" brushRef="#br0" timeOffset="58744.12">30960 9444 460 0,'0'0'218'0,"0"0"21"15,0 0-33-15,0 0-67 0,0 0-55 16,0 0 11-16,-13-33-40 15,10 33-16-15,2 0 8 16,1 17-47-16,0 17 0 16,0 19 28-16,0 15-11 15,3 8 9-15,-3 5-26 16,0-3 4-16,-2-2-9 16,-11-2 5-16,-5-9-25 15,-2-2-65-15,5-5-55 16,6-11-73-16,8-17-220 15</inkml:trace>
  <inkml:trace contextRef="#ctx0" brushRef="#br0" timeOffset="59458.02">31770 9495 368 0,'0'0'264'0,"0"0"-147"16,0 0 75-16,0 0-66 16,0 0-62-16,0 0-9 15,0 0-34-15,-13 13-16 16,-2 11 47-16,-10 5-15 15,-7 3-7-15,-4 4-8 16,-7-2-14-16,0-1 15 16,0-6-17-16,7-5-1 15,9-5 11-15,12-7-16 16,5 0 2-16,5-6 3 0,4-4 3 16,1 0-11-1,0 0 3-15,0 5 0 0,1 3-8 16,19 6 23-16,8 5-15 15,11 3 11-15,10-1-7 16,3 1 0-16,5 0-4 16,-2-5 0-16,-6-2-5 15,-10-5-31-15,-5-1-25 16,-4-2-16-16,-7-7-117 16,2 0-268-16</inkml:trace>
  <inkml:trace contextRef="#ctx0" brushRef="#br0" timeOffset="59937.8">32491 9475 653 0,'0'0'285'15,"0"0"-85"-15,0 0-53 16,0 0-40-16,0 0-40 15,0 0-44-15,0-33 3 16,-11 36-26-16,-12 21 0 16,-10 10-2-16,-5 0 8 15,5 7-6-15,8-5 0 16,6-2 5-16,8-5-9 16,8-4 4-16,3-1-15 0,0-7 5 15,20-3-30-15,4-8 13 16,10-3 16-16,3-3-22 15,0 0 25-15,-2-4-7 16,-8-9 15-16,-7 2 2 16,-11 2 3-16,-7 6 6 15,-2 0 51-15,-3 3-23 16,-21 3-24-16,-9 17-15 16,-7 3 0-16,3 9 7 15,10-1-4-15,9 1-2 16,9-2-1-16,9-2 4 15,0-6-8-15,23-5-3 16,20-5-6-16,13-8 10 0,13-4-39 16,7 0-12-16,-3-7-42 15,-3-10 55-15,-10-12-486 16</inkml:trace>
  <inkml:trace contextRef="#ctx0" brushRef="#br0" timeOffset="62171.7">24913 9506 448 0,'0'0'203'15,"0"0"-91"-15,0 0 137 16,0 0-123-16,0 0-61 15,0 0-4-15,-16-67-48 16,21 63-11-16,8 0 0 16,5 4-2-16,4 8-3 15,2 11-1-15,-3 14-8 0,-8 4 8 16,-6 5-19 0,-7-2-1-16,0-1 11 0,0-9-3 15,-10-10 11-15,4-7 5 16,3-6 0-16,2-7 14 15,1 0 2-15,0-9 37 16,0-21-23-16,1-11-28 16,18-11 3-16,3-4-5 15,6-1 5-15,-1 5 4 16,-2 12-9-16,-5 14 0 16,-6 13 2-16,0 13-2 15,2 10-3-15,-2 26 2 16,-1 13-2-16,-5 4-7 15,-8 7 10-15,0-1-25 16,0-4-15-16,0-2-95 16,0-11-123-16,0-20-46 0,0-18-166 15</inkml:trace>
  <inkml:trace contextRef="#ctx0" brushRef="#br0" timeOffset="62487.8">25400 9367 865 0,'0'0'192'0,"0"0"26"16,0 0-101-16,0 0-93 15,0 0 1-15,0 0-25 16,-20 2-4-16,43 17 2 0,11-1 4 16,14 1 2-1,9-5-4-15,11 2-8 0,4-6-1 16,-7 0-6-16,-14 1-43 15,-20-5 29-15,-19-3-18 16,-12 5 34-16,0 3 7 16,-18 8 6-16,-19 5 8 15,-11 6-6-15,-7 2 0 16,0-2-1-16,7-2-1 16,8-3-2-16,17-4-43 15,15-4-110-15,8-11-150 16,4-6-193-16</inkml:trace>
  <inkml:trace contextRef="#ctx0" brushRef="#br0" timeOffset="62683.28">25926 9657 692 0,'0'0'381'0,"0"0"-314"15,0 0 36-15,0 0-78 16,-67 83 4-16,33-40 10 15,1 2-38-15,2 2 1 16,1-8-2-16,7 0-13 16,9-9-48-16,11-10-136 15,3-20-167-15,17-4-281 0</inkml:trace>
  <inkml:trace contextRef="#ctx0" brushRef="#br0" timeOffset="63246.02">26283 9257 969 0,'0'0'149'16,"0"0"-33"-16,0 0-49 16,0 0-54-16,-29 112 41 15,29-53-37-15,13 7 6 16,1-3 17-16,-5-2-38 15,-3-9 8-15,-3-10-7 16,-1-14 0-16,-1-16-1 0,-1-9-2 16,0-3 0-1,0-9 20-15,0-18-18 0,0-15 4 16,0-16-6-16,0-10-11 16,3-9 4-16,-3-11-10 15,0 9 15-15,3 9-5 16,0 23 9-16,0 22-2 15,2 14 0-15,-4 9 3 16,5 2-12-16,6 12-2 16,6 18 11-16,7 19-4 15,5 11 6-15,0 6-2 16,0 0 0-16,3-3 3 0,-1-4-3 16,-3-12 0-16,-7-14 0 15,-10-14-7-15,-7-12 2 16,-4-7 5-16,3-6 9 15,-1-20 9-15,0-18 4 16,0-10-22-16,-3-14 0 16,0-3-8-16,0 4 7 15,0 14 0-15,-1 19 0 16,-1 18-15-16,2 12 4 16,0 4-59-16,0 7-59 15,0 17-84-15,0 11 66 16,8 3-136-16,11 1-168 15</inkml:trace>
  <inkml:trace contextRef="#ctx0" brushRef="#br0" timeOffset="63552.06">27230 9587 429 0,'0'0'722'16,"0"0"-599"-16,0 0 47 16,0 0-87-16,0 0-23 15,0 0-21-15,-21-9-34 16,45 9 5-16,25 0-5 16,18 3 5-16,18 3 8 0,5 0-13 15,-6 1-5-15,-6-6 0 16,-9-1 4-16,-9 0-11 15,-13 0-28-15,-17 0-23 16,-12 0-33-16,-12 0-28 16,-6 0-11-16,-21 6-58 15,-25-6-243-15</inkml:trace>
  <inkml:trace contextRef="#ctx0" brushRef="#br0" timeOffset="63838.32">27127 9743 773 0,'0'0'170'16,"0"0"74"-1,0 0-133-15,0 0-32 0,0 0-49 16,0 0-20-16,33 6 13 16,23 2 19-16,19-2 8 15,15-3-27-15,4 0-20 16,-6 0 10-16,-10-3-13 15,-15 0 0-15,-13 0-4 16,-9 0 4-16,-10-6-26 16,-5 0-19-16,-8-2-32 15,-8-4 13-15,-4-5-16 16,-6-7-56-16,0-5-50 0,-7-7-101 16,-11-5-1-16</inkml:trace>
  <inkml:trace contextRef="#ctx0" brushRef="#br0" timeOffset="64160.91">27667 9185 370 0,'0'0'254'0,"0"0"27"15,0 0-30-15,-43-84-135 16,40 77 19-16,3 2-51 16,0 5 0-16,0-4-21 15,0 4-34-15,0 0-7 16,6 2-22-16,17 22 0 15,16 19 16-15,13 10-10 0,5 11 5 16,1 1 0 0,-8 1-2-16,-7-10-8 0,-10 0-1 15,-14-6 0-15,-10 3-13 16,-9 0 15-16,-9 0-3 16,-25-4 1-16,-13-6-23 15,-11-3 14-15,-7-3-22 16,-5-5-11-16,1 0-1 15,-1-2-51-15,9-2-20 16,7-2-45-16,15-9-164 16,15-12-297-16</inkml:trace>
  <inkml:trace contextRef="#ctx0" brushRef="#br0" timeOffset="70338.4">6682 6534 11 0,'0'0'30'15,"0"0"3"-15,0 0-18 16,0 0-3-16,0 0 18 15,0 0-8-15,0 0 14 16,0 0-5-16,0 0-9 16,0 0 13-16,0 0-13 15,-3 2-9-15,3-2 9 16,0 0-22-16,0 0-4 0,0-4-64 16,0-16-102-16</inkml:trace>
  <inkml:trace contextRef="#ctx0" brushRef="#br0" timeOffset="72908.75">13373 6512 1 0,'0'0'27'16,"0"0"-6"-16,0 0 53 15,0 0-23-15,0 0-39 16,0 0 35-16,-16 0-13 16,16 0-5-16,-3 0 15 15,0 0-13-15,3 0 8 16,-3 0-7-16,0 0-7 16,0 0 29-16,-6 0-20 15,4 0-2-15,1 0 8 16,4 0-4-16,-3 0 10 0,3 0-6 15,0 0-22-15,0 0 7 16,0 0-24-16,0 0-1 16,13 0 0-16,16 0 2 15,11 0 15-15,5 0-10 16,7 0 0-16,3 0-12 16,-1 0 5-16,3 0-75 15,-2 0 29-15,3 0-23 16,-2 0-7-16,1 0-27 15,-1 0-16-15,-1 0 27 16,-9-3 14-16,-7 2-16 16,-13-4 25-16</inkml:trace>
  <inkml:trace contextRef="#ctx0" brushRef="#br0" timeOffset="73302.45">13354 6568 17 0,'0'0'3'0,"0"0"13"16,0 0-7-16,0 0-9 16,0 0 11-16,0 0-8 15,55 0 11-15,-25 0 11 16,7 0-12-16,5 0-4 15,4 0-9-15,3 0-1 16,4 3-2-16,2 0-12 16,-3 1-4-16,-7-4-18 15,-2 3-8-15</inkml:trace>
  <inkml:trace contextRef="#ctx0" brushRef="#br0" timeOffset="73442.31">13929 6587 6 0,'0'0'119'15,"0"0"-24"-15,0 0-7 16,0 0-33-16,0 0-27 15,0 0-11-15,-26 1 17 16,23-1-26-16,3 0-3 16,0 0-5-16,0 2-73 15,3 0-90-15,9 1 68 16,1-3-16-16</inkml:trace>
  <inkml:trace contextRef="#ctx0" brushRef="#br0" timeOffset="74993.57">9886 7915 249 0,'0'0'72'0,"0"0"-21"15,0 0 103-15,0 0-44 16,0 0-61-16,0 0-9 15,-18-1-23-15,33-5 17 16,16 4 37-16,17-5-28 0,15 2-3 16,11-4-11-1,7-1-18-15,7 2 12 0,9 1-23 16,7 0 2-16,1 0 1 16,-4 1-3-16,-4 2 0 15,-12-2-1-15,-15 3 1 16,-15-4-4-16,-19 6 4 15,-18-1 0-15,-9 1 9 16,-9-1-5-16,0 2 10 16,0 0 27-16,0 0-19 15,0 0 4-15,0 0-26 16,0 0 4-16,0 0-12 16,0 0 8-16,0 0-29 15,0 0-25-15,0 0-79 16,0 0-75-16,0 0-196 0</inkml:trace>
  <inkml:trace contextRef="#ctx0" brushRef="#br0" timeOffset="75655.25">12653 7620 148 0,'0'0'41'15,"0"0"-38"-15,0 0 31 16,0 0 13-16,0 0-40 15,0 0-7-15,0 5-35 16,0 2-5-16,0-1-56 16</inkml:trace>
  <inkml:trace contextRef="#ctx0" brushRef="#br0" timeOffset="76932.03">15921 7771 36 0,'0'0'45'0,"0"0"-45"15,-93 0-36-15</inkml:trace>
  <inkml:trace contextRef="#ctx0" brushRef="#br0" timeOffset="77478.98">14097 7813 20 0,'0'0'0'15,"0"0"8"-15,0 0 2 16,0 0-5-16,0 0-5 16,0 0-6-16,22 0 5 15,-4 0-7-15</inkml:trace>
  <inkml:trace contextRef="#ctx0" brushRef="#br0" timeOffset="80484.33">29599 3657 110 0,'0'0'0'15,"0"0"-24"-15,-36 84-9 16</inkml:trace>
  <inkml:trace contextRef="#ctx0" brushRef="#br0" timeOffset="83065.55">30438 3867 11 0,'0'0'5'0,"0"0"5"16,0 0 5-16,0 0-1 15,0 0-2-15,0 0 8 16,-1 8 29-16,1-8-6 16,0 0 4-16,0 0-2 15,0 0-4-15,0 0 9 16,0 0-25-16,0 0-9 15,0 0-2-15,0 0-11 0,0 0-2 16,0 0-1-16,0 0 0 16,0 3 0-16,0-3 0 15,0 0 0-15,0 2-2 16,0-2 4-16,0 0-2 16,0 0 0-16,0 0 2 15,0 0-3-15,0 0 1 16,0 0 0-16,0 0 0 15,0 0 4-15,0 0-4 16,0 0 0-16,0 0 1 16,0 0-8-16,0 0 7 15,0 0-19-15,0 0-14 0,-3 0-105 16</inkml:trace>
  <inkml:trace contextRef="#ctx0" brushRef="#br0" timeOffset="83988.35">20496 5598 299 0,'0'0'29'0,"0"0"0"16,0 0 70-16,0 0-50 16,0 0-46-16,0 0-3 15,-7 0-54-15,27 0-140 16,16-10-54-16</inkml:trace>
  <inkml:trace contextRef="#ctx0" brushRef="#br0" timeOffset="85494.86">32680 3925 73 0,'0'0'44'0,"0"0"-16"16,0 0 37-16,0 0-6 16,0 0-1-16,0 0-2 15,0-13 6-15,-3 10 4 16,2 3-21-16,-1-3 7 15,-1 3-4-15,0 0-16 16,2 0 13-16,-2 0-9 16,1 0-26-16,-1 0 6 15,2 0-16-15,-1 0 7 0,1 0 2 16,1 0-7-16,0 0 5 16,-2 0-7-16,2 0 0 15,0 0 25-15,0 0-20 16,0 3 39-16,5 1 13 15,7 1-40-15,10 0 21 16,6 0-16-16,7 2-8 16,5-1 12-16,3-1-23 15,-1 2 2-15,-3-2 2 16,-2-1 0-16,-9-3 0 16,-8 0-6-16,-8 2 1 15,-9-3 18-15,-3 0-17 0,1 0 16 16,-1 0 9-1,0 0-16-15,0 0 11 0,-24 0-23 16,-8-3 0-16,-9-2-3 16,-12 1-4-16,2 2-6 15,6-1 5-15,2 3 3 16,12 0 3-16,7 0 2 16,7 0 0-16,7 0 8 15,3 0-1-15,5 0-4 16,2 0-3-16,0 0-9 15,0 0 7-15,0 0-2 16,15 0 4-16,6 0 1 0,10 0 3 16,3 3-4-1,1 2 1-15,-4-1 7 0,-3 4-7 16,-4-5-1-16,-1-1 0 16,-6 1-3-16,-9-3 5 15,-2 1-2-15,-4-1 2 16,-2 0 2-16,0 0 4 15,0 0-8-15,0 0 1 16,0 0 0-16,0 0 6 16,-2 0-7-16,-4 0 0 15,1 0 2-15,1 0-12 16,2 0-2-16,2 0-43 16,0 0-1-16,-1 0-64 15,-2 2-72-15,-4 5 39 16,-4-3-111-16,-4-1-29 15</inkml:trace>
  <inkml:trace contextRef="#ctx0" brushRef="#br0" timeOffset="85876.37">33265 4180 35 0,'0'0'0'0</inkml:trace>
  <inkml:trace contextRef="#ctx0" brushRef="#br0" timeOffset="86763.23">33180 4209 326 0,'0'0'98'0,"0"0"-36"15,0 0 11-15,0 0-4 16,0 0-69-16,0 0-29 15,-5 0-94-15,5-2-193 16</inkml:trace>
  <inkml:trace contextRef="#ctx0" brushRef="#br1" timeOffset="123037.73">8663 6657 48 0,'0'0'41'15,"0"0"-10"-15,0 0 5 16,-97-11 28-16,72 11-55 0,-5 0 18 16,4 0-15-16,-9 2 9 15,2 7-8-15,-3-1 2 16,0 4 25-16,2 5-39 16,1 2 7-16,-4 5-8 15,4 2 8-15,2 2 5 16,1 6-9-16,-3 0 3 15,5 6 19-15,2 5-24 16,1 2 21-16,4 2 6 16,-1 1-19-16,5 0 20 15,4 0-19-15,1 1-6 16,6 7 22-16,3 0-25 16,1 2 15-16,2-3-4 0,0-3-6 15,0-3 6 1,3-5-6-16,11 0-3 0,8-2 22 15,-2-7-23-15,5 1 11 16,8-1-2-16,0-4-1 16,7 2 10-16,2-5-17 15,-1 3 4-15,4-2 15 16,1-5-23-16,-1-4 1 16,4-5-7-16,-4-10 15 15,7-7 5-15,-2 0 5 16,2 0-11-16,-3-14 30 15,2-2-25-15,-2-3 13 16,0 2-6-16,-1 1-17 16,-5-2 18-16,-4 0-21 0,3-5 0 15,-5-2 17-15,0-3-13 16,-4-6 20-16,-3-4-4 16,-2-3-19-16,-1-2 30 15,-6-4-11-15,0-4-11 16,-5-4 14-16,-3-3-15 15,-6-3 3-15,-7-1-8 16,0-4 7-16,-3 4-8 16,-11-4-2-16,-5-4 0 15,-8-1-4-15,-4 1 10 16,-5 1-6-16,-6 5 0 0,-1 8 0 16,-2 6-10-1,-4 10 10-15,0 10-13 0,1 10 9 16,-7 11-40-16,-2 9 5 15,-1 4-40-15,-9 29-88 16,-2 16 47-16,2 5-111 16,4-1-74-16</inkml:trace>
  <inkml:trace contextRef="#ctx0" brushRef="#br1" timeOffset="123713.29">7972 8564 308 0,'0'0'20'0,"0"0"92"15,0 0-73-15,0 0-29 16,-85 85 0-16,39-24 16 16,-2 14-22-16,-4 7 33 15,-3 7-7-15,7-6-27 16,8-16 16-16,13-25-17 16,12-16-2-16,9-16 47 15,6-9-30-15,0-1 49 16,0-13 61-16,0-22-66 15,9-13-45-15,0-9-16 16,-6-5 0-16,-3-2 6 16,0 5 2-16,0 13-8 0,-3 19 2 15,-3 18 3-15,3 9 1 16,-3 17-6-16,0 27-7 16,3 16 5-16,3 10 4 15,0 0 1-15,3-7-3 16,12-8 13-16,3-14-32 15,3-11 19-15,6-18 0 16,4-12 21-16,12-9 18 16,5-24 24-16,4-7-53 15,-4-6 1-15,-11 3-22 0,-7 9-2 16,-12 15-98 0,-9 18-121-16,-9 1-119 0</inkml:trace>
  <inkml:trace contextRef="#ctx0" brushRef="#br1" timeOffset="124283.78">7204 9960 23 0,'0'0'317'15,"0"0"-238"-15,0 0 136 16,0 0-55-16,0 0-28 15,0 0-3-15,-43-12-73 16,32 5-12-16,-5 2-1 16,4-1-19-16,-1-5 20 15,-1-3-31-15,1-8-4 16,7-10 20-16,6-13-25 0,0-12-4 16,13-2 0-1,13 9-19-15,2 14 19 0,2 13-27 16,0 12 25-16,-2 11-5 15,2 0-11-15,1 23 10 16,-4 18 2-16,-8 10-17 16,-8 9 10-16,-8 1 7 15,-3 1-3-15,0-3 7 16,-9-5-17-16,-6-9 19 16,3-9-2-16,3-9-5 15,6-7 1-15,-1-4-36 16,1-2-19-16,3 6 3 15,0 9-42-15,3 7-1 0,10 11-10 16,6 6-47 0,1-3-115-16</inkml:trace>
  <inkml:trace contextRef="#ctx0" brushRef="#br1" timeOffset="124951.55">7492 10690 351 0,'0'0'313'16,"0"0"-245"0,0 0 100-16,0 0-88 0,0 0-66 15,0 0-14-15,-10-23 28 16,10 23-20-16,0 0 5 15,0 0-13-15,0 0 1 16,0 0 2-16,0 0-3 16,0 0 0-16,0 0 1 15,0 0 5-15,0 0-6 16,0 0 0-16,0 0 1 16,0 0-9-16,0 0 8 15,0 0 0-15,0 0-7 16,0 0-2-16,0 0 6 15,0 0 1-15,0 0 2 16,0 0-5-16,0 0 5 0,0 0 0 16,0-10 13-16,0 4-12 15,7-7 15-15,-4 9 1 16,0 1-10-16,-3 3 37 16,0 0-23-16,0 0-16 15,0 0-5-15,0 0-2 16,0 16-6-16,-3-3 1 15,0 4 14-15,3-7-2 16,0-3-5-16,0-3 0 16,0-1-8-16,0-3 8 15,0 0 0-15,0 0-4 16,6-3 8-16,3-10 9 0,1-4-13 16,-4 0 0-16,-6 0 7 15,0 7-2-15,0 4-5 16,0 6 19-16,0 0-5 15,-6 0-5-15,-13 16-9 16,3 7 0-16,-1 1-8 16,4 2 5-16,7 4-31 15,6 2-51-15,0 4-102 16,0-5-87-16,3-4-260 16</inkml:trace>
  <inkml:trace contextRef="#ctx0" brushRef="#br1" timeOffset="133544.31">7095 5671 3 0,'0'0'1'15,"142"8"-1"-15,-51-5 0 16,13 2 2-16,8-1 18 15,0 1-17-15,0 6 3 16,-6-3-12-16,-5-2 2 16,-7-1-16-16,-6-1 15 15</inkml:trace>
  <inkml:trace contextRef="#ctx0" brushRef="#br1" timeOffset="134212.07">6712 5746 24 0,'0'0'0'15,"0"0"5"-15,0 0 3 16,0 0-8-16,0 0-11 16,0 0-5-16,22 0 16 15,35-1 47-15,16-6-7 16,12 2-13-16,9-2-1 0,6 5-6 16,1 2-3-16,-4 0-11 15,-9 0-4-15,-7 0-2 16,-8 0 0-16,-15 0 3 15,-16 0-8-15,-12 0 5 16,-18 0 0-16,-12 0 2 16,0 0 7-16,-14 0 60 15,-20-5-59-15,-8 2-5 16,-16 3-10-16,-5 0 5 16,-11 0-6-16,-8 0-8 15,-2 0-26-15,-4 0 35 16,-6 0 3-16,-4 0-1 15,1 0 0-15,0 0 3 0,12 0 0 16,24 0 20 0,22 0 21-16,24 0 37 0,9 0-20 15,6 0-58-15,0 0-19 16,15 0-9-16,25 0 28 16,26 0 41-16,22-1-14 15,25-4 10-15,14 4-24 16,0 1-11-16,0 0 1 15,-8 0-3-15,-10 0 0 16,-17 0 2-16,-13 0 2 16,-20 0-4-16,-21 0 0 15,-15 0-3-15,-16 0-8 16,-7 0-51-16,-13 3 12 16,-20 11-74-16,-9 1-76 0</inkml:trace>
  <inkml:trace contextRef="#ctx0" brushRef="#br1" timeOffset="140621.03">9834 5646 9 0,'0'0'40'16,"0"0"-7"-16,0 0-12 15,0 0-7-15,0 0-14 16,0 0-5-16,0 0-46 15</inkml:trace>
  <inkml:trace contextRef="#ctx0" brushRef="#br1" timeOffset="141535.94">9974 5695 178 0,'0'0'9'16,"0"0"-5"-16,0 0 33 16,0 0-5-16,0 0 33 0,0 0-20 15,-9-2-37 1,21 2 18-16,9 0 5 0,16 0 12 15,8 0-7-15,7 0-25 16,3 0 5-16,-1 0-11 16,3 3-2-16,-5 1 3 15,0 0-6-15,-1-4 3 16,7 0-3-16,12 0 1 16,3 0 0-16,15 0-1 15,6 0 2-15,7 0-9 16,7-5 4-16,-2 2 3 15,-12 3 3-15,-3 0 2 16,-3 0-5-16,-6 0 0 16,-4 0 5-16,-1 0-4 15,-1 0-1-15,0 3-5 0,3 0 3 16,-10-3 2-16,-2 2 4 16,-9-2-4-16,-6 3-4 15,-1-3 4-15,-10 0-1 16,0 0 6-16,-1 0-12 15,-10 0 11-15,3 0-4 16,-2 0 0-16,2 0 0 16,6 0-9-16,3-3 9 15,10 3 0-15,3 0-4 16,3 0 2-16,5-2 2 16,-2 2 0-16,0 0-18 15,5 0-1-15,-5 0 13 0,18 0 6 16,-5 0 0-16,10 0 3 15,-2 0-1 1,-1 0-4-16,4 0 3 0,-2 0-6 16,-1 0 3-16,-7-2-2 15,-11-2-2-15,-15 4-8 16,-13 0 5-16,-13 0-2 16,-4 0 11-16,-3 0 7 15,-2 0-6-15,5 0-1 16,1 0 25-16,9 0 6 15,7 0-3-15,0 0-24 16,-7 4 5-16,3 0-1 16,-7-4-6-16,2 0 8 0,-4 0 10 15,-1 3-16 1,-6-3 12-16,1 0-9 0,2 0-5 16,-4 0 18-16,6 0-13 15,-1 0-4-15,-1-5 0 16,-3-1 4-16,-4 5-7 15,-4-1 0-15,-1 1-12 16,-7 1-1-16,0-2-149 16,-18-6-145-16</inkml:trace>
  <inkml:trace contextRef="#ctx0" brushRef="#br1" timeOffset="142717.31">4767 14657 427 0,'0'0'14'0,"0"0"-9"15,0 0 56-15,0 0 7 16,0 0-68-16,0 0 6 16,0 0 26-16,86-23 25 15,-11 23-12-15,16 3 2 16,16 0 1-16,20 2-14 15,28-5 4-15,32 0-3 16,36-8 14-16,28-11-42 16,25-1 2-16,30-6 6 15,25 2-14-15,22 1 9 16,25-2-2-16,14-3-7 16,2 8 13-16,4 1-14 15,-13 3 0-15,-23 4 9 0,-23 4-8 16,-27 4 1-16,-33 2-4 15,-26 2 8-15,-23 0-11 16,-32 0 5-16,-32 0 0 16,-32 0-5-16,-31 0 14 15,-27 0-15-15,-31 0 6 16,-23-5-56-16,-22-1-60 16,-13 2 27-16,-26-8-238 15</inkml:trace>
  <inkml:trace contextRef="#ctx0" brushRef="#br1" timeOffset="144328.1">8241 14241 72 0,'0'0'59'15,"0"0"-1"-15,0 0 5 16,0 0-19-16,0 0-26 16,0 0 6-16,0-6-16 15,0 6-3-15,0 0 6 16,0 6-8-16,0 5 30 15,0 12 49-15,0 3-21 0,0 13-12 16,0 7 6 0,0 7-18-16,0 3 25 15,0-3-19-15,0-3-16 0,0-14 27 16,4-11-29-16,-1-10 19 16,0-7-1-16,-3-8-18 15,0 0 42-15,3 0 15 16,-3 0-12-16,6-8 12 15,-1-12-32-15,5-13-26 16,-1-1-17-16,0-10-1 16,4-4 7-16,-2-1-13 15,1-6 0-15,-2 11 7 16,-1 7-4-16,-3 17-3 16,-4 12 4-16,-2 8 3 15,0 0-13-15,0 0 6 0,0 12-17 16,0 21 15-16,-11 6 2 15,2 11 0-15,2-7 0 16,1-2 8-16,0-7-14 16,6-10 6-16,-3-10 0 15,3-5-2-15,0-8 8 16,0-1-6-16,0 0 1 16,0 0 2-16,0-14 18 15,6-15 3-15,6-10-22 16,1-11 6-16,-2-3-6 15,-5 0-2-15,-2 6 0 16,-4 10 3-16,0 18 0 0,0 9-3 16,0 10 0-16,0 0-6 15,-15 27-16-15,0 15-10 16,-4 12 25-16,5-3 14 16,1-1-6-16,7-10-1 15,6-9 0-15,0-12-2 16,0-9 5-16,0-4-3 15,0-6 0-15,0 0 4 16,0-6 17-16,12-17 1 16,3-14-6-16,-3-6-7 15,1-6-2-15,-7 0-7 16,-3-1 0-16,-3 14 3 16,0 9-2-16,0 17-1 15,0 10 0-15,0 0-2 16,-13 24-20-16,-2 18 10 0,1 8 12 15,-2 0 0-15,10-1-2 16,3-10 2-16,3-10 0 16,0-11-3-16,0-9 3 15,0-5 0-15,0-4 0 16,0 0 4-16,9-13 7 16,7-17-10-16,1-13 3 15,2-11 0-15,-2-4 1 16,-7-5-5-16,-4 4 0 15,-6 13 3-15,0 16-7 0,0 13 4 16,0 14 0-16,0 3-3 16,-3 25-54-16,-15 16-26 15,3 19 51-15,5 12-88 16,4-2-65-16,0-1-232 16</inkml:trace>
  <inkml:trace contextRef="#ctx0" brushRef="#br1" timeOffset="153427.41">18882 12008 9 0,'0'0'26'0,"0"0"13"15,0 0-6-15,0 0-8 16,0 0 27-16,0 0-23 15,0 0 25-15,26-78 29 16,-23 57 4-16,0 5 31 0,-3-1-56 16,0 4-1-16,0 3 24 15,0 3 6-15,0 1-32 16,0 5 5 0,0 1-15-16,0 0-3 0,0 0-45 15,0 11 6-15,-4 28-14 16,-8 24 14-16,-9 20 12 15,-3 5 19-15,-7 2-35 16,3-7 30-16,-5-11-24 16,6-12-8-16,5-16 16 15,7-12-11-15,1-15 5 16,8-8 13-16,5-3-15 16,1-6 13-16,0 0-22 0,0 0 2 15,0 0 37-15,13 0-29 16,10-6 8-16,7-3-12 15,8 4 2-15,4 3-8 16,1-1 0-16,5 0-11 16,-1 1 8-16,0-3-28 15,-3-2 23-15,-8-3 4 16,-1 1-6-16,-10-8-1 16,-5 0 11-16,-1-3 0 15,-1-6 3-15,-6-3 3 16,0-5-6-16,1-5 0 15,-2-4 9-15,-1 3-11 0,-4 6 2 16,-2 12 0 0,-2 11 14-16,-2 8-9 0,0 3 18 15,0 0-21-15,0 0 11 16,0 11-26-16,-2 18 10 16,-4 9 3-16,2 9 21 15,0 3-15-15,1 1-6 16,3-5 0-16,0-7 10 15,7-6-20-15,9-11 6 16,13-7-42-16,13-13-18 16,10-2-161-16,1-22-109 15,-5-21-146-15</inkml:trace>
  <inkml:trace contextRef="#ctx0" brushRef="#br1" timeOffset="153726.72">19691 11939 419 0,'0'0'99'0,"0"0"-11"16,0 0 39-16,-92 11-35 16,76 3-27-16,0 3-15 15,5-2-36-15,8-6 9 16,1-3-23-16,2-2 3 16,0-4 4-16,15 0-2 15,5 0 7-15,-4-10 25 16,1-6-20-16,-7-9 13 15,-7 0-17-15,-3-5-10 16,0 7 18-16,-6 6-11 0,-11 8-10 16,1 9 0-16,3 0-9 15,-8 9 3-15,6 18-8 16,6 2-10-16,5 5-27 16,4 5-111-16,0-3-100 15,7-6-217-15</inkml:trace>
  <inkml:trace contextRef="#ctx0" brushRef="#br1" timeOffset="154521.87">19726 12296 468 0,'0'0'81'16,"0"0"74"-16,0 0-29 16,0 0-18-16,0 0 12 15,0 0-36-15,0-24-42 16,0 24-6-16,0 4-36 16,0 13 0-16,0 9 0 15,-3 9 2-15,-7 3 4 16,-1-2-6-16,0-6 0 15,1-8-2-15,6-11 7 16,1-2-5-16,3-9 3 16,0 0 5-16,6-9 23 0,16-21-2 15,14-9-11-15,8-11 3 16,3 0-16-16,-3 4-4 16,-6 10 7-16,-13 14-2 15,-8 13-9-15,-9 9 3 16,-2 0-10-16,-3 24 5 15,0 9 4-15,-3 11 1 16,0-8 0-16,0-4 4 16,0-8-1-16,0-12-3 15,2-5 0-15,1-7-2 16,12 0 11-16,9-19-9 16,13-11 37-16,9-7-28 15,5-5 11-15,-5-4-20 0,-1 8 0 16,-9 8-1-1,-17 11 7-15,-9 13-6 0,-8 6 0 16,-2 16-9-16,0 18 9 16,0 12-3-16,0 3 6 15,-2-4-3-15,1-6 3 16,1-10-3-16,0-11 0 16,8-10 6-16,9-8-17 15,8 0 11-15,5-26 0 16,5-8 6-16,1-8 2 15,-7-1-8-15,-3-7 2 16,-7 3 3-16,-2 11-1 0,-11 7-4 16,-6 19 0-16,0 10-1 15,0 0 1-15,-6 30-13 16,-11 12 11-16,7 11 4 16,5 0-9-16,5-4 7 15,0 0-22-15,12-8-8 16,11-15-69-16,3-9-28 15,9-17-51-15,4-9-171 16,1-29-29-16</inkml:trace>
  <inkml:trace contextRef="#ctx0" brushRef="#br1" timeOffset="154772.51">20807 11909 449 0,'0'0'120'0,"0"0"-80"16,0 0 76-16,0 0-43 15,0 0-58-15,-65 82 14 16,72-75-19-16,6-4 20 16,3-3 77-16,1-3-44 15,-1-16 17-15,0-4-15 16,-7-7-50-16,-1 0 14 16,-5 3-29-16,-3 8 0 15,0 9-4-15,0 10-8 16,0 6-47-16,-13 20-117 15,3 11 43-15,0 6-54 16,9-1-166-16</inkml:trace>
  <inkml:trace contextRef="#ctx0" brushRef="#br1" timeOffset="155008.15">21207 11900 607 0,'0'0'124'15,"0"0"132"-15,0 0-60 16,0 0-94-16,0 0-88 16,0 0 1-16,6 72-15 15,-28 14 43-15,-4 10-32 0,-2 7 8 16,5-2-19 0,2-12-6-16,7-18 1 15,6-22-92-15,7-23 4 0,1-23-49 16,14-6-105-1,16-33 27-15,5-17-250 0</inkml:trace>
  <inkml:trace contextRef="#ctx0" brushRef="#br1" timeOffset="155175.09">21117 12240 398 0,'0'0'156'16,"-95"12"47"-16,56 1-18 15,11-2-77-15,14-8-33 16,11 0-66-16,3-3-9 15,22 0-4-15,27 0 4 16,16-13 1-16,20-4-1 0,9-2-105 16,0-1-108-16,-6-3-111 15</inkml:trace>
  <inkml:trace contextRef="#ctx0" brushRef="#br1" timeOffset="155607.74">22502 12163 673 0,'0'0'113'16,"0"0"-17"-16,0 0-82 15,0 0 71-15,0 0-18 16,0 0 22-16,17 10-54 16,-23 21-31-16,-8 5 62 15,-1 6-42-15,0 5-13 16,7-8 3-16,8-5-14 16,0-11 0-16,6-10-5 15,17-13 9-15,8 0-7 16,6-21 3-16,1-11 0 15,-1-7-4-15,-12-8-14 16,-5-2 17-16,-11 0-2 16,-9 2-3-16,0 7-2 0,-18 16 8 15,-11 14-6-15,-5 10-1 16,-3 5-5-16,3 22 1 16,2 8-53-16,16 7-67 15,7-1-85-15,9-2-109 16</inkml:trace>
  <inkml:trace contextRef="#ctx0" brushRef="#br1" timeOffset="155872.94">22977 12101 680 0,'0'0'255'0,"0"0"-46"15,0 0-65-15,0 0-49 16,0 0-44-16,0 0-8 15,-37-23-38-15,7 68-5 0,-6 22 25 16,-2 22-9-16,0 15 28 16,0 17-28-16,-2 9-16 15,7 1 17-15,1 1-17 16,4-23 0-16,4-20-4 16,2-22-39-16,1-22-4 15,1-18-48-15,-1-10-35 16,-4-17-129-16,-2-11-328 15</inkml:trace>
  <inkml:trace contextRef="#ctx0" brushRef="#br1" timeOffset="156021.84">22278 12735 714 0,'0'0'184'0,"0"0"-155"15,91-39 47-15,-6 19 3 16,16-5-75-16,13 0-1 15,0-1-3-15,-3-1-115 16,-4-3-151-16</inkml:trace>
  <inkml:trace contextRef="#ctx0" brushRef="#br1" timeOffset="157160.47">24315 12252 130 0,'0'0'21'15,"0"0"45"-15,0 0-6 16,0 0-29-16,0 0-2 15,0 0-29-15,0-19 6 16,0 19-11-16,0 0 5 0,0 0 0 16,0 0 8-16,0 0 12 15,0 0 43-15,0 0 6 16,0 0-11-16,0 0 25 16,0 0-30-16,0 0-9 15,0 0-2-15,0 0-27 16,0 0 5-16,0 0-20 15,0 0 1-15,0 0 1 16,0 0-1-16,0 0-1 16,0 0 4-16,0 0 1 15,0 0 5-15,0 0 6 16,0-3-5-16,0-1 17 0,6-1-26 16,1-3-2-16,-2 1 5 15,1-1 0-15,-3 0-2 16,3-2-3-16,-3 1 0 15,-1-5 5-15,-1 0 2 16,-1-6-7-16,0-2 15 16,0-7-15-16,0-2 19 15,0 1-14-15,-7 8 15 16,-2 9 28-16,-1 6-44 16,0 4 13-16,1 3 10 15,-4 0-18-15,-4 6 3 16,-5 11-11-16,-2 8-1 15,2 9 51-15,-1 8-30 16,4 5 9-16,4 9 25 16,4 1-41-16,3 5 25 0,3 1-12 15,4 0-9-15,1-4 23 16,0-6-32-16,0-3 0 16,3-1 0-16,-3-6 5 15,0-6-17-15,0-4 3 16,-5-8-2-16,-9-1-10 15,-1-7-53-15,-2-4-43 16,4-10-69-16,-2-3-138 16,1-17-38-16</inkml:trace>
  <inkml:trace contextRef="#ctx0" brushRef="#br1" timeOffset="157633.34">24008 12458 398 0,'0'0'153'15,"0"0"63"-15,0 0 29 16,0 0-118-16,0 0-23 16,0 0-44-16,0 0-37 15,-13-14 16-15,13 14-31 16,0 0-1-16,0 0-7 16,4 0 6-16,13 0-6 15,6 0 0-15,3 0 1 16,-3 0 1-16,-3-3 1 0,-2 3-3 15,-8 0 0 1,0 0 3-16,-9 0-3 0,2 0 0 16,-3 0 0-16,0 0-2 15,0 0 5-15,0 0-3 16,0 0 0-16,0 0 9 16,0 0-12-16,0 0 3 15,0 0 0-15,0 0-7 16,0 0 7-16,0 0 0 15,10 0-3-15,11 0 9 16,12 0-8-16,4 0 2 16,7-3 0-16,-1-1-1 15,-3 1 1-15,-6 0 0 16,-10 0-1-16,-12 3 7 16,-3-3-13-16,-8 3-4 15,-1 0-22-15,0 0 12 16,0 0-68-16,-1 0-68 0,-12 6-202 15,-1-6-283-15</inkml:trace>
  <inkml:trace contextRef="#ctx0" brushRef="#br1" timeOffset="159124.59">24669 12500 25 0,'0'0'347'0,"0"0"-300"0,-32-92 193 16,27 79-169 0,3 9 99-16,1 4-46 0,-1 0-88 15,-2 1-21-15,-4 21-15 16,-1 14 5-16,-3 11 13 15,5 6 18-15,2 2-34 16,5-9 33-16,0-5-35 16,5-15 0-16,10-12-2 15,4-5 16-15,6-9-14 16,7 0 5-16,5-19 2 16,5-15 25-16,0-5-32 15,-3-7 0-15,-5-4 6 16,-4 8 0-16,-8 6-3 15,-7 16-3-15,-9 9 0 16,-6 11-11-16,0 11 7 0,1 15-35 16,4 16 31-16,5-1 16 15,7-2-4-15,2-8-4 16,7-9 1-16,-3-10-9 16,1-9 8-16,3-3 0 15,0-17 17-15,1-8-15 16,-1-4 16-16,-1-1-18 15,-6-4 6-15,1 2-4 16,-4 12-2-16,-6 6 0 16,-3 8-8-16,-2 6-8 15,1 11-12-15,7 8 19 16,2 5 9-16,2 1 1 0,0-4-1 16,3-9 0-16,0-8-4 15,2-4 10-15,6 0-1 16,2-16 15-16,3-11-18 15,2 1 25-15,0-1-27 16,2-2 0-16,-4-4 10 16,-3 3-7-16,-8 10 4 15,-12 11-7-15,-5 7 8 16,-6 2-17-16,0 0 9 16,0 11 0-16,0 8-8 15,0 1 17-15,-1-6-9 16,-5-8 0-16,2-3 7 15,2-3-6-15,1 4 6 0,1-4-7 16,-2 0 29 0,-4 0-15-16,-8-4 21 15,-8-9-35-15,-2-3 10 16,2 3-12-16,2 9 2 0,3 4-1 16,-4 3-7-16,1 20-8 15,0 14 14-15,3 13 2 16,8-1 0-16,9 4-17 15,0-5 6-15,24-7-24 16,9-12 29-16,13-18-28 16,8-11 26-16,11-14-6 15,4-25-5-15,0-11-8 0,2-9-16 16,-2-7 30-16,-4-7 1 16,-2-7 16-16,-8-11-4 15,-7 2 0-15,-11 12 3 16,-14 24 49-16,-13 23 12 15,-10 20-2-15,0 10-22 16,-18 24-36-16,-9 23-4 16,-1 18 0-16,3 8 5 15,10 6-8-15,6 0 3 16,7-6 0-16,2-13-6 16,0-14-45-16,5-17-9 15,5-15-30-15,8-14-12 16,2-3-59-16,2-27 76 15,0-11-78-15,-5-8-24 16,-7-1 62-16,-9 8 94 0,-1 13 31 16,-8 9 98-16,-16 16 38 15,-9 4-62-15,-1 0-2 16,4 7 13-16,12 0-24 16,6-2 0-16,12 0-59 15,0 0 2-15,13-1-4 16,20-4 28-16,12 0 21 15,9 0-10-15,-1 0-39 16,-2 0 44-16,-9 0 14 16,-6 3-13-16,-8 14 13 15,-4 3-35-15,-6 7 2 16,-8 2 2-16,-5 1-27 16,-5 3 2-16,0-4-2 0,-15-2-31 15,1-7-47-15,7-7-78 16,7-13-94-16,0 0-119 15</inkml:trace>
  <inkml:trace contextRef="#ctx0" brushRef="#br1" timeOffset="159252.81">26766 12209 506 0,'0'0'171'0,"0"0"34"15,0 0-205-15,0 0-1 16,0 0-8-16,-49 96-146 15,40-55-205-15</inkml:trace>
  <inkml:trace contextRef="#ctx0" brushRef="#br1" timeOffset="159844.16">26797 12434 644 0,'0'0'125'0,"0"0"108"15,0 0-63-15,0 0-143 16,0 0-16-16,0 0-9 16,-28 43-2-16,22-9 0 15,6-2 5-15,0-5-5 0,0-4-1 16,0-7-18 0,6-8-44-16,5-8 17 0,5 0-21 15,0-8 63-15,4-18-12 16,-5-4 12-16,-5-7-6 15,-7-2-5-15,-3 0-30 16,0 6 40-16,-2 6-14 16,-14 15-10-1,-5 12 23-15,-6 5 9 0,2 19-3 16,3 3 0-16,10 6 3 16,10-1-15-16,2-8-3 15,3-2-48-15,17-5 46 16,4-11-3-16,4-6 20 15,5 0 13-15,3-9-10 16,4-12 36-16,0-1-22 0,0-1 7 16,-3 2 17-16,-4 2-20 15,-9 3 12-15,-6 8-12 16,-6 8-18-16,-2 0 4 16,1 8-7-16,2 11 0 15,-1 1 14-15,6-3-6 16,-1-1-7-16,2-7-1 15,2 1 6-15,4-10 3 16,4 0-6-16,4 0 2 16,1-12 7-16,0-1-9 15,-3 3-6-15,-1 4 1 16,-4 3-50-16,-1 1-13 0,-1 2-79 16,-2 0-14-1,-1 0-190-15</inkml:trace>
  <inkml:trace contextRef="#ctx0" brushRef="#br1" timeOffset="160594.16">28766 12101 324 0,'0'0'51'0,"2"-79"141"0,-2 53 3 16,-7 9-8-16,-12 10-45 15,-3 4-88-15,-9 3-39 16,-5 22 11-16,-3 18-19 16,-3 14 27-16,7 8 4 15,5 4-26-15,5 14 46 16,3-1-35-16,5 10-6 15,3 7 26-15,1-4-41 16,4-3 19-16,-4-13-21 16,-1-12 11-16,-4-15-17 15,2-10 6-15,-4-5-27 16,4-11-20-16,-4-10-85 16,0-13-83-16,5-10-131 15,-2-30-125-15</inkml:trace>
  <inkml:trace contextRef="#ctx0" brushRef="#br1" timeOffset="160774.64">28226 12553 424 0,'0'0'120'0,"0"0"90"15,0 0 33-15,0 0-110 16,0 0-88-16,0 0-11 16,139-47 12-16,-58 47-35 15,0 0 30-15,-3 0-41 16,-3 0 0-16,-16 0-9 15,-8 0-2-15,-6 0-62 0,-14 0-147 16,-14-6-329 0</inkml:trace>
  <inkml:trace contextRef="#ctx0" brushRef="#br1" timeOffset="161502.57">29909 12612 172 0,'0'0'53'15,"0"0"122"-15,0 0-39 16,21-82-9-16,-21 63 1 16,-3 5-13-16,-14 4-9 15,-1 4-53-15,-5 6-14 16,-12 3-36-16,-4 19 5 16,-4 15-1-16,7 10-7 15,10 0 0-15,8-1-10 16,12-7 11-16,6-9-2 15,0-10-8-15,22-8-15 16,9-12 24-16,10 0 2 0,8-19-1 16,1-11 12-1,-2-3-8-15,-8-3-5 0,-7-1 0 16,-10 11 6-16,-10 10-10 16,-7 12 4-16,-6 4-11 15,0 10 4-15,0 19-92 16,-7 8 99-16,1 5-5 15,3-8 15-15,3-7-25 16,4-7 15-16,14-12-27 16,12-8 25-16,9-3 4 15,5-22 0-15,3-11-2 16,-1-14 13-16,-1-9-14 16,1-5 1-16,-3-8 0 15,-1-4 29-15,-3-3-6 0,-3 0 29 16,-11 22 12-16,-7 18-24 15,-14 22 38-15,-4 17-33 16,0 7-42-16,-22 32-3 16,0 21 1-16,-5 12-1 15,6 8 0-15,6 3 13 16,7 2-21-16,7-6 8 16,1-6-11-16,0-20-2 15,9-17-85-15,10-19-40 16,7-17-118-16,2-7-41 15,-4-36-189-15</inkml:trace>
  <inkml:trace contextRef="#ctx0" brushRef="#br1" timeOffset="161691.65">30470 12484 433 0,'0'0'86'16,"0"0"65"-16,0 0 47 15,-85 0-99-15,85 0-12 16,7 0-63-16,31 0 9 15,25-3 39-15,21-6-26 16,12-3-22-16,-1-1-21 16,-10 7-6-16,-14-1-21 15,-15 4-152-15,-25-3-163 0,-31-7-352 16</inkml:trace>
  <inkml:trace contextRef="#ctx0" brushRef="#br1" timeOffset="162469.87">23913 13609 1 0,'0'0'566'16,"0"0"-460"-16,0 0 75 15,0 0-74-15,0 0-56 0,0 0-31 16,-43 34-6-16,33 32 69 15,1 14-26-15,-1 11-16 16,-3 10 3-16,-10 7-36 16,-3-5 25-16,-3-8-33 15,7-16 0-15,1-20 5 16,10-25-5-16,6-14 0 16,3-13-1-16,2-7 8 15,0-3 8-15,6-33 32 16,7-18-26-16,10-18-15 15,-4-11-2-15,3-10-4 0,2-6 0 16,2-3-11 0,0 9 7-16,0 21-15 0,-2 22-2 15,-2 30 18-15,-1 15-44 16,-1 5 8-16,3 5 12 16,3 16-16-16,-4 11 39 15,-2 5-19-15,-12 3 3 16,-8-4 15-16,-1 3-5 15,-32-6 10-15,-10-3 14 16,-12-3-10-16,-2-8 10 16,11-3-14-16,7-9 0 15,18 0 1-15,13-4-1 0,8 0-48 16,9 4-177-16,27-7-86 16,16 0 109-16,10-7-31 15</inkml:trace>
  <inkml:trace contextRef="#ctx0" brushRef="#br1" timeOffset="163039.88">24162 13897 185 0,'0'0'237'0,"0"0"21"16,0 0-50-16,0 0-39 15,0 0-107-15,0 0-55 16,-3 20 0-16,-10 23-7 16,-1 11 54-16,5 1-26 15,6-4-23-15,3-9 5 16,0-6-5-16,13-10-5 15,13-12 0-15,7-14 0 16,4 0-6-16,6-24 6 0,-6-14-26 16,-7-6 19-16,-12-9-26 15,-12-7 27-15,-6-1 1 16,-10 3 1-16,-15 9-6 16,-1 17 10-16,0 15 0 15,4 14-17-15,6 3 17 16,4 0 0-16,6 9 0 15,6 8-4-15,0-3 2 16,17-2-26-16,14-5 28 16,12-7 12-16,9 0-11 15,-1 0 0-15,3-12 2 16,-7 0 5-16,-8 3-1 0,-6 9-7 16,-6 0 2-1,-11 14-3-15,-4 15 15 0,-8 11-14 16,-4 7 20-16,0 4-14 15,-3-4 4-15,-4-10-10 16,0-7 6-16,5-18-15 16,2-7-18-16,6-5-51 15,23-17-10-15,11-24 17 16,3-12-106-16,-3-13-109 16,-7-6 82-16,-10-4 73 15,-4 2 131-15,-7 20 11 16,-5 20 124-16,-2 18 11 15,-5 11 29-15,0 5-155 0,0 8-20 16,0 22-112-16,0 7 81 16,0 7-158-16</inkml:trace>
  <inkml:trace contextRef="#ctx0" brushRef="#br1" timeOffset="163692.64">24758 14009 679 0,'0'0'214'15,"0"0"60"-15,0 0-235 0,0 0-34 16,0 0-5 0,112-75 26-16,-60 66-21 0,-7 5-5 15,-8 4 0-15,-11 0 3 16,-10 9-5-16,-5 11 2 15,-7 5-22-15,-4 0 20 16,0 1-12-16,-6-2 12 16,-1-8-7-16,4-9 18 15,1-4-10-15,2-3 1 16,0 0 0-16,3-10 20 16,16-13-16-16,7-9-2 15,7-4 3-15,3-1 0 16,-4 7-8-16,1 10 3 15,-3 12 0-15,-5 8-10 16,-2 11 10-16,-8 19 0 0,-6 9-1 16,-2 5 5-16,-3 2-2 15,-1-6-2-15,2-8 1 16,0-9-15-16,-1-14 10 16,6-9-6-16,10 0-13 15,5-22 23-15,10-14 9 16,6-14-9-16,1-7 0 15,0-15 1-15,1-6 7 16,-4-11 10-16,-8 1 28 16,-9 6-12-16,-9 19 20 15,-10 18-3-15,-3 25 5 16,0 13 23-16,0 7-69 0,-3 7-10 16,-14 25-7-16,-7 18 7 15,-3 20 1-15,4 10-1 16,4 8 0-16,3 8-5 15,6-6 5-15,5-18 0 16,5-16-20-16,0-17-65 16,0-18 11-16,11-13-57 15,12-8-187-15,6-22 22 16,-2-20-155-16</inkml:trace>
  <inkml:trace contextRef="#ctx0" brushRef="#br1" timeOffset="163860.07">25640 13779 232 0,'0'0'208'0,"0"0"-9"0,-91-20 68 16,81 20-140-16,7 0-18 16,3 0-69-16,0 0-28 15,13 0-12-15,26 0 0 16,23 0 0-16,20 0 0 16,12 0-14-16,9-7-134 15,5 3-161-15,-5-9-156 16</inkml:trace>
  <inkml:trace contextRef="#ctx0" brushRef="#br1" timeOffset="164248.1">27378 13769 339 0,'0'0'48'16,"0"0"169"-16,0 0-91 15,0 0-30-15,0 0 50 16,0 0-72-16,-109-23-5 15,68 42 10-15,1 7-47 16,-6 12 10-16,1 4-19 0,4 1-2 16,8 4 27-16,9-2-46 15,13-5 5-15,11-3-7 16,0-5-3-16,30-8 2 16,16-9-7-16,10-10-8 15,5-5-12-15,3-13-93 16,-3-16-110-16,-10-5-211 15</inkml:trace>
  <inkml:trace contextRef="#ctx0" brushRef="#br1" timeOffset="164819.43">28052 14056 254 0,'0'0'188'15,"0"0"-19"-15,0 0 47 16,0 0-49-16,0 0-83 15,0 0-7-15,-25 17-41 0,19-4-20 16,-1-3 30-16,6-1-32 16,1-2-3-16,0-4-3 15,0-3-3-15,0 0-5 16,0 0 0-16,0 0 7 16,8 0 9-16,4-12-16 15,7-5 14-15,-3-3 6 16,-5-3-18-16,-5 3 13 15,-5 6-8-15,-1 5-6 16,0 3 37-16,-7 6-37 16,-11 0 2-16,-3 7-6 15,-3 13 4-15,5 5-1 16,7 2 0-16,7-4 9 0,4-2-11 16,1-6 2-16,0-5 0 15,3-7-3-15,10-3 13 16,5 0-6-16,0 0-2 15,3-16 7-15,-3-4 0 16,-5 1-9-16,-4-1-6 16,-3 6-8-16,-6 8-53 15,-7 6-3-15,-34 9-151 16,-26 8-409-16</inkml:trace>
  <inkml:trace contextRef="#ctx0" brushRef="#br1" timeOffset="167930.28">8359 14965 55 0,'0'0'54'0,"0"0"3"15,0 0 34-15,0 0-14 16,0 0-26-16,0 0 11 16,0 0-2-16,-3-24 3 15,3 24 15-15,0 0-27 16,0 0 7-16,0 0 23 16,0 0-17-16,0 0 4 15,0 0-24-15,0 0-11 16,0 0 20-16,0 0-25 15,0 0 8-15,0 0 4 0,-2 0-13 16,-1 0 10 0,-6 0-11-16,-4 0-16 0,-2 1 4 15,-6 2-6-15,-4 7 0 16,-2 6-4-16,-6 1 2 16,2 9 2-16,4 1-8 15,3 0 3-15,3 5-3 16,2-3 6-16,5 4-6 15,5-2 2-15,2 2 4 16,7-4 0-16,0 4-6 16,0-6 0-16,7-5 6 15,2-2 0-15,5-6-6 16,2-2 13-16,-1-1-12 16,9-5 21-16,1 1-13 0,2-7-8 15,6 0 29-15,1 0-29 16,2 0 6-16,0-9-4 15,1-2 3-15,-4-5 0 16,-2 6-6-16,-7-2 1 16,-6 4 7-16,-5 1-4 15,-5 5 7-15,-5-1 11 16,0 3-10-16,-3-2 21 16,0 2-15-16,0 0-12 15,0 0 9-15,0 0-13 16,0 0-2-16,0 0 0 15,0 0 4-15,0 0-14 16,3 0-3-16,-3 0-41 0,0 0-8 16,0 0-90-1,0 0-129-15,0 5-581 0</inkml:trace>
  <inkml:trace contextRef="#ctx0" brushRef="#br1" timeOffset="169151.49">8390 15041 68 0,'0'0'79'15,"0"0"-21"-15,0 0-33 16,0 0-8-16,0 0-17 16,0 0 0-16,21-10 1 15,-18 6 2-15,3 2 1 16,-3-3 11-16,1-1 10 15,-4 3 19-15,0 0 4 16,3 3 19-16,-3-4 0 0,0 4-14 16,0 0 3-16,0-3-15 15,0 3-24-15,-3-3 20 16,-4 2-24-16,1 1-2 16,-3-3 21-16,1 3-3 15,-2-3 13-15,-2 3-2 16,-1 0-11-16,-1 0 8 15,2 0-8-15,-1 0-4 16,-4 0-2-16,4 7-17 16,-2 6 11-16,2 1-8 15,-1 5-8-15,-2 0 17 16,1 1-3-16,0 3 4 0,6-6 13 16,0 3-18-16,-4-1 11 15,8 1-9-15,-4-1-14 16,6 1 29-16,0 0-25 15,3 1 1-15,0 2 25 16,0 0-32-16,0 1 22 16,0-5-10-16,3-4-5 15,6-3 14-15,2-2-19 16,2-1 2-16,-1-2 18 16,4 0-22-16,1-2 19 15,5-1-9-15,2-4-8 16,4 0 21-16,2 0-15 15,3 0-6-15,0 0 12 16,-5-7-12-16,-4 2 4 16,-9 1-6-16,-6 0 2 0,-2 2-4 15,-4 1 2-15,-3 1 0 16,0 0 3-16,0 0 4 16,0 0-10-16,0 0 3 15,3 0-33-15,-3 0 17 16,0 0-44-16,0 0-21 15,0 0-19-15,0 0-100 16,0-6-105-16,-9-2-359 16</inkml:trace>
  <inkml:trace contextRef="#ctx0" brushRef="#br1" timeOffset="169924.55">8469 15058 1 0,'0'0'84'0,"0"0"-5"16,0 0-46-16,0 0 5 15,0 0 4-15,0 0-4 16,-52-11 31-16,40 11-30 15,-6-3-1-15,3 3 0 16,-1 0-8-16,2 0 20 16,-2 0-13-16,-1 0-9 15,-2 0 3-15,0 7-16 16,2-1-1-16,1 5 12 0,-2 1-4 16,3 1 23-16,0 0-37 15,-1 1 4-15,2-1 15 16,1-2-12-16,4 4 17 15,0-2-13-15,4 2-17 16,-2-1 19-16,4 1-21 16,3 2 2-16,0 5 25 15,0 2-10-15,0-1 6 16,7-3-4-16,4-1-16 16,-2-3 17-16,4-2-20 15,-1-2 8-15,6-4-13 16,-3-1 6-16,9-5-1 15,1 2 14-15,5-4-14 0,3 0 22 16,1 0-22 0,-4 0 0-16,-3-4-4 0,-9 1-5 15,-2-3 9-15,-7 6 0 16,-4-3 3-16,-5 3-6 16,0-1 4-16,0 1-1 15,3 0 8-15,-3 0-3 16,0 0-5-16,0 0 0 15,0 0 4-15,0 0-14 16,0 0 0-16,0 0-62 16,4 0-69-16,-1-4-71 15,0 4-76-15</inkml:trace>
  <inkml:trace contextRef="#ctx0" brushRef="#br1" timeOffset="171321.78">17446 12645 154 0,'0'0'21'0,"4"-115"48"15,-1 72 103-15,-3 16 13 16,0 14-32-16,0 10 13 15,0 3-36-15,-8 3-113 16,-5 25-8-16,-2 5 20 16,2 15 36-16,-1-1-47 15,11-4 14-15,3-10-28 16,0-7 2-16,4-10 3 0,9-8-9 16,3-8 24-16,4 0-15 15,2-14 4-15,3-16 31 16,-4-9-39-16,-8-4 11 15,-7-3-6-15,-4 7-7 16,-2 10 9-16,0 12-11 16,-5 9-1-16,-5 8 3 15,-6 8-3-15,-9 20-3 16,5 5-3-16,0 4 6 16,16-4-7-16,4-10 4 15,0-7-1-15,13-9-8 16,4-7 11-16,8 0 1 15,5-7 10-15,-4-13-8 16,0-6 4-16,-10 3-6 16,-5 0-13-16,-11 13 4 0,-11 10-68 15,-27 17-92-15,-25 35-323 16,-28 10-11-16</inkml:trace>
  <inkml:trace contextRef="#ctx0" brushRef="#br1" timeOffset="172853.73">7984 15199 22 0,'0'0'9'16,"0"0"-9"-16,0 0-2 15,0 0-7-15</inkml:trace>
  <inkml:trace contextRef="#ctx0" brushRef="#br1" timeOffset="173794.67">7046 15415 4 0,'0'0'8'15,"0"0"30"-15,0 0-34 16,0 0-2-16,0 0-2 16,0 0-6-16,-55 49-19 15</inkml:trace>
  <inkml:trace contextRef="#ctx0" brushRef="#br1" timeOffset="174593.87">6870 15972 419 0,'0'0'81'15,"0"0"81"-15,-24-72-24 16,24 46-60-16,12 4-31 15,9 3 5-15,0 6-34 16,1 6 7-16,2 1-8 0,3 6-12 16,-9 3 0-16,1 14-5 15,-1 3 0-15,-9 7 9 16,-3 2-4-16,-6 4-5 16,0 3 11-16,-6 1-10 15,-7-5 12-15,-1-3-13 16,-2-8 0-16,10-11 5 15,0-7 1-15,6-3 1 16,0 0 26-16,0-20-2 16,0-23-7-16,16-10-24 15,7-5 0-15,2 5-6 0,2 9 7 16,-2 11-1 0,-4 8 0-16,-9 13 9 0,-6 7-9 15,-6 5 0-15,0 0 0 16,0 0 0-16,3 19 7 15,0 8-7-15,0 13 37 16,-3 2-20-16,0 2 0 16,4 1-17-16,-1-4 5 15,3-6-16-15,2-8 4 16,8-7-45-16,10-17-87 16,14-3-121-16,5-31-32 15</inkml:trace>
  <inkml:trace contextRef="#ctx0" brushRef="#br1" timeOffset="175101.67">7426 15925 491 0,'0'0'203'0,"0"0"-134"15,0 0 180-15,0 0-156 16,0 0-65-16,0 0 0 15,-38 8-15-15,45-8-6 16,11-8 6-16,15-4 5 16,10-7 17-16,5-1-11 15,4-4-23-15,0 1 9 16,-1 0-4-16,-5-1-5 16,-7 5-2-16,-9 2-10 15,-8 4-33-15,-13 6 26 0,-3 1-16 16,-6 3 34-16,-3-4 0 15,-15 3-7-15,-9 1-18 16,-1 0 6-16,1 3 19 16,8 0 3-16,2 0-1 15,8 0 0-15,2 0 29 16,7 0-7-16,0 0 20 16,0 0-24-16,0 0-16 15,0 0 4-15,7-3 1 16,13-1-9-16,5 0 17 0,2 4-17 15,4 0 11-15,-7 0-11 16,1 11 0-16,-11 6 1 16,-2-1-1-1,-5 7 0-15,-7 3 0 0,0 4-6 16,0 4-2-16,-3-1-56 16,-7-4-76-16,4-5-120 15,6-9-167-15</inkml:trace>
  <inkml:trace contextRef="#ctx0" brushRef="#br1" timeOffset="176151.92">9313 15844 22 0,'0'0'265'0,"0"0"-195"0,0 0 150 15,0 0-64-15,0 0 26 16,6-74-21-16,2 65-72 16,2 2-20-16,2 4-35 15,7 3-32-15,4 0 8 16,7 4-8-16,1 14-2 16,-1 2 0-16,-11 3 3 15,-1 1-7-15,-12-1 4 16,-6 2-14-16,0-5 8 15,-3 0 3-15,-7-6 3 16,-1-1-5-16,2-6 11 16,-1 0-6-16,4-7 0 15,0 0 4-15,3-3 2 0,3-18-6 16,0-5-1 0,0-7-4-16,12-1 0 0,7-2 4 15,8 0 1-15,1-3 0 16,-1 2-9-16,-1 11 9 15,-10 2 0-15,-4 10 0 16,-5 8 9-16,-4 4-7 16,-3 2 12-16,0 0-12 15,0 2 19-15,0 16-17 16,0 8 0-16,-7 8 27 16,4-1-30-16,0 2 12 15,3-2-13-15,0-6 6 16,0-6-20-16,3-3 3 15,7-9-53-15,1-1-36 0,-2-4-207 16,-6-4-156-16</inkml:trace>
  <inkml:trace contextRef="#ctx0" brushRef="#br1" timeOffset="176944.97">8800 15913 124 0,'0'0'119'0,"0"0"-112"15,0 0 22-15,0 0-16 16,0 0-9-16,0 0-2 16,69-17 2-16,-63 17-4 15,-3 0 0-15,-3 0 32 16,0 0 49-16,0 0 36 16,0 0 21-16,0 0-27 15,0 0 38-15,-9-2-41 16,-2-4-48-16,-5-3-22 0,-2-1 6 15,-6-2-4-15,-4-5-1 16,-2-3-27-16,-3 0 31 16,5-5-24-1,-2 1-11-15,3-2 7 0,5-1-8 16,5-6-7-16,1-3 0 16,4 5 3-16,6 2-5 15,3 10 2-15,3 5 0 16,0 7-7-16,0 7 6 15,0 0 1-15,0 0 0 16,-4 0 4-16,4 0-2 16,0 0-2-16,-3 0 0 15,3 0 3-15,-5 0 4 0,2 4-5 16,-6 5 8 0,-1 1-7-16,-2 7 28 0,-2 2-26 15,-2 1 2-15,1 1 21 16,0 4-21-16,3-1 5 15,-1-1 0-15,4-3-9 16,6 0 11-16,0 0-14 16,3-4 0-16,0 0 0 15,0-5 3-15,0-2-3 16,6 1 0-16,9 0 2 16,4 0-7-16,11 0 5 15,3 3 0-15,6 0 0 16,4-1 2-16,0 0-2 15,0 1 0-15,-4 1-16 0,-9-4 8 16,-11 2-47-16,-5-6-16 16,-11 2 17-16,-3 5-43 15,0 3-58-15,-14 1-134 16,-14-7-166-16</inkml:trace>
  <inkml:trace contextRef="#ctx0" brushRef="#br1" timeOffset="178065.86">8681 15559 89 0,'0'0'103'16,"0"0"1"-16,0 0 58 16,0 0-32-16,0 0-39 15,0 0-41-15,-15-7 19 0,15 7-20 16,0 0 5-16,-3 0 6 16,3 0-34-16,-3 0 12 15,3 0-12-15,-3 0-23 16,3 0-2-16,0 0-1 15,0 0-14-15,0 0 3 16,0 0-17-16,0 0 9 16,0 0-4-16,0 0-7 15,0 0 29-15,0 0-4 16,0 0 5-16,0-7 12 16,3 4-9-16,0-3 14 15,0 3-2-15,1 3-15 16,2 0 10-16,5 0-10 15,5 0 0-15,3 0-1 0,4 0 5 16,7 0-4-16,-2 0 0 16,-1 0 7-16,-5 0-9 15,-5 0 2-15,-4 0 0 16,-10 0-8-16,0-4-5 16,-3 4 13-16,0 0 2 15,-3 0-2-15,-13-3-28 16,-8 3-67-16,0 0 57 15,-3 0 33-15,-3 0-13 16,2 0 18-16,1 3 8 16,-1 4-7-16,1-1 25 15,3-3-1-15,3 2 4 16,2-3 35-16,1 2-22 0,9-1 11 16,0-3-9-1,3 0-21-15,2 3 34 0,1-3-32 16,-2 4-10-16,2-4 26 15,0 3-20-15,3-2 5 16,-6 0 5-16,3 4-18 16,0-5 15-16,3 0-21 15,-4 3-4-15,4 4 7 16,-3 5-6-16,3 8-4 16,0 4 14-16,0 3-10 15,13 5 26-15,4 1-23 16,8 1-4-16,5-2 35 0,-2-2-37 15,2-10 1-15,-3-1-2 16,-5-5 0-16,-3-1-5 16,-2-3-66-16,-2-5-45 15,-2-3-64-15,-8-2-248 16</inkml:trace>
  <inkml:trace contextRef="#ctx0" brushRef="#br1" timeOffset="185052.81">7037 15833 36 0,'0'0'0'0</inkml:trace>
  <inkml:trace contextRef="#ctx0" brushRef="#br1" timeOffset="188265.75">8171 15559 51 0,'0'0'2'0,"0"0"-4"0,0 0 0 15,0 0-11-15,0 0 9 16,0 0 2-16,0 0 2 15,-2 10 6-15,2-10 8 16,0 0 8-16,0 0-8 16,0 0 6-16,0 0 2 15,0 0-13-15,0 0 2 16,0 0-11-16,0 0 2 16,0 0-8-16,0 0 6 15,0 0 0-15,0 0 7 16,0 0-5-16,0 0 4 15,0 0 3-15,0 0-7 0,0 0 16 16,0 0-17-16,0 0 7 16,0 0-7-16,0 0 1 15,0 0 1-15,0 0-3 16,0 0 2-16,0 0 3 16,0 0-5-16,0 0 0 15,0 0-2-15,0 0 1 16,0 0 0-16,0 0-24 15,0 0-34-15,0 0-15 16</inkml:trace>
  <inkml:trace contextRef="#ctx0" brushRef="#br1" timeOffset="190392.84">9603 15911 287 0,'0'0'96'0,"0"0"-27"16,0 0 44-16,0 0-58 16,0 0-55-16,0 0 0 15,0 0-6-15,0-5 3 0,0 5 1 16,0 0-56-1,0 0-41-15,0 0-6 0,0-6-51 16</inkml:trace>
  <inkml:trace contextRef="#ctx0" brushRef="#br1" timeOffset="190753.37">10014 15552 22 0,'0'0'96'15,"0"0"-66"-15,0 0-16 16,0 0-14-16,-89-58-12 0,53 47-74 15</inkml:trace>
  <inkml:trace contextRef="#ctx0" brushRef="#br1" timeOffset="191765.01">9176 15377 9 0,'0'0'51'0,"0"0"-43"16,0 0 43-16,0 0-7 15,0 0-26-15,0 0 7 16,0 0 1-16,0 0 10 16,0 0 5-16,0 0-6 15,0 0 11-15,0 0-10 16,0 0 3-16,0 0-2 15,0 0-18-15,0 0 0 16,0 0-18-16,0 0 3 16,0 0-1-16,0 0-3 15,0 0 0-15,0 0 0 0,0 0 6 16,0 0-5-16,0 1-1 16,0-1 4-16,0 0-4 15,0 0 0-15,0 0 0 16,0 0 1-16,0 2 0 15,0-2-1-15,0 0 5 16,0 0 2-16,0 0 8 16,0 0-15-16,0 0 0 15,0 0 5-15,0 0-4 16,0 0 1-16,0 0-2 16,0 0 3-16,0 0-5 15,0 0 2-15,0 0 0 16,0 0-3-16,0 0 8 0,0 0-5 15,0 0 0 1,0 0 2-16,0 0-6 0,0 0 4 16,0 0-3-16,0 0 1 15,0 0-8-15,0 0 10 16,0 0 0-16,0 3 3 16,0-3-2-16,0 0-1 15,0 0 0-15,0 0 4 16,0 0-2-16,0 0 2 15,0 0-3-15,0 0 5 16,0 0 0-16,0 0-6 16,0 0 0-16,0 0 2 15,0 0 1-15,0 0-4 16,0 0 1-16,0 0 0 0,0 0 1 16,0 0-1-16,0 0 0 15,0 0-5-15,0 0 2 16,0 0-42-16,8 0-94 15,5 4-85-15,-1-4 93 16</inkml:trace>
  <inkml:trace contextRef="#ctx0" brushRef="#br1" timeOffset="194171.79">7170 14291 22 0,'0'0'45'16,"0"0"5"-16,0 0-23 15,0 0 26-15,0 0 8 16,0 0 0-16,3-21 10 16,-3 21-1-16,0 0 1 15,0 0 1-15,0 0-39 16,0 0 12-16,0 0 14 15,0 0-1-15,-3 2 44 0,0 1-27 16,3-3-16-16,-3 2 14 16,-3 1-42-16,-6 7 2 15,-3 7-14-15,-6 6-18 16,0 4 10-16,5 7-11 16,2 0 0-16,4 7 12 15,1-5-4-15,6 3-8 16,0 4 9-16,3 1-8 15,0-2 21-15,0-1-14 16,9-6-5-16,7-1 13 0,-2-2-14 16,5-5-1-1,4 0-1-15,2-7 11 0,2-5-12 16,4-4 1 0,-4-2 0-16,0-2 13 0,-2-5-11 15,-5 4-2-15,-7-6 2 16,-7 0 5-16,-3 0-4 15,0 0-3-15,-3 0 0 16,0 0 6-16,0 0-6 16,0 2 0-16,0 1-4 15,0-3 11-15,0 4-7 16,0-4 0-16,0 2 2 16,-6 1 9-16,-6-1-5 15,-6 1-1-15,-7 0 13 16,-5-3-12-16,2 0 10 0,-5-11-16 15,3-6 3 1,2-8 2-16,5-5-5 0,1-9 0 16,7-11-2-16,6-9 10 15,6-4-11-15,3-3 3 16,0 2 0-16,9 2-5 16,12 7 5-16,1 7 0 15,5 3-1-15,-6 8 3 16,3 8-6-16,-8 9 4 15,-4 7 0-15,-3 6-8 16,-6 4 8-16,-3 3-5 16,0 0 4-16,0 0-15 15,0 0 14-15,0 0-7 16,0 0 9-16,0 0-10 0,0 0 10 16,0 0 0-16,0 0 0 15,0 0 4-15,0 0 2 16,0 0-6-16,0 3 5 15,-6 4 2-15,-9 3-5 16,-4 10-2-16,-8 2 3 16,0 8 5-16,-1 4-8 15,1 5 0-15,9 3 6 16,2 8 2-16,8 7-5 16,8 5-3-16,0 4 7 15,3-6-2-15,18-4-5 16,6-10 0-16,7-7 2 15,5-5-15-15,7-4 8 0,2-5-42 16,4-1-10-16,-3-7-110 16,-7-7-123-16,-9-10-239 15</inkml:trace>
  <inkml:trace contextRef="#ctx0" brushRef="#br1" timeOffset="195748.37">9428 14151 188 0,'0'0'48'16,"0"0"61"-16,0 0 47 15,0 0-55-15,0 0-22 16,0 0 13-16,-27-2 7 15,27 2-46-15,0 0-4 0,0 0 1 16,0 0-22-16,0 0 24 16,0 0-31-16,0 0 3 15,-3 0 12-15,3 0-34 16,0 0 14-16,0 0-16 16,6 13 3-16,11 9 25 15,5 9-6-15,2 2-16 16,1 3 27-16,-5 4-31 15,2 0 16-15,-6-4-11 16,-2 3-2-16,-8 5 10 16,0-2-13-16,-6 1-2 15,0 4 16-15,-3-3-6 16,-9 1-2-16,-6-6-8 16,0-5 4-16,-3-6 10 0,2-4-5 15,4-7-8-15,4-5 17 16,1-4-12-16,7-2-3 15,-3-6-3-15,6 3 13 16,0-3 0-16,0 0-13 16,0 0 0-16,0 0 8 15,0 0 0-15,0 0-8 16,0 0 0-16,0-3 6 16,6-7-10-16,7-11 4 15,4-1 0-15,2-7 0 16,-2-4 6-16,2-7-6 0,-7-7 0 15,-2-3-7-15,-2-2-1 16,-8-2-2-16,0-5-26 16,-3 0 29-16,-15 3-19 15,3 3 20-15,-6 11 1 16,6 12 5 0,2 13-7-16,1 11 7 0,3-1 0 15,3 6-5-15,0 1 6 16,0 0-1-16,0 0 0 15,-1 0 6-15,1 0-13 16,1 0 7-16,2 0 0 16,0 0-5-16,0 0 8 0,0 0-3 15,0 0 0-15,3 0 7 16,0 0-7-16,0 0 0 16,0 0 0-16,0 0-10 15,0 0 11-15,0 0-1 16,0 1 0-16,0 15 3 15,6 4-9-15,3 4 6 16,2 6 0-16,5-1-4 16,-4 7 13-16,6 4-9 15,-3 5 0-15,-2 5 5 16,1 1 0-16,-1 1-5 16,-1-2 0-16,-6-4 2 15,-3-3-2-15,1-6 0 16,-4-8 0-16,0-5 14 15,0-2-12-15,-10-2-2 0,1-6 0 16,-3-2 6-16,1-1-1 16,4-6-5-16,1 0 3 15,0 0 3-15,-1-5 0 16,1 0-6-16,-3 0 0 16,1 0-10-16,1 0-19 15,1 0-25-15,3 0-46 16,0 0-145-16,0 0-119 15</inkml:trace>
  <inkml:trace contextRef="#ctx0" brushRef="#br1" timeOffset="203597.81">8060 13914 383 0,'0'0'67'0,"0"0"-38"16,0 0 55-16,0 0 18 15,0 0-56-15,0 0-10 16,-82 56 41-16,82-56-37 16,0 0 12-16,0 0 44 15,0 0-46-15,6-12 11 16,15-19-4-16,9-18-52 15,7-10 17-15,5-8-22 16,-6-1 0-16,4-2 1 0,-10-3 5 16,-2-4-6-1,-5 2 0-15,-7 5 11 0,-7 22-11 16,-9 14 0-16,0 20 0 16,-3 14 10-16,-19 0-10 15,-11 21 0-15,-15 18-3 16,-7 14 1-16,0 3-8 15,8-3 10-15,16-10-1 16,10-17-12-16,15-15 16 16,6-8-7-16,0-3-1 15,20-3-10-15,20-17 15 16,11-16 22-16,4-5-13 16,0-4 25-16,-6-5-33 15,-7 7 10-15,-6 7 14 0,-11 5-19 16,-4 16 28-16,-12 8-33 15,-3 7 1-15,7 3-2 16,4 20 0-16,11 10 0 16,-1 7 0-16,6-1 10 15,-2-3-10-15,2-6 0 16,-6-7-12-16,-2-4 1 16,-4-7-72-16,-3-12-107 15,-2 0-240-15</inkml:trace>
  <inkml:trace contextRef="#ctx0" brushRef="#br1" timeOffset="204175.84">9846 12014 485 0,'0'0'17'16,"0"0"119"-16,-36-75 69 0,27 58-67 15,-4 8-15-15,5 2 4 16,-1 4-79-16,0 3 9 16,-4 0-21-16,-1 6-33 15,-8 27 9-15,-8 14-12 16,5 12 0-16,4 10 2 16,12 4 8-16,6 6-10 15,3 0 0-15,0-2 8 16,16-8-13-16,1-3 5 15,5-9-17-15,-5-6 16 16,2-7-97-16,-3-5-45 16,-5-13-78-16,-8-13-119 15,-3-12-54-15</inkml:trace>
  <inkml:trace contextRef="#ctx0" brushRef="#br1" timeOffset="204346.3">9525 12560 594 0,'0'0'115'0,"0"0"53"16,0 0 91-16,0 0-162 16,0 0-46-16,0-83-32 15,55 50-19-15,14-3 0 16,4 3-12-16,3 6-8 16,-6 8-63-16,-7 6-183 15,-14-1-248-15</inkml:trace>
  <inkml:trace contextRef="#ctx0" brushRef="#br1" timeOffset="206648.5">10587 12461 1053 0,'0'0'110'0,"0"0"-52"15,0 0-29-15,0 0 18 16,55-86-40-16,-7 33-7 0,-2-7-1 16,-7 2-24-1,-6-6 3-15,-11-1 20 0,-13 1-21 16,-8 12 4-16,-1 11 18 16,0 19 2-16,-7 15 7 15,-2 7-8-15,-7 14 0 16,-5 19-9-16,3 17 10 15,5 3-1-15,9-5 0 16,4-9 0-16,14-11-7 16,7-11-16-16,9-12 18 15,10-5-8-15,8-6 17 16,10-23-4-16,-3 2 8 16,-10 0-6-16,-8 8 8 15,-15 9-10-15,-8 7 0 16,-14 3 7-16,0 0-7 15,0 6 0-15,0 11 2 0,-15 9 6 16,-3 7 22-16,-4-3-30 16,-2-1 2-16,3-2 8 15,-3-10-4-15,8-5-6 16,7-9 7-16,2-3-3 16,3-12 30-16,0-25-34 15,4-18 8-15,0-16-20 16,0-13 12-16,7-14 0 15,7-6-1-15,5 0 10 16,-6 15-10-16,4 27 1 16,-8 23 0-16,-3 22 19 15,-3 10-18-15,-3 7 10 0,0 0-10 16,0 0 9-16,0 0-10 16,0 0 0-16,0 4 1 15,0-1 29 1,0 3-18-16,0-5 6 0,0 2 13 15,0-3-22-15,0 0 28 16,0 0-18-16,0 4-7 16,0 2 13-16,3 11-15 15,5 6-9-15,8 16 22 16,0 8-19-16,-1 5 26 16,3 10-30-16,-3-4 2 15,-1 1 10-15,-1-10-12 16,-3-3 0-16,-4-10 0 15,0-9 10-15,0-10-14 0,-3-7 4 16,-2-4 0-16,1-6-13 16,-1 0 14-16,4 0-1 15,1-12 7-15,6-22-4 16,1-9-1-16,4-11-2 16,-1 1 0-16,-1 5-13 15,0 12 8-15,-3 12 5 16,-6 11-2-16,4 9-7 15,-1 4 7-15,8 5-16 16,-1 11 17-16,5 6-15 16,-3 2 15-16,-2 0 1 15,-2 1 0-15,-4-2-29 16,2-6 12-16,-3-3-18 0,-2-8-11 16,4-3 12-16,1-3-16 15,1 0 18-15,7-20 28 16,2-16-6-16,-1-6 7 15,-3-8 2-15,-5-3 1 16,-4 0-11-16,-4 10 14 16,1 13-3-16,-6 10 20 15,0 13-3-15,0 7 17 16,0 5-34-16,0 24 3 16,0 4-8-16,7 10 5 15,2 0 0-15,6-11 0 16,6-1 9-16,-2-11-12 15,-2-7 3-15,-1-7 0 16,-1-6-5-16,9-3 5 0,-2-17 0 16,2-10-4-16,-9-6-2 15,-9-12-2-15,-6-3-4 16,0-3-13-16,-18 6 17 16,-9 8 4-16,-1 11 4 15,4 12-2-15,-1 17-6 16,5 0 5-16,1 27-1 15,2 15 4-15,10 10-8 16,7 2 8-16,0-4 0 16,6-8-4-16,15-18-2 15,5-5-7-15,9-16 2 16,8-3 11-16,-1-12-3 16,-3-18 3-16,-3-10 0 0,-5-7-4 15,-4-3 13 1,-5-4-8-16,-4 4-1 0,-9 13 3 15,-3 15 10-15,-6 11-3 16,0 11 2-16,0 0-12 16,3 11-17-16,3 11 17 15,5 7-7-15,5 1 14 16,3-10-17-16,2-3-2 16,0-10-3-16,6-7 12 15,-2-7-3-15,2-16 6 0,-1-10 0 16,3-1 5-1,-2-6-5-15,-3-6 0 0,0 7 0 16,-5 6-3-16,-9 10 12 16,-2 10-9-16,-2 13 0 15,0 0-6-15,3 10-4 16,4 16 9-16,0-3 1 16,4 4-6-16,1-8 11 15,6-8-5-15,1-2 0 16,-1-9 1-16,0 0-9 15,-6-9 8-15,1-11 0 16,-7-8-7-16,-1-4 8 16,-1-11-1-16,-4 0 0 15,-3-10 8-15,-3-3-13 16,0-7 5-16,0-2 0 0,0 5 27 16,-9 17-11-16,-1 13 28 15,3 21 4-15,3 4-23 16,1 5 29-16,0 0-54 15,-3 11-4-15,-1 9-2 16,1 9 12-16,0 5 5 16,6 5 1-16,0 1-7 15,0 5 20-15,9 2-25 16,10 0 0-16,5-2 6 16,0-5-4-16,13 1-4 15,-1-12-10-15,-3-5-38 16,-2-9-5-16,-1-8-40 15,6-7-33-15,3-7-92 16,0-15 61-16,0-12 9 0,-13-6-5 16,-8-4 56-16,-13-8 99 15,-5 3 51-15,0 7 83 16,0 12 41-16,-8 13 7 16,-1 8 4-16,-3 5-60 15,-2 4-82-15,-2 4 6 16,-6 19-50-16,1 7 0 15,3 2 23-15,11 1-18 16,0-1-5-16,7-1 0 16,0-5 5-16,11-7-20 0,4-5 15 15,4-7-43-15,4-7 40 16,2 0-33 0,2-13 24-16,-3-13 5 0,-5-11-38 15,-10-6 38-15,-6-13-12 16,-3-7 19-16,-6-9 3 15,-13-8 3-15,-2-5-4 16,3-2 30-16,0 19-24 16,6 21 43-16,3 27-13 15,5 20 34-15,1 0-32 16,-3 20-40-16,3 16 0 16,0 12 10-16,3 13-4 15,0 12 12-15,12 10-18 0,5 9 0 16,-1 9-9-1,6 2-24-15,-2 7-88 0,-1 5-93 16,-6-7-503-16</inkml:trace>
  <inkml:trace contextRef="#ctx0" brushRef="#br1" timeOffset="207153.34">11734 12305 675 0,'0'0'22'16,"0"0"294"-1,0 0-129-15,0 0-132 0,0 0 44 16,0 0-80-16,-49-58-6 15,49 77-13-15,0 14 4 16,0 14-4-16,9 4 0 16,4-1 3-16,-1 0-9 15,-1-10 9-15,-1-7-3 16,-4-13 0-16,-3-10 7 16,3-7-19-16,-3-3 12 15,0 0 0-15,9-17 11 16,3-16-8-16,4-6-3 15,8-3 0-15,3 4 3 16,-2 9-10-16,5 9-5 0,0 7-23 16,-2 7 27-16,-4 6-37 15,-5 0 9-15,-5 2 10 16,-11 10-27-16,-6 5 25 16,0 3-23-16,-23 4 48 15,-12 5-4-15,-7-8 7 16,6-1-36-16,3-8-13 15,14-7-21-15,13-5-119 16,6-14 36-16,15-20-194 16</inkml:trace>
  <inkml:trace contextRef="#ctx0" brushRef="#br1" timeOffset="207474.46">12159 12237 185 0,'0'0'219'0,"0"0"-36"15,0 0-20-15,0 0-15 16,0 0-67-16,0 0-66 15,45-10 21-15,-36 20 5 16,4 3-34-16,1-6 13 16,-1-2-13-16,-1-5-7 15,6 0 2-15,3-5 4 16,6-12 9-16,-2-10-15 16,-1-6 4-16,-6-4-7 15,-7-2 3-15,-6 7 0 0,-5 5 8 16,0 13-6-1,-6 11 51-15,-13 3-13 0,-8 20-30 16,-4 17 1-16,-2 9-3 16,7 2-5-16,10 0 8 15,13-3-7-15,3-5-8 16,6-6 4-16,27-14-37 16,19-11-44-16,15-9-81 15,11-9-230-15</inkml:trace>
  <inkml:trace contextRef="#ctx0" brushRef="#br1" timeOffset="209118.37">12450 13208 325 0,'0'0'181'15,"0"0"-59"-15,0 0 43 16,-18-79-92-16,5 45 7 0,-1 4-13 16,-5 8-10-16,-4 5 45 15,4 13-45-15,-11 4-22 16,-1 1-9-16,-6 24-22 16,1 11-3-16,3 9 3 15,5 0 1-15,12-2-3 16,12-9-2-16,4-11-4 15,3-4-6-15,20-15-10 16,11-4 7-16,3-23 12 16,6-21 1-16,-1-12 0 15,-6-9 0-15,-9-5 1 0,-9-6 6 16,-8-7-7 0,-7-3 0-16,-3 4 0 0,0 26 9 15,0 20-7-15,0 23 4 16,-3 13-6-16,-1 13 0 15,1 30-18-15,3 23 18 16,0 6 4-16,0 5-1 16,10-16-5-16,10-8 2 15,2-19-15-15,-1-12 4 16,-3-15-27-16,6-7 12 16,1-14 20-16,-1-18 3 15,1-14 0-15,-5-4-8 16,-10-5-3-16,-4 4 8 15,-6 16-13-15,0 14 19 0,0 13 9 16,0 8-7-16,0 0-2 16,0 15-23-16,0 9 21 15,0 1-4-15,6-2 6 16,0-6-5-16,3-3 0 16,3-11-7-16,3-3 7 15,-2 0 1-15,1-14 4 16,-1-9-1-16,-7-5 2 15,-6-3-1-15,0 1 5 16,0 7 2-16,-3 6-3 16,-7 12 14-16,-3 5 3 15,0 8-21-15,-3 22 0 16,-1 14 0-16,7 8 4 0,4-1 3 16,6-4-14-16,3-8 1 15,18-10-71-15,10-10 18 16,5-17-68-16,3-2 75 15,7-28 26-15,-7-8-28 16,-5-14 16-16,-1-3 35 16,-12-4 3-16,-6-2 6 15,-5 1 6-15,-10 11 44 16,0 14 65-16,0 13 19 16,-6 13-10-16,2 7-26 15,4 0-70-15,0 17-25 16,0 26 2-16,0 24 17 0,10 20 29 15,14 13-33 1,13 9 19-16,8 0-43 0,2 1 7 16,-5-11-22-16,-7-17 11 15,-19-19-36-15,-16-21 10 16,0-18-11-16,-31-11 23 16,-15-13-5-16,-5 0-5 15,-9-26 22-15,2-20-21 16,6-8-11-16,10-8 7 15,17-1-7-15,10 1 38 16,15 6 0-16,15-2 3 16,20 5-14-16,21-5 11 0,11 2 0 15,1-3-5 1,4-1 7-16,-11 0-2 0,-12 4 11 16,-9 5-6-16,-11 3 18 15,-10 9-22-15,-8 5 13 16,-5 15 14-16,-3 9-5 15,-3 10 31-15,0 0-36 16,0 3-9-16,0 21-11 16,0 8 2-16,0 4 0 15,0 5 3-15,0-7 0 16,12-7-6-16,2-10-3 16,8-11-31-16,9-6 21 15,4-16-46-15,6-18-22 0,-8-5-75 16,-7-10-84-1,-6-6 58-15,-14-9 45 0,-3-8 132 16,-3-5 8-16,0 8 35 16,-13 13 39-16,-3 23 82 15,9 17-3-15,-3 15 24 16,4 1-97-16,0 7-71 16,0 17 16-16,3 3-6 15,3 1-17-15,0-7 7 16,9-3-6-16,3-11-3 15,-2-3 0-15,0-4 6 16,3 0 10-16,-3-16-12 16,-1-7 1-16,-5-1-5 15,-2 1 0-15,-2 9-49 0,0 9-13 16,0 5-1-16,0 16-138 16,-6 15-65-16,0 13 213 15,3 6-58-15,0 4-46 16,3-6-17-16</inkml:trace>
  <inkml:trace contextRef="#ctx0" brushRef="#br1" timeOffset="210151.94">13633 12553 75 0,'0'0'246'0,"0"0"-59"16,0 0 8-16,0 0 14 16,0 0-79-16,0 0-32 15,3-39-9-15,-3 39-72 16,0 0-8-16,6 7-9 0,1 9 3 15,0 0-3 1,-1-3 0-16,1-6 0 0,-4-4-7 16,1-3 14-16,5 0-7 15,1-6 2-15,10-14 6 16,2-9-1-16,1-1-7 16,-1-6 0-16,-1-2 2 15,-6 9 2-15,1 7-4 16,-9 11 0-16,3 4 7 15,-3 7-16-15,2 0 7 16,3 0 2-16,6 10-11 16,0 3 11-16,-2-1 0 0,1-4-19 15,2-4-30 1,-3-4 25-16,1 0-44 0,-4-3 16 16,0-11 18-16,0-9-60 15,-6 0 12-15,-1-4 72 16,-6 1 9-16,0 2-6 15,0 9 14-15,0 5 13 16,0 6 58-16,0 4-41 16,0 0-11-16,0 0-26 15,0 1 10-15,3 12-10 16,3-3 1-16,-3-3-1 16,5-2 21-16,-3-2-14 15,3-3-6-15,4 0 11 0,-2-3-11 16,3-12 17-1,1-2-18-15,-8-4 0 0,-3-1 3 16,-3-5 2-16,0 7-5 16,0 1 0-16,-6 12 8 15,-4 7 27-15,-1 0-35 16,-1 17 6-16,-4 12-9 16,2 7 3-16,5 1 0 15,8-1-1-15,1-3-15 16,0-6-4-16,13-8-17 15,11-9-33-15,2-10 14 16,12 0 2-16,8-19-3 16,6-8-19-16,4-3 28 15,-5-5-88-15,-8-2 57 0,-7-2-111 16,-14-1 130 0,-10 6 60-16,-9 12 19 0,-3 8 118 15,0 8 47-15,-15 6-58 16,-7 13-80-16,-5 11-8 15,3 7 79-15,6 3-42 16,8-4-50-16,7-7-25 16,3-3 9-16,0-7-19 15,0-9 10-15,16-4 0 16,4 0 5-16,5-14-1 16,2-13 5-16,-2-6-5 15,-4-3 3-15,-12-7-7 16,-3-7 0-16,-6-8 0 0,0-6 17 15,-15-3-13-15,-6 3 18 16,-1 8 25-16,2 9-5 16,7 20 19-16,4 17 17 15,6 10-32-15,-3 8-43 16,-3 23 1-16,6 14-4 16,3 7 10-16,0 4-2 15,15-3-5-15,6 1-3 16,3-3-13-16,4-1 10 15,5-4-79-15,6-6-58 16,13-14-213-16,-3-13-81 16</inkml:trace>
  <inkml:trace contextRef="#ctx0" brushRef="#br1" timeOffset="210519.86">14951 11989 74 0,'0'0'706'0,"0"0"-571"16,0 0 96-16,0 0-134 16,0 0-57-16,0 0-31 15,-32 0 5-15,32 0-6 16,0 0-8-16,0 0 11 16,0 0-7-16,0 0 15 15,4-10-5-15,2-7-1 0,-6-3 10 16,0 0-16-1,0 7-6-15,0 4 8 0,0 9-4 16,0 0 8-16,-6 0-13 16,-8 9-7-16,1 12-5 15,0 1 15-15,7 1-3 16,6-7 0-16,0 1-11 16,0-3 9-16,6-5-19 15,10-5-30-15,1 0 16 16,5-4-37-16,-1 0-39 15,0-14-66-15,-7 0-129 16,-9 4-101-16</inkml:trace>
  <inkml:trace contextRef="#ctx0" brushRef="#br1" timeOffset="-212502.11">9043 5545 375 0,'0'0'10'16,"0"0"-7"-16,0 0 54 15,0 0 34-15,0 0 0 16,0 0-51-16,0 0-27 16,0 0 24-16,0 0-33 15,0 0 14-15,0 0-4 16,0 0-10-16,0 0-8 0,0 0-7 16,0 0-31-16,0 2-9 15,0 2-110-15,8 2-105 16,5-4 68-16</inkml:trace>
  <inkml:trace contextRef="#ctx0" brushRef="#br1" timeOffset="-211050.05">8770 5808 184 0,'0'0'23'15,"0"0"-22"-15,0 0 28 16,0 0-9-16,0 0-17 16,0 0-3-16,2-12 0 15,13 7-8-15,1-1-6 16,2 3-45-16,0 0-39 0</inkml:trace>
  <inkml:trace contextRef="#ctx0" brushRef="#br1" timeOffset="-205723.39">12555 14393 28 0,'0'0'26'16,"0"0"-20"-16,0 0 16 16,0 0-19-16,0 0 0 15,0 0 16-15,0 0-16 16,0 0 10-16,0 3 2 0,0-3-5 15,0 0 16-15,0 0-8 16,0 0 6-16,0 0 8 16,0 0-23-16,0 0 7 15,0 0-4-15,0 0-9 16,0 0 14-16,0 0-17 16,0 0 0-16,0 0 0 15,0 0 1-15,0 0-2 16,0 0-4-16,0 0-31 15,0 0 1-15,4-5-49 16,2-3-16-16</inkml:trace>
  <inkml:trace contextRef="#ctx0" brushRef="#br1" timeOffset="-201422.43">6852 14819 31 0,'0'0'104'0,"0"0"-15"0,0 0 10 16,0 0 30-16,0 0-11 15,0 0-17-15,0 0-68 16,-27-56-15 0,18 56 6-16,-7 0-22 0,-2 0 4 15,-6 7-6-15,3 3 6 16,-4 5-2-16,-2 5-4 16,6 6 0-16,-3 5 21 15,2 5-19-15,10 3 8 16,0-2-1-16,12-4-5 15,0-9 0-15,0-8-4 16,6-10-3-16,9-3-3 16,4-3 12-16,4-9 0 0,2-17 5 15,5-7-10-15,-2 0 22 16,-7-4-23-16,-3 5 5 16,-6 2 26-16,-6 5-22 15,-6 6 40-15,0 6-8 16,0 9 7-16,0 4 3 15,0 0-38-15,0 0-11 16,0 11-4-16,0 14-8 16,3 13 2-16,19 4-46 15,11 2-100-15,22-1-55 16,17-14-102-16,16-12-5 16</inkml:trace>
  <inkml:trace contextRef="#ctx0" brushRef="#br1" timeOffset="-200576.68">9904 14502 167 0,'0'0'37'0,"0"0"110"15,0 0-10-15,0 0-8 16,0 0-10-16,0 0-29 16,-9-27-10-16,6 27-41 0,3 1-33 15,0 23-5-15,0 8 11 16,0 14 9-16,0 4 15 16,9-2-29-16,-3-4 11 15,1-7-16-15,-1-8-2 16,2-13 18-16,-5-9-9 15,0-4-6-15,0-3 12 16,0 0-3-16,7 0 47 16,2-17-41-16,6-8 10 15,7-8 14-15,-2-3-37 16,-1 2-3-16,-1 12-2 16,-3 5 4-16,-2 9-12 15,1 8 8-15,-1 0-19 16,-4 8 18-16,3 11-32 0,-9 1 18 15,-3 4-5-15,-3 5-15 16,-3 5 7-16,-27 2-63 16,-15 6-174-16,-26-2-95 15</inkml:trace>
  <inkml:trace contextRef="#ctx0" brushRef="#br1" timeOffset="-197616.64">8405 14506 43 0,'0'0'44'0,"0"0"-19"15,0 0 0-15,0 0-20 16,0 0 14-16,0 0 30 16,0 0-27-16,6-31-10 15,-6 28 5-15,0 0 4 16,0 0 9-16,0-4-21 15,0 5 0-15,0 2 17 0,-9-2-22 16,-3 2 5 0,-3 0-9-16,-1 0 7 0,-1 0 12 15,-2 0-19-15,2 0 1 16,1 0 5-16,4 0 1 16,5 4-3-16,1-4 12 15,4 0-13-15,-1 4-3 16,3-1 0-16,0 0 0 15,0 0-9-15,0 0 10 16,5-3-1-16,8 0 0 16,-1 0 4-16,4-3-2 15,4-6-2-15,-1-7 0 16,-5 2 25-16,2-2-24 0,-7 4 8 16,-6 0 7-1,-3 2-8-15,0 1 19 0,0-1-16 16,-3 3 2-16,-3 4 2 15,0-1-9-15,-4 4 0 16,2 4 6-16,-1 16-9 16,-4 6-2-16,1 4-1 15,3-3 0-15,4-1-8 16,5-7 9-16,0-9-1 16,0-3 0-16,0-7-16 15,8 0 14-15,4 0-20 16,1-3 22-16,-1-11 2 0,3 1 7 15,-3-1-5 1,-6 2 7-16,0 1-8 0,-6 1 14 16,0 4-17-16,0 0 5 15,0 3-9-15,-3 3 4 16,-3 0-3-16,0 3-39 16,0 6-15-16,3 9 3 15,-1 0-17-15,4-1-23 16,0 0 38-16,0 0-18 15,0-7 10-15</inkml:trace>
  <inkml:trace contextRef="#ctx0" brushRef="#br1" timeOffset="-195463.67">27057 14333 6 0,'0'0'0'0,"0"0"-6"16,-82-33 6-16,72 24 0 0,10 5 39 15,17 1-39-15,27 1-7 16,20 0-9-16,18-1 0 16</inkml:trace>
  <inkml:trace contextRef="#ctx0" brushRef="#br2" timeOffset="-187386.13">18353 15334 556 0,'0'0'45'16,"0"0"10"-16,0 0-5 16,0 0-50-16,0 0 3 15,-17 91 14-15,17-3 53 16,0 27 2-16,3 34 2 15,3 43-34-15,2 33 0 16,3 31-5-16,0 23-16 16,6 8 21-16,5 7-33 15,-3 0 12-15,6 1 3 16,-7 5-14-16,1-7 19 16,7-38-9-16,-3-80-16 0,3-85 11 15,-4-61-8-15,1-23-5 16</inkml:trace>
  <inkml:trace contextRef="#ctx0" brushRef="#br2" timeOffset="-187325.56">18643 19047 1237 0,'8'0'-29'0,"-4"0"-13"16,-4 0 42-16,0 0 0 16,-9 0 0-16,-6 0-823 15</inkml:trace>
  <inkml:trace contextRef="#ctx0" brushRef="#br2" timeOffset="-186089.19">18257 15569 0 0,'0'0'82'0,"0"0"30"15,0 0 0-15,0 0 2 16,0 0-13-16,0 0-2 16,-18-24-38-16,18 22-13 15,0 2 0-15,0 0-27 16,0-1 0-16,15 1-4 15,8-3 0-15,12 3 12 16,8 0-22-16,5 0 0 0,15 0 7 16,12 0-12-16,18 0 5 15,15 0 11-15,15 0-12 16,10 0 9-16,16-6-14 16,14-8-1-16,10-3 2 15,8 2 0-15,-3 1-2 16,-5-1 0-16,-7 4 3 15,-2 5-5-15,0-8 5 16,-3 7-3-16,3-2 0 16,-5-4 0-16,0 3-1 15,-10-1 1-15,-2-5 0 16,0 4 1-16,7-3-1 0,-2 3 0 16,8-5 1-16,-4 3 0 15,-7 2-1-15,-3 1 0 16,-9-2 2-16,0-1-4 15,4 2 2-15,5-5 0 16,5-2-7-16,4 2 4 16,-2-5-8-16,0 2 1 15,-6 3-6-15,-2 0 12 16,-2 0-1-16,2 0 2 16,2-1-4-16,9 1 2 15,-3 3 5-15,-2-2 0 16,-2 2 0-16,-7 2-6 15,-5-2 6-15,3 5 0 16,3 2-1-16,6 3 1 16,11-1 0-16,0 2 0 0,5 0 3 15,2 3-5-15,2 0 2 16,7 0 0-16,1-2-6 16,11-4 11-16,6 0-5 15,2-2 0-15,0-1 1 16,0 1-2-16,-2 5 1 15,-2 1 0-15,1-2-2 16,0 4 3-16,0 0-1 16,-7 0 0-16,5 0 4 15,0 0-2-15,6 4-1 0,9 2 7 16,-2 3 8 0,-2-2-12-16,-4 6-2 0,-2-6-2 15,-3 1 5-15,0-3-5 16,-8-5 0-16,-11 0 0 15,-16 0-7-15,-12 0 13 16,-4 1-6-16,-2 4 0 16,5 3 1-16,4-2 2 15,-3 0-3-15,-5 4 0 16,-10-3 10-16,-10 6-8 16,-14 1 4-16,-14 0-1 15,-8 2 3-15,-15-3-12 16,-6-1 4-16,-12 0 0 15,-7-4-5-15,-13-1-1 16,-9-5-26-16,-16-2-102 0,-7 0-61 16</inkml:trace>
  <inkml:trace contextRef="#ctx0" brushRef="#br2" timeOffset="-184715.44">20348 15908 442 0,'0'0'164'15,"0"0"10"-15,0 0 13 16,0 0-42-16,0 0-65 15,0 0-33-15,-8-22 10 16,5 22-33-16,0 0-3 16,-1 8-21-16,-6 21 6 15,-6 17-6-15,0 26 6 0,6 7 1 16,4 5 25 0,6-2-30-16,0-7 14 0,0 0-14 15,0-14 7-15,3-9-10 16,-3-6 1-16,0-12-17 15,0-1-58-15,-15-10-83 16,0-9-203-16,-4-14-110 16</inkml:trace>
  <inkml:trace contextRef="#ctx0" brushRef="#br2" timeOffset="-184543.49">20154 16372 624 0,'0'0'318'15,"0"0"-117"-15,0 0-50 16,0 0-87-16,0 0-39 0,75-84-21 16,-25 62 10-16,5-1-14 15,2 6-11-15,-1 7-22 16,-1 0-159-16,-9-2-327 16</inkml:trace>
  <inkml:trace contextRef="#ctx0" brushRef="#br2" timeOffset="-184287.81">20743 16012 938 0,'0'0'176'16,"0"0"49"-16,0 0-116 15,0 0-48-15,0 0-20 0,0 0-33 16,-46 26-6-16,30 20-2 15,-6 18 0-15,-1 11 5 16,-3 7-4-16,9-9-1 16,4-3 0-16,12-15-3 15,1-11-6-15,14-13-61 16,21-6-52-16,14-13-28 16,13-12-405-16</inkml:trace>
  <inkml:trace contextRef="#ctx0" brushRef="#br2" timeOffset="-184004.05">20988 16216 635 0,'0'0'167'0,"0"0"51"0,0 0-47 15,0 0-90-15,0 0 3 16,0 0-24-16,-18-22-14 15,12 22 9-15,2 0-19 16,0 5-14-16,-2 9-22 16,-1 13 8-16,-1 3-7 15,-2 10-1-15,9-1 0 16,1-3-2-16,8-7 1 16,16-5-4-16,13-10-26 0,7-8-73 15,5-6-27-15,-3-17-165 16,-8-19-350-16</inkml:trace>
  <inkml:trace contextRef="#ctx0" brushRef="#br2" timeOffset="-183734.34">21268 15840 697 0,'0'0'233'0,"0"0"-26"16,0 0-118-16,0 0-41 15,0 0-39-15,0 0 13 16,0 0 66-16,78 85-37 0,-29-44-5 16,-1 5-36-16,-4 6-10 15,-8 4 4-15,-14 1-1 16,-16-1-3-16,-6 4 0 16,-19 2-16-16,-20 2 9 15,-10-9-53-15,-2 1-21 16,-4-17 16-16,5-8-87 15,5-16-148-15,9-15-187 16</inkml:trace>
  <inkml:trace contextRef="#ctx0" brushRef="#br2" timeOffset="-183494.2">21898 16029 947 0,'0'0'24'16,"0"0"85"-16,0 0 9 15,0 0-83-15,0 0-12 16,0 0-8-16,33 19-7 16,13-16 18-16,9-3-26 15,3 0-6-15,0 0-9 16,-9-10-137-16,-11 0-227 15,-13 4-150-15</inkml:trace>
  <inkml:trace contextRef="#ctx0" brushRef="#br2" timeOffset="-183322.25">21847 16283 721 0,'0'0'254'16,"0"0"-188"-16,0 0 56 15,0 0-104-15,100-27 16 16,-35 1-34-16,-2 5-4 16,-2-1-91-16,7 2-228 15,0 3-219-15</inkml:trace>
  <inkml:trace contextRef="#ctx0" brushRef="#br2" timeOffset="-181776.63">22736 16031 225 0,'0'0'88'0,"0"0"33"15,0 0 6-15,0 0-81 16,0 0-7-16,0 0-14 15,-8 0-8-15,8 0 25 16,0 0-17-16,0 0-7 16,0 0 3-16,-1 0-13 15,1 0 23-15,0 0-25 16,0 0 2-16,0 0 4 0,-2 0-9 16,2 0-3-1,0 0 3-15,0 0 3 0,0 0 3 16,-1 0-5-16,1 0 15 15,0 0 18-15,0 0-2 16,0 0 18-16,0-6 13 16,0-10-20-16,1-5-10 15,10-8-34-15,6 6 6 16,3 0 11-16,2 6-18 16,-2 7 5-16,-4 7-6 15,4 3 1-15,-8 3-9 16,-3 17 1-16,-5 7-22 15,-4 6 6-15,-4 3 2 0,-14 0 9 16,-3 1-5 0,1-8-7-16,5-5 19 0,5-12 5 15,5-7 0 1,5-5 2-16,0 0-2 0,0 0 0 16,22-8 1-16,9-9 17 15,10 1 34 1,3 6-52-16,-2 1 0 0,-2 9 3 15,-7 0 3-15,-13 9-6 16,-8 10 0-16,-12 8-9 16,-1 3 9-16,-27 6 15 15,-21 4-14-15,-10-3 14 0,-11 2-13 16,-16-3-3 0,-16 5 1-16,-26-7-202 0,-27-6-344 15</inkml:trace>
  <inkml:trace contextRef="#ctx0" brushRef="#br2" timeOffset="-181408.65">20073 17098 712 0,'0'0'244'16,"0"0"-209"-16,0 0 120 0,0 0-88 16,0 0-44-16,82 0 62 15,2-7-32-15,40-12-6 16,41-5-6-16,53-2-22 16,45-6-7-16,26-5-12 15,20 1 0-15,2 0-1 16,-15 2 1-16,-35 0-2 15,-51 4 1-15,-58 5-8 16,-56 5 2-16,-46 3 7 16,-32 2 0-16,-18 4 9 15,-1 1-9-15,-20 1-1 16,2 6-12-16,7 3-77 0,4 0-83 16,8 0-330-1</inkml:trace>
  <inkml:trace contextRef="#ctx0" brushRef="#br2" timeOffset="-179698.5">26588 16503 229 0,'0'0'400'0,"0"0"-318"16,0 0 166-16,0 0-88 15,0 0-92-15,0 0 3 16,-22 0-25-16,25-12 5 16,16-17-9-16,10-9-28 15,11-14 12-15,6-5-26 16,-1-4 0-16,-2-6 12 16,-4-9-8-16,-5-10-1 15,-5-1-3-15,-10-1 5 16,-11 15-1-16,-8 14-4 15,0 20 0-15,-17 19 0 16,-1 19 0-16,-7 5 0 0,-8 35-4 16,-3 23-12-16,1 22 8 15,12 14 8-15,13 5 0 16,10-1-11-16,0-15 8 16,22-22-4-16,11-15 0 15,7-20-23-15,10-18 24 16,0-12 1-16,4-12 5 15,1-25 8-15,-3-8-5 16,-4-1-3-16,-12-4 0 16,-9 13 7-16,-12 13-7 15,-8 14 0-15,-7 10 0 16,0 0 0-16,0 24-12 0,4 10 9 16,5 15-6-1,7-9 18-15,3-4-17 0,5-5 8 16,-1-9 0-16,2-6-3 15,1-13-4-15,3-3 7 16,2-2 0-16,2-15 5 16,0-7 5-16,-5 4-10 15,-6 2 0-15,-4 8-5 16,-6 6 12-16,-3 4-7 16,4 0 0-16,2 0 1 15,9 0-10-15,3 7 9 16,1-2 0-16,1-3-2 15,-1-2 2-15,-1 0-13 16,-3 0-41-16,0 0-88 0,-5-2-98 16,-7-13-142-16,-9-2-97 15</inkml:trace>
  <inkml:trace contextRef="#ctx0" brushRef="#br2" timeOffset="-177682.39">26296 16986 280 0,'0'0'80'16,"0"0"81"-16,0 0-18 15,0 0-35-15,0 0 27 16,0 0-35-16,-13-13-27 16,13 10-8-16,0 1-18 0,0 1-17 15,0-3-27-15,6-1 7 16,13 0-10-16,4-9 0 15,7 5 0-15,-2 6 4 16,-3 3-4-16,-3 0 0 16,-2 17-14-16,-7 5 11 15,-7 9-10-15,-6 5 7 16,0 3-3-16,-9-3 13 16,-7-4-4-16,-2-3 1 15,2-7 7-15,5-6-2 16,6-8-6-16,5-6 0 15,0-2-6-15,0 0 6 16,0-9-4-16,17-19 4 0,7-10 0 16,4-11 8-1,4-1-8-15,-4 4 0 0,-1 7 3 16,-8 14 5-16,-6 11-6 16,-6 11-2-16,-6 3 2 15,-1 3-9-15,0 25-6 16,3 11 13-16,-3 8 3 15,2 1 0-15,1 3-3 16,4-4 0-16,2-8-13 16,4-9-49-16,8-12-70 15,6-11-169-15,7-7 133 16,4-12-125-16</inkml:trace>
  <inkml:trace contextRef="#ctx0" brushRef="#br2" timeOffset="-177252.92">26860 16995 631 0,'0'0'106'16,"0"0"114"-16,-80-9-81 16,67 9-79-16,9 0-24 15,4 0-34-15,0 0-2 16,27 0-3-16,18 0 3 16,19 1 2-16,5-1 3 15,-3 0-5-15,-15 0-48 16,-15-4 23-16,-10-6-14 15,-10 0 21-15,-10-3 17 0,-6-1-6 16,0 5 1 0,-8-5-26-16,-14 1-9 0,-6 7 20 15,-4 1-1-15,1 5 22 16,1 0 9-16,12 0 0 16,9 0 27-16,6 0-33 15,3 0-3-15,0 0-4 16,11 0-16-16,13 0 20 15,2 0 60-15,4 0-41 16,-6 0-2-16,-2 9-17 16,-5 2 0-16,-4 4 13 15,-5 0-11-15,-5 4 2 16,-3 3-1-16,0 3 3 16,-15 4 0-16,-5 6-6 0,-3-3-44 15,2 4-52-15,6-8-142 16,9-15-96-16</inkml:trace>
  <inkml:trace contextRef="#ctx0" brushRef="#br2" timeOffset="-176946.57">27621 16808 822 0,'0'0'196'16,"0"0"-26"-16,0 0-35 15,0 0-108-15,0 0-6 16,0 0-21-16,-104 44 0 0,75-10 31 16,0 4-16-1,7 1 4-15,8 0-13 0,9-5 1 16,5-5-4-16,1-3-3 16,19-9 0-16,8-7 4 15,9-8-1-15,8-2-3 16,1-7 0-16,2-15 0 15,-9-4-15-15,-9 0-31 16,-10-1-24-16,-11 7 17 16,-7 1-68-16,-2 2-262 15,-3-2-309-15</inkml:trace>
  <inkml:trace contextRef="#ctx0" brushRef="#br2" timeOffset="-176414.66">28397 15807 24 0,'0'0'29'16,"0"0"44"-16,0 0 0 15,0 0 5-15,0 0 11 16,0 0 43-16,17-42 25 15,-17 38-12-15,0 1 48 16,0-1-77-16,0-2-22 16,-1 2 1-16,-1 4-22 15,-1-3-21-15,-1 3-6 16,2 0-28-16,-3 0 13 16,-5 7-31-16,-5 20 0 0,-5 11-1 15,-1 19 5-15,3 13 5 16,5 6-3-16,3 3-2 15,1-2 5-15,6-9-9 16,-4-13-2-16,6-14-2 16,-5-8-7-16,1-11-33 15,2-8-45-15,-1-5-54 16,-4-9-78-16,-1-6-132 16,-3-24-194-16</inkml:trace>
  <inkml:trace contextRef="#ctx0" brushRef="#br2" timeOffset="-176233.68">28092 16081 375 0,'0'0'260'16,"0"0"40"-1,0 0-115-15,0 0-136 0,0 0-10 16,0 0-27-16,103-50 4 16,-39 38 13-16,5 2-26 15,-6 1-5-15,-5-2 2 16,-8 0-76-16,-6-1-116 15,-13-5-192-15,-7-2-99 16</inkml:trace>
  <inkml:trace contextRef="#ctx0" brushRef="#br2" timeOffset="-175986.52">28632 15837 378 0,'0'0'238'0,"0"0"49"15,0 0-60-15,0 0-129 16,0 0-10-16,0 0-35 15,-18-4-14-15,11 11 17 16,-1 12-37-16,-1 13 25 16,-4 10 16-16,-2 11-45 15,-4 7 30-15,-1 7-41 16,-1-3-3-16,5-4 4 16,7-14-3-16,3-7-4 15,6-12 0-15,0-4-71 16,9-13-28-16,19-10-89 15,5-4-163-15,10-22-381 0</inkml:trace>
  <inkml:trace contextRef="#ctx0" brushRef="#br2" timeOffset="-175354.84">28719 16000 565 0,'0'0'124'0,"0"0"133"15,0 0-123-15,0 0-69 16,0 0-2-16,0 0-25 16,84-38 3-16,-63 38-21 15,-4 0-18-15,-1 0 4 16,-4 10-1-16,-1 10-5 16,-6 10 0-16,-5-1-1 15,0 7-11-15,-10 1 12 16,-8-1 0-16,-4-6-5 15,1-7 8-15,3-3-3 16,5-10 4-16,7-4 0 0,4-6 0 16,2 0-4-1,0 0 0-15,0 0 29 0,11-12-24 16,10-14 3-16,5-6-8 16,3-2 6-16,-1-4-6 15,-1 6 0-15,-5 1 0 16,-2 3 28-16,-7 7-15 15,-4 9 13-15,-5 7-1 16,-2 5-12-16,-2 0 13 16,0 0-26-16,0 5-5 15,0 14-2-15,0 13 2 16,0 9 5-16,0 4 0 0,0 0 8 16,5-4-13-16,-2-7 5 15,1-11-14-15,1-7-29 16,5-9-56-16,9-7-22 15,8 0-83-15,5-17-209 16</inkml:trace>
  <inkml:trace contextRef="#ctx0" brushRef="#br2" timeOffset="-175087.13">29239 15820 560 0,'0'0'258'16,"0"0"-12"-16,0 0-59 0,0 0-115 15,0 0-49-15,0 0 6 16,0 3-24 0,29 21 11-16,8 8 56 0,4 5-44 15,-2 2-9-15,-4 1-15 16,-10 1 4-16,-11 1-8 16,-14 0 0-16,0 3 0 15,-30 3-11-15,-12 2 9 16,-9 2-19-16,-1-2-38 15,3-7-57-15,5-9-4 16,14-14-109-16,10-12-94 16,15-8-207-16</inkml:trace>
  <inkml:trace contextRef="#ctx0" brushRef="#br2" timeOffset="-174821.42">30226 16009 909 0,'0'0'62'16,"0"0"195"-16,0 0-158 16,0 0-70-16,0 0 19 15,0 0-47-15,35-14 2 16,8 11 29-16,9-3-30 15,0-1 4-15,-7 6-6 0,-5-5-48 16,-8 6-16-16,-10 0-66 16,-7 0-140-1,-15 0-217-15</inkml:trace>
  <inkml:trace contextRef="#ctx0" brushRef="#br2" timeOffset="-174642.44">30161 16233 869 0,'0'0'144'0,"0"0"-56"16,0 0 7-16,0 0-47 15,0 0-18-15,127 0 58 16,-62-7-75-16,-5-6-11 0,-10 1-4 16,-6 1-55-16,-7-2-116 15,-13 1-273-15</inkml:trace>
  <inkml:trace contextRef="#ctx0" brushRef="#br2" timeOffset="-163776.36">30483 16065 61 0,'0'0'46'0,"0"0"22"16,0 0-36-16,0 0-16 15,0 0-15-15,-81-14 7 16,77 14-8-16,4 0-3 16,0 0-1-16,0 0-3 15,0 0-1-15,0 0 8 16,0 0 0-16,0 0 26 0,2-5 6 16,8-7 18-16,4 0 7 15,2-4-41-15,0 5 28 16,1-1 29-16,-5 1-18 15,-4 8-2-15,-5 0-38 16,-3 3 0-16,0 0 26 16,0 0-25-16,0 0 22 15,-7 0-15-15,-9 13-9 16,-8 10-6-16,-4 6-3 16,-2 8-5-16,0-1 6 15,3 0-6-15,7-9 0 16,6-7 5-16,8-8-5 0,4-5-6 15,2-7-9 1,0 0 10-16,0 0-3 0,14 0 16 16,10-12 9-16,2-5-5 15,0-9-12-15,-3 3 13 16,-4-7-13-16,-5 2 0 16,-3 12-6-16,-7 0 11 15,-2 12-5-15,-2 4 0 16,0 0-24-16,0 2-31 15,-8 16-2-15,-5 6 57 16,-2 2 3-16,1-7-3 16,6-1-13-16,2-2 5 15,3-3-38-15,3-6 6 0,0-3-48 16,0-4-18 0,1 0 19-16,10 0-9 0,0-7-61 15</inkml:trace>
  <inkml:trace contextRef="#ctx0" brushRef="#br2" timeOffset="-158434.68">30334 16352 207 0,'0'0'137'16,"0"0"-107"-16,0 0 78 16,0 0 7-16,0 0-8 15,0 0 18-15,0 0-37 16,-6 0 3-16,6-3-17 15,0 1-27-15,0 1 4 16,0-6-33-16,0-7 11 16,18-11-28-16,12-9 11 15,5-9-11-15,12-3-1 16,5-13 0-16,2-5-1 0,4 2 6 16,-2 0-5-16,-6 9 1 15,-4 6 7-15,-16 10-9 16,-12 12 1-16,-8 11 0 15,-7 8 0-15,-3 6 2 16,0 0-4-16,-3 6-4 16,-19 13-67-16,-10 12 61 15,-5 5-24-15,-3 3-9 16,6 1 28-16,4 0-21 16,5-4-1-16,8-2 24 15,1-9-16-15,5-4 29 16,2-11-16-16,4-1-13 0,1-9 6 15,4 0-7-15,0 0 32 16,0 0-3-16,0-3 8 16,6-18-14-16,5-5 9 15,-5-2 0-15,-5 7 10 16,-1 9-7-16,0 4 35 16,-10 8-5-16,-17 11-33 15,-9 20-1-15,-7 10-9 16,4 5 10-16,6-2-5 15,6-5 10-15,5-6-5 16,8-10 0-16,10-12-6 16,4-9-3-16,0-2-12 15,15-2 14-15,16-22 1 16,9-7 6-16,2-11 0 16,-4-4-24-16,-4-1 7 0,-1-1 11 15,-6 11 6-15,-7 13 0 16,-9 11-6-16,-5 13 12 15,-6 0-12-15,0 16-4 16,-7 18-60-16,-9 5 61 16,2 0-76-16,3-2-19 15,0 1 0-15,10-9-106 16</inkml:trace>
  <inkml:trace contextRef="#ctx0" brushRef="#br2" timeOffset="-157747.84">32003 15903 132 0,'0'0'111'0,"0"0"-30"16,0 0 5-16,0 0-22 15,0 0-16-15,0 0-34 16,0 0-5-16,2-9-9 16,-2 9 0-16,1-3-4 0,-1 3-5 15,0 0 1-15,0 0-44 16,0 0-90-16,-9 8-174 15</inkml:trace>
  <inkml:trace contextRef="#ctx0" brushRef="#br2" timeOffset="-156870.41">31336 16148 49 0,'0'0'339'0,"0"0"-227"16,0 0 55-16,0 0 19 15,0 0-81-15,0 0-24 16,-45-8-47-16,45 8-33 0,0 0 5 15,0 0-6-15,19 0 0 16,21 0 8-16,12 0 30 16,16 0 1-16,1-3-20 15,-5-6-13-15,-7-1 6 16,-14 3-12 0,-10-3 0-16,-14 7-2 0,-9 0 2 15,-6 3-1-15,-4-1-6 16,0-6-17-16,-12 1 2 15,-13-5-131-15,-5-1 72 16,-3 5 55-16,5-3-8 16,1 3 32-16,4-1-6 15,9 1 8-15,4 5 2 16,7 0 23-16,3 2 22 0,0-6-4 16,0 2-25-1,3-3-3-15,8 1 14 0,4 2-17 16,0 4 26-16,0 0-35 15,-2 0-3-15,2 4 15 16,3 11-10-16,6 9 18 16,-3 6 4-16,0 3-25 15,-10-3 17-15,-5 0-19 16,-3-3 0-16,-3 1-4 16,-12 3 11-16,-19-5-14 15,-17 3-4-15,-10-5-78 0,-12-2-54 16,-9-7-146-1,-2-10-129-15</inkml:trace>
  <inkml:trace contextRef="#ctx0" brushRef="#br2" timeOffset="-154895.47">32173 16041 70 0,'0'0'56'16,"0"0"5"-16,0 0 35 15,0 0-9-15,0 0 3 0,0 0-32 16,0-19-21-1,0 19 8-15,0 0-11 0,0 0 9 16,0 0-24-16,0 0 7 16,0 0 27-16,0 0-33 15,1 0-5-15,3 3-15 16,0 13 8-16,2 13-1 16,1 5 38-1,-4 2-29-15,0-5 17 0,-1-3-31 16,-1-7 9-16,2-8-11 15,-1-6 6-15,-1-7-2 16,2 0-4-16,3 0 0 16,8 0 21-16,5-11-9 15,7-9 33-15,3-10-13 0,3-4-32 16,-1 0 20-16,-1 4-20 16,-3 13 0-16,-5 9 8 15,-4 8-8-15,-2 5-2 16,-1 19 0-16,-1 6 4 15,-2 3-2-15,1-4 0 16,-2-4 0-16,2-4-13 16,2-11 10-16,3-3-12 15,3-7 3-15,4 0-5 16,3-11 17-16,2-12-6 16,2-2-16-16,-1-6 21 15,0-6-19-15,2-1 12 16,-8 8 6-16,-5 10-10 15,-10 11 12-15,-8 8 0 16,-2 1 2-16,0 0-6 0,0 0 8 16,-6 0-4-16,-12 10 25 15,0 3-13-15,-2 3 22 16,2 0-12-16,2 1-18 16,2 0 11-16,4 2-15 15,6-2 0-15,2-5-3 16,2 3 2-16,0-8-2 15,11-4 3-15,10-1 0 16,8-2-12-16,3-2 8 16,-4-15-13-16,-3-9 15 15,-4-1-15-15,-9 1 17 16,-4 3 0-16,-2 11 1 16,-6 7 12-16,0 5-7 15,0 0 3-15,0 3-9 16,-2 14-19-16,-2 3 19 0,4 0 0 15,0-3-5-15,0-4-6 16,0-4 11-16,3-6-1 16,7-3-7-16,2 0 16 15,3-9-7-15,1-5-1 16,5-8 6-16,-6 2-3 16,0 0-3-16,-3 0 0 15,-7 13 3-15,-2 2 2 16,-3 5-10-16,0 0 2 15,1 5-18-15,2 15 18 0,0 4 1 16,0-4 2-16,3-4-5 16,3-4 11-16,3-7-6 15,1-5 0-15,5 0 5 16,-1 0-3-16,5-17 1 16,-1-3 3-16,0-6 32 15,0-2-27-15,-8 3 31 16,-1 2-12-16,-9 12-2 15,-3 5 23-15,0 3-3 16,0 3-7-16,0 0-1 16,0 0-38-16,0 0 4 15,0 0-6-15,0 0 6 16,0 0-5-16,0 0-1 0,0 0 0 16,0 6-7-16,0-3 11 15,0 5-4-15,0 4 0 16,0 9 5-16,0 16-6 15,0 11 1-15,0 5 0 16,0 3-2-16,0 1 6 16,0 0-4-16,-2-6 0 15,-5-8 5-15,-3-11-11 16,2-8 6-16,-3-10 0 16,-3-8-7-16,-6-6 18 15,-4 0-11-15,-1 0 6 16,-2-17 0-16,3-5 9 15,3-5-14-15,5-2-1 16,5-7 24-16,8 2-21 0,3-8 5 16,20 1-8-16,20-4 8 15,17 1-17-15,14 7 8 16,-2 9-19-16,-5 11-10 16,-12 9-64-16,-19 8-96 15,-27 0-298-15</inkml:trace>
  <inkml:trace contextRef="#ctx0" brushRef="#br2" timeOffset="-154468.45">30559 17033 606 0,'0'0'245'16,"0"0"-90"-16,0 0-1 16,0 0-104-16,0 0-41 15,0 0 3-15,-40 90 3 0,32-35 0 16,8-6-15-1,0-3 5-15,17-14-4 0,9-7-1 16,7-15 0-16,3-10 2 16,6-7-6-16,-4-27 4 15,-3-11 0-15,-12-19-8 16,-12-3-7-16,-11 3 13 16,0 10 0-16,-22 17 4 15,-2 22-4-15,-1 10 2 16,-5 5-28-16,0 22-15 15,2 10-93-15,7 11-9 16,11 3-70-16,10-6-105 16</inkml:trace>
  <inkml:trace contextRef="#ctx0" brushRef="#br2" timeOffset="-154148.36">30914 16995 494 0,'0'0'491'0,"0"0"-372"15,0 0 48-15,0 0-94 16,0 0-54-16,0 0-4 16,21-25-15-16,-3 30 0 15,9 12-6-15,0 7 6 16,-5 5-2-16,-6 5-2 16,-11-2-49-16,-5-3 18 15,0-7-26-15,-12-6 11 16,2-13 49-16,0-3 1 15,3-3 23-15,5-27 35 16,2-17-46-16,9-12 6 0,21-3-18 16,11 1 4-16,5 13-11 15,-4 14 7-15,-6 17-1 16,-10 10-17-16,-8 7-53 16,-9 22-55-16,-9 17-165 15,-4 7-145-15</inkml:trace>
  <inkml:trace contextRef="#ctx0" brushRef="#br2" timeOffset="-152862.08">30823 17808 763 0,'0'0'308'16,"0"0"-245"-16,0 0 61 15,0 0-113-15,0 0 3 16,0 0-14-16,51 0 2 16,-39 27 12-16,-3 6-11 15,-3 1 4-15,-2-5-4 16,-1-5 1-16,0-9-1 16,0-8-3-16,-1-4 0 15,3-3-5-15,5-6 5 0,9-20 0 16,8-14 9-1,11-10-4-15,1-3-1 0,-1 7-4 16,-5 10 1-16,-8 16 29 16,-3 9-19-16,-10 9-11 15,0 2 0-15,-5 2 1 16,0 15-1-16,-1 3 0 16,1-3 4-16,-1-3-6 15,-5-5 2-15,2-7 0 16,-1-2-1-16,2 0 7 15,10-2-4-15,5-18 7 16,13-6-6-16,3-5 10 16,2-1-13-16,-4 8 0 15,-8 8-3-15,-8 10 8 16,-6 3-5-16,-4 3 0 16,0 0-3-16,-2 15-9 0,-2 4 12 15,2 1-7-15,-2-3-5 16,1-5-40-16,0-2 5 15,7-8 3-15,10-2-32 16,7 0 55-16,14-1-12 16,8-19-51-16,4-8 47 15,-2-9 37-15,-7 1 4 16,-15 3-4-16,-14 6 5 16,-11 11 54-16,-5 6 38 15,0 7-24-15,-23 3-16 16,-5 0-50-16,-6 13 0 0,4 6-7 15,6 1 3 1,8 0 1-16,7 0-4 0,3-3 0 16,6-1-8-16,0-5-1 15,7-11-3-15,16 0 6 16,6-3 6-16,3-14-8 16,-3-10 8-16,-2-3 0 15,-5 0-4-15,-5 1 0 16,-6 9 4-16,-7 11 0 15,-4 2 5-15,0 7-8 16,0 0 3-16,0 11-9 16,-4 7-1-16,-2 2 10 0,3-4-5 15,3-1 1-15,0-7-41 16,6-6 20-16,13-2 0 16,2-8 25-16,6-13-2 15,1-4 9-15,-2-1-9 16,-3 2 2-16,-3 2-3 15,-10 7-9-15,-4 9 12 16,-3 3 0-16,-3 3-8 16,0 0 5-16,0 15 1 15,-3 4-1-15,0 0 6 16,3 4-11-16,0-9 8 16,3-3-6-16,15-3 2 15,3-8-10-15,6-3 14 16,0-16 0-16,0-5 3 15,-1 0-1-15,-2-1 4 0,-1 1-6 16,-2 1 44-16,-8 9-18 16,-7 7 21-16,-3 6 3 15,-3 1-30-15,0 13 9 16,0 21-27-16,-5 20 12 16,5 18 42-16,0 15-56 15,8 12 42-15,13 3-37 16,-3 1 3-16,-5-7-10 15,-9-11 2-15,-4-18 0 16,-11-24-9-16,-24-13 14 16,-11-25-5-16,-12-5 6 15,-5-35 1-15,5-19-2 0,10-20-5 16,16-13 0-16,21-9-9 16,11-2 6-16,17 2-9 15,35 8-15-15,15 11-28 16,15 17-6-16,1 4-97 15,-8 15-275-15</inkml:trace>
  <inkml:trace contextRef="#ctx0" brushRef="#br2" timeOffset="-151890.86">31007 18360 560 0,'0'0'415'0,"0"0"-261"16,0 0-4-16,0 0-117 16,0 0-30-16,0 0 1 0,25-66-4 15,-7 66 0-15,-3 0-1 16,1 19 3-16,-1 5-2 16,-2 8 0-16,-6 2 3 15,-3 2 2-15,-4-7-5 16,0-2-6-16,2-10 1 15,-2-7-25-15,3-7 18 16,-2-3 9-16,8-10 6 16,1-22 8-16,10-15-11 15,4-17 0-15,1 5 1 16,2 11 0-16,-3 9-1 16,-4 22 7-16,-8 7-1 15,-1 10-12-15,1 0 6 0,-2 20 0 16,1 12-4-1,1 5 4-15,-3 5 0 0,1-10-1 16,2-3-16-16,3-10-19 16,7-13-23-16,5-6-18 15,8 0 18-15,2-17-31 16,-3-13-31-16,-4-7 30 16,-8-1 50-16,-4 9 29 15,-9 8 12-15,-6 12 22 16,-3 8 74-16,0 1-27 15,0 0-30-15,0 21-27 16,-1 8-7-16,-7 7 35 16,4-4-6-16,-1-4-20 15,5-11 1-15,0-4-15 16,0-11 0-16,0 2 0 0,0-4-3 16,8 0-7-16,2-9-4 15,2-17-7-15,-6-8 18 16,-3-9-19-16,-3-1 22 15,0 6 21-15,-12 11 16 16,-1 7 59-16,2 10-5 16,4 3-37-16,4 0-1 15,3-2-35-15,1-4-15 16,20-6-3-16,10-2-5 16,2-2 5-16,0 1 0 15,-3 3 0-15,-6 7 25 16,-5 3-2-16,-7 5 15 0,-3 4-4 15,-3 0-22 1,3 13 3-16,1 14 3 0,2 9-13 16,-3 7 18-16,-7 6-23 15,-2-1 0-15,0 1-4 16,-16-4-10-16,0-8-47 16,-1-7-49-16,6-13-40 15,0-12-114-15,4-5-165 16</inkml:trace>
  <inkml:trace contextRef="#ctx0" brushRef="#br2" timeOffset="-151728.93">31770 18238 332 0,'0'0'340'0,"0"0"-26"15,0 0-88-15,0 0-143 16,0 0-29-16,0 0-40 16,-7-9-5-16,37 9-11 15,30-3 2-15,23 1 0 16,15 0-7-16,4-4-77 15,-14 2-167-15,-11-13-470 16</inkml:trace>
  <inkml:trace contextRef="#ctx0" brushRef="#br2" timeOffset="-151327.86">32559 18006 54 0,'0'0'1018'0,"0"0"-944"16,0 0 39-16,0 0-26 15,0 0-33-15,0 0-25 0,-13 46-17 16,18-7 55-16,-4 9-48 16,-1 0-4-16,0 10 7 15,0-2-18-15,-4-8-2 16,-3-11-2-16,6-13 4 16,1-15-8-16,0-6 4 15,0-3-5-15,0 0-5 16,1-12 15-16,13-12-5 15,7-8 0-15,3-6 7 16,2 6-11-16,3 2 4 16,1 10 0-16,-1 12-9 15,-3 6 6-15,-5 2 1 16,-6 0-7-16,-6 7-34 16,-9 6 29-16,0 8-8 0,-17 5 7 15,-10-1 5-15,-7 0-33 16,0-6 13-16,1-5-12 15,8-7-6-15,11-2 15 16,8-5-73-16,6-12-127 16,9-21-71-16,19-14-74 15</inkml:trace>
  <inkml:trace contextRef="#ctx0" brushRef="#br2" timeOffset="-151003">32876 18066 150 0,'0'0'310'0,"0"0"-33"16,0 0-34-16,0 0-98 0,0 0-94 15,0 0-8-15,16 7-28 16,-23 13 9-16,4-3-7 16,0 2-11-1,3-7-6-15,0-5 0 0,0-6 3 16,0-1-15-16,0 0 5 16,7-1-1-16,8-15-5 15,-1-6 4-15,-1-5 0 16,-6 0 4-16,-4 3 5 15,-3 12-6-15,0 5 13 16,0 7 0-16,0 0 30 16,-15 2-36-16,-6 23 1 0,-4 1 4 15,6 6 4-15,7 2 4 16,6 2-14-16,6-8 0 16,0-2-7-16,4-13-25 15,23-4-44-15,12-9-78 16,19 0-205-16</inkml:trace>
  <inkml:trace contextRef="#ctx0" brushRef="#br2" timeOffset="-150562.81">33401 17835 756 0,'0'0'174'0,"0"0"51"0,0 0-142 16,0 0 5-1,0 0-40-15,0 0-39 0,-3-16 26 16,27 8-32-16,4-4 20 16,2 3-18-16,-4 0 2 15,-6 4-8-15,-4 0 1 16,-10 5 0-16,-3 0-10 16,-3 0-1-16,0 0-2 15,0 5-7-15,-10 10 13 16,-8 5 3-16,-2 1 4 15,0-4 0-15,-1 2 0 16,9-2 3-16,6-5-3 16,4 5 0-16,2-3 1 15,0 2-9-15,0-2 8 0,3 2-1 16,11-6-15-16,-1 0 16 16,-1-1-1-16,-4-2-2 15,-5 3-5-15,1 0 5 16,-4 0 1-16,0 6 2 15,-18-1-3-15,-9 4 3 16,-4 1-11-16,-2-1-18 16,0-3-34-16,2 4-64 15,3-6-227-15,7-8-132 16</inkml:trace>
  <inkml:trace contextRef="#ctx0" brushRef="#br2" timeOffset="-150329.12">33577 18115 784 0,'0'0'355'15,"0"0"-227"-15,0 0 32 16,0 0-64-16,80-6 31 16,-75 3-18-16,-5 3-52 15,0 0 19-15,0 0-37 16,0 0-39-16,-2-3 16 15,-1 1-16-15,2 2-38 16,-1-3-42-16,-1 3-83 16,-9 0-49-16,-4-5-148 0</inkml:trace>
  <inkml:trace contextRef="#ctx0" brushRef="#br2" timeOffset="163913.69">17514 6020 11 0,'0'0'77'0,"0"0"-11"15,0 0-15-15,0 0 18 16,0 0 15-16,0 0-20 15,0 0 0-15,0 0 4 16,0 0-28-16,-9-14-6 16,9 14-23-16</inkml:trace>
  <inkml:trace contextRef="#ctx0" brushRef="#br2" timeOffset="165063.57">20239 5949 0 0,'-81'14'0'16,"29"-14"0"-16,-6 0 0 16,-5 1 0-16,1 2 0 15,-2 5 0-15,2-5 0 16,0 2 0-16,1 2 0 15,-5 4 0-15,-7-8 0 16,-9 0 0-16,-9 1 0 16,-6 1 0-16,-1-1 0 15,1-2 0-15,0 0 0 16,6-1 0-16,6-1 0 16,10 0 0-16,0 0 0 15,-5 0 0-15,2-5 0 16,2-1 0-16,-1 4 0 0,3-1 0 15,-2 3 0-15,8 0 0 16,20 0 0-16,44-3 0 16,1-2 0-16,3-1 0 15,0-14 0-15,17-10 0 16,28-8 0-16,-19-2 0 16,-13 22 0-16,29-27 0 15,-21 12 0-15,3-5 0 16,-17 5 0-16,22-7 0 15,-19-3 0-15,20-13 0 16,-8-1 0-16,-6 11 0 16,-16 36 0-16,0 10 0 15,-47-3 0-15,-23 53 0 0,-27 29 0 16,-21 10 0-16,-1 15 0 16,-1 0 0-16,19-12 0 15,22-12 0-15,24-13 0 16,43-12 0-16,9-8 0 15,3 2 0-15,-17-10 0 16,17-5 0-16,7-5 0 16,9-25 0-16,6 1 0 15,2 5 0-15,-8-6 0 16,7-4 0-16,-3 0 0 16,-12 0 0-16,-2 0 0 0,9 0 0 15,-9 0 0 1,-3 0 0-16,-3 0 0 0,-6 5 0 15,-26 1 0-15,5 3 0 16,1-4 0-16,-4-3 0 16,5-2 0-16,2 0 0 15,10-2 0-15,7-10 0 16,-15 2 0-16,13 0 0 16,0 5 0-16,2 1 0 15,-3-2 0-15,1 2 0 16,-4-3 0-16,-1 0 0 15,0-3 148-15,13 10-99 16,0 0 71-16,0 0 16 16,0 0-15-16,0 0-42 15,0 0 16-15,-68-29 23 0,68 29-48 16,0 0-15-16,2-3-16 16,34-5-28-16,23-6 12 15,38-7-22-15,25 1 0 16,30-1 28-16,33 1-28 15,36 2 20-15,35 4-10 16,24 3-5-16,14 3 6 16,2 7-12-16,-9-5 0 15,-26 6-7-15,-43-4 11 16,-45-3-4-16,-46-1 0 16,-49 1 10-16,-33 0-12 15,-22 1 7-15,-19 4-3 0,-4-3 110 16,0-2-53-16,-10-3-25 15,-17-6-34-15,-8 3-12 16,-11 5-6-16,-10 2-64 16,-8 6-48-16,-10 0-92 15,-2 14-85-15,2-1-72 16</inkml:trace>
  <inkml:trace contextRef="#ctx0" brushRef="#br2" timeOffset="165311.76">17954 6132 104 0,'0'0'0'0,"0"0"-60"16,0 0 58-16,0 0 4 15,112 0 2-15,-69 0-4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23T03:47:19.67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6205 2953 276 0,'0'0'23'16,"0"0"133"-16,0 0-17 15,0 0-44-15,0 0 30 16,0 0-26-16,0 0-34 16,0 0-13-16,0-48-20 15,0 48 25-15,-3 0-36 16,3 0-9-16,0 0 6 16,0 3-18-16,-3 17-3 15,3 16 3-15,0 20 3 0,0 14 43 16,-3 9-32-1,3 8-7-15,-6 5 36 0,-5-1-39 16,-2-8 4-16,1-10-8 16,6-16-4-16,3-10-16 15,3-16-106-15,0-12-109 16,15-19-246-16</inkml:trace>
  <inkml:trace contextRef="#ctx0" brushRef="#br0" timeOffset="507.84">6478 3338 606 0,'0'0'19'15,"0"0"158"-15,0 0 8 16,0 0-86-16,0 0-24 15,0 0-63-15,0-83-10 16,28 66 6-16,9 5 1 16,-7 5-3-16,1 7-6 15,-8 0-1-15,1 8-12 16,-5 11 9-16,-7 6-5 16,-6 1 2-16,-6 5-30 15,0 2 28-15,-18-2-15 0,-3-3 8 16,-4-6 5-16,7-5 4 15,3-9 7-15,6-5-1 16,9-3 11-16,0 0-3 16,0-11 5-16,6-15-12 15,15-13-5-15,10-7-7 16,2 0 12-16,3 3 9 16,-3 8-8-16,-11 11 11 15,-7 9 8-15,-6 10-6 16,-9 5 29-16,0 0-43 15,0 22-10-15,-12 11 10 16,-3 12 17-16,2 2 16 16,-1 4-33-16,14-6 4 0,0-5-18 15,24-14-59-15,27-15-76 16,19-11-108-16,6-16-214 16</inkml:trace>
  <inkml:trace contextRef="#ctx0" brushRef="#br0" timeOffset="1648.38">7186 3244 277 0,'0'0'146'16,"0"0"31"-16,0 0-70 15,0 0 83-15,0 0-86 0,0 0-29 16,-33 0 1-16,30 0-44 15,3 0 17-15,-4 0-18 16,4 0-17-16,0 2 24 16,0-2-36-16,0 0 1 15,0 2-3-15,10 4-6 16,26 0 6-16,21 2-1 16,13-2 7-16,9-6-4 15,-3 0 2-15,-6 0-4 16,-6-6 0-16,-16-2-5 15,-12 4 5-15,-12 3-4 16,-18 0-6-16,-3 1 7 0,-3 0 3 16,0 0 0-16,0 0-2 15,-12 0-21-15,-5 0-43 16,1 0-50-16,-2 0-75 16,3 4-132-16,3-2-141 15</inkml:trace>
  <inkml:trace contextRef="#ctx0" brushRef="#br0" timeOffset="2030.07">8375 3021 324 0,'0'0'34'16,"0"0"95"-16,0 0 27 16,0 0-49-16,0 0 2 15,0 0-2-15,-76-54-54 16,37 70 0-16,-1 10-5 15,-3 13-30-15,1 6 26 0,9 6-34 16,6 0-6 0,15-4 11-16,12-3-10 0,6-9-5 15,27-8 0-15,19-11-8 16,9-16-3-16,14 0-112 16,7-14-8-16,3-15-93 15,-6-6-193-15</inkml:trace>
  <inkml:trace contextRef="#ctx0" brushRef="#br0" timeOffset="2316.79">8848 2721 547 0,'0'0'77'0,"0"0"192"15,0 0-152-15,0 0 3 16,0 0-16-16,0 0-67 16,-36-24-8-16,33 24-12 15,3 16-17-15,0 26 0 16,0 28 0-16,0 30 5 16,-3 15 37-16,-9 10-41 15,-7-2-1-15,1-6 0 16,0-2-1-16,5-11-27 15,-1-12-145-15,-2-20-369 16</inkml:trace>
  <inkml:trace contextRef="#ctx0" brushRef="#br0" timeOffset="3561.72">5471 3087 419 0,'0'0'120'0,"0"0"-31"15,0 0 25-15,0 0 0 16,0 0-84-16,0 0 19 16,0 2-16-16,0-2-24 15,0 0 34-15,0 1-24 16,0-1-6-16,0 0 30 16,0 0-19-16,0 0 4 15,0 0-6-15,0 0-19 16,0 0 11-16,0 0-14 15,0 0 0-15,0 0-9 16,0 0 15-16,0 0-6 0,3 0 0 16,-3 0 2-16,0 0-4 15,0 0 2-15,0 0 0 16,0 0-3-16,0 0 6 16,0 0-3-16,0 0 0 15,0 0 10-15,0 0-16 16,0 0 6-16,0 0 0 15,0 0-11-15,3 0 11 16,-3 0 0-16,0 0-2 16,0 0 8-16,0 0-11 15,0 0 5-15,0 0 0 16,0 0-4-16,0 0 4 16,0 0 0-16,0 0 0 15,0 0 11-15,0 0-7 16,0 0-3-16,0 0 0 0,0 0 31 15,0 0-32-15,-12 11 15 16,-12 6-14-16,-7 10 11 16,-5 6-16-16,0 1 4 15,0 0 0-15,2 2-5 16,0-4 5-16,4-5 0 16,6-4 0-16,6-6 11 15,6-6-14-15,5-4 3 16,4-6 0-16,0 0 9 15,3-1-9-15,0 0 0 16,3 5 0-16,19 3 7 0,11 8 16 16,13 1 9-1,2 3-13-15,4 1 24 16,0-2-42-16,-1 0 8 0,1 1-4 16,-4-2 1-16,-11-1-12 15,-7-3 1-15,-12-4-74 16,-9 3-27-16,-9-2-132 15,-18-2-322-15</inkml:trace>
  <inkml:trace contextRef="#ctx0" brushRef="#br0" timeOffset="3817.03">5029 3725 830 0,'0'0'123'0,"0"0"43"16,0 0-58-16,0 0-30 16,0 0-71-16,0 0 36 15,63 22 4-15,-12-3-20 16,4 0 25-16,-3 3-47 16,-3 1 11-16,-7-5-16 15,-9 0 1-15,-8-6-14 16,-4-3-47-16,-12 1-79 15,-9-2-61-15,-3-7-222 16</inkml:trace>
  <inkml:trace contextRef="#ctx0" brushRef="#br0" timeOffset="4250.57">4203 3350 610 0,'0'0'28'16,"0"0"119"-16,0 0 57 16,0 0-88-16,0 0-77 15,0 0 0-15,-24-22-39 16,21 44 4-16,-4 22-8 0,4 16 8 15,1 12 29-15,2 1 2 16,12-1-22-16,14-11 13 16,12-13-26-16,4-15 0 15,7-14 19-15,-1-12-18 16,6-7 24-16,-4-19-2 16,0-24-15-16,-9-12 9 15,-11-7-17-15,-13-6 0 16,-17-1 3-16,-11 0-3 15,-25 6-1-15,-16 6-3 0,-9 15-26 16,-9 22 22 0,-3 20-29-16,6 8-39 0,10 31 44 15,21 14-89-15,24 6-74 16,12-7-259-16</inkml:trace>
  <inkml:trace contextRef="#ctx0" brushRef="#br0" timeOffset="5149.96">10505 3374 442 0,'0'0'87'16,"0"0"117"-16,0 0 2 15,0 0-84-15,0 0-37 16,0 0-38-16,-45-14-38 0,57 14-3 15,33 0 2-15,22 0 12 16,24 0 32-16,9 2-44 16,6-2-4-16,6 0 3 15,-2 0 2-15,-7-2-9 16,-12-6 0-16,-15 1-20 16,-18 0 18-16,-19-3-50 15,-21-1 6-15,-17-5 43 16,-2-5-1-16,-26-8-1 15,-16-1-21-15,-5 7-9 0,-4 4 12 16,0 6-12 0,7 6 20-16,12 4 5 0,12 2 14 15,12 0-4-15,5-1 18 16,4 2-13-16,0 0 0 16,14 0-5-16,21 0 0 15,14 0 53-15,11 4-31 16,1 11 13-16,3 2-5 15,-8 4-14-15,-7 1 9 16,-15 1-25-16,-10-2 0 16,-15 9-8-16,-9 3 6 15,-18 6 2-15,-31 7-3 16,-11 2-46-16,-13 1-16 16,4-5-82-16,8-9-162 15,12-13-162-15</inkml:trace>
  <inkml:trace contextRef="#ctx0" brushRef="#br0" timeOffset="29171.86">14334 2946 590 0,'0'0'24'16,"0"0"-11"-16,0 0-10 16,0 0 38-16,0 0-37 15,-35 89 6-15,19-11 24 16,-7 9-8-16,3 7 5 15,1-8-12-15,2-15-11 0,8-15 45 16,6-21-39-16,-1-18 14 16,4-8 16-16,0-9-36 15,0 0 61 1,0-22 41-16,7-26-10 0,3-19-65 16,3-9-33-16,-3-13 3 15,-10 3 1-15,0 6-2 16,0 8 3-16,-3 19-7 15,3 17 0-15,-4 18-1 16,4 11 2-16,-3 7-2 16,3 0 0-16,0 11-26 15,7 15 26-15,11 8 0 16,6 4 2-16,1-4-1 0,-1-4 0 16,-3-7 0-16,-7-5-1 15,-1-7 6-15,-10-5-5 16,0-3 0-16,-3-3 0 15,0 0 9-15,0 0-7 16,0 0-2-16,0 0 16 16,0 0-14-16,4 0 11 15,-4 0-13-15,0 0 10 16,0 4-24-16,6 7 6 16,3 6 3-16,12 10-5 15,-3 3 12-15,9 5-2 16,1 5 0-16,5 3 4 0,3 1-10 15,-5-1 6-15,3-4 0 16,-8-11-7 0,-6-8 7-16,-5-9 0 0,-4-5-2 15,-8-6 13-15,0 0-16 16,0 0 13-16,3-9-7 16,4-22 60-16,0-9-46 15,0-13-5-15,-3-5-10 16,-7-3 7-16,0-4-8 15,-4-2 1-15,-13-2 0 16,1 2-8-16,1 6 8 16,0 15-2-16,7 15-1 15,4 16 4-15,1 11-16 16,3 4 15-16,0 0-38 16,0 0-11-16,0 0-84 0,0 0-21 15,10 4-32-15,7 4 19 16,-2-1-129-16</inkml:trace>
  <inkml:trace contextRef="#ctx0" brushRef="#br0" timeOffset="29601.02">15032 3141 235 0,'0'0'97'16,"0"0"21"-16,0 0 50 16,0 0-108-16,0 0-17 15,-94 39-28-15,61 2 37 16,8 9 2-16,2 6-31 15,13 1 30-15,4 1-40 16,6-7 2-16,10-10-9 16,19-15 1-16,10-13-14 15,7-13 6-15,-1-2 1 16,4-24 45-16,-7-12-17 0,-10-5-23 16,-12-7 25-1,-17 0-30-15,-3-2 26 0,-17 3-22 16,-14 5 0-16,-6 16 1 15,1 16-5-15,8 12-12 16,1 26-76-16,12 20-48 16,12 13-36-16,3-2-102 15</inkml:trace>
  <inkml:trace contextRef="#ctx0" brushRef="#br0" timeOffset="29996.01">16625 3171 946 0,'0'0'14'16,"0"0"126"-16,0 0-134 15,0 0-6-15,0 0 0 16,0 0-11-16,122-11 11 15,-65 5-5-15,-9-6-6 16,-13-2 3-16,-6-1 8 16,-12-8 3-16,-12-3-1 15,-5-4 29-15,-14-1-31 16,-24 3 5-16,-9 6-11 16,-3 13 4-16,-1 9 2 15,9 16-14-15,8 22 29 16,9 14-24-16,10 2 9 0,15 4 0 15,0-3-12-15,31-9 11 16,20-12-10-16,19-14-83 16,4-18-92-16,5-5 8 15,-5-29 20-15,-13-14-56 16,-11-7 8-16</inkml:trace>
  <inkml:trace contextRef="#ctx0" brushRef="#br0" timeOffset="30155.24">17165 2942 153 0,'0'0'221'16,"0"0"6"-1,0 0 15-15,0 0-119 0,0 0-121 16,0 0-2-16,4 56 17 16,30-16 27-16,5-4-40 15,5-3 4-15,-1-5-11 16,-1-4 3-16,-2-8-65 16,-9-9-129-16,-8-7-69 15,-12-11-204-15</inkml:trace>
  <inkml:trace contextRef="#ctx0" brushRef="#br0" timeOffset="30329.25">17396 2885 575 0,'0'0'133'16,"0"0"165"-16,0 0-184 0,0 0-81 16,0 0-24-16,-76 120 7 15,43-52-16-15,-1 3 0 16,-4 2-8-16,3 2 5 15,5-6-163-15,11-18-199 16,16-21-246-16</inkml:trace>
  <inkml:trace contextRef="#ctx0" brushRef="#br0" timeOffset="30530.28">17766 2654 1103 0,'0'0'82'0,"0"0"45"16,0 0-56-16,0 0-71 16,0 0 11-16,-5 90-10 15,2-11 0-15,-6 12 1 16,-2 4-2-16,2-8-15 16,2-12-96-16,4-19-153 15,0-20-250-15</inkml:trace>
  <inkml:trace contextRef="#ctx0" brushRef="#br0" timeOffset="30711.76">17596 3098 63 0,'0'0'720'0,"0"0"-594"0,0 0 66 15,0 0-116 1,0 0-76-16,0 0-26 0,68-7 19 15,16-4-98-15,4-5-29 16,3 0-125-16,-10 2-116 16</inkml:trace>
  <inkml:trace contextRef="#ctx0" brushRef="#br0" timeOffset="31334.92">18031 3001 181 0,'0'0'134'15,"-85"0"107"-15,59 0-66 16,12 0 13-16,9 0-37 15,5 0-87-15,0 2-44 0,16 7-20 16,19 4 8-16,24 10 36 16,15 0-23-16,2 6-17 15,-9 1-4-15,-11 3 0 16,-27-3-5-16,-12-2-15 16,-17-3-10-16,0-5 28 15,-23-4 2-15,-7-4 0 16,1-7 19-16,-4-5-18 15,4-3 9-15,9-19 31 16,11-15-27-16,9-12 4 16,7-7-18-16,32 3-23 15,12 8 2-15,14 11-44 16,13 12 4-16,8 8-32 0,7 8 31 16,-5 3-2-16,-14 3-84 15,-12 0 73-15,-25 0 56 16,-18 0 19-16,-13 0 14 15,-6 0 53-15,-9 0 131 16,-13 0-71-16,-2 0-62 16,-10 8 8-16,3 7-1 15,-2 11-55-15,0 8 22 16,3 8-7-16,10 3-29 16,9 3 11-16,5-2-14 15,6-9 0-15,3-8-7 16,16-10 7-16,5-10-5 15,-2-9-1-15,7-7-39 16,0-24 34-16,-2-10 8 0,-3-10 3 16,-10-5 4-16,-6-4 7 15,-6 2-11-15,-2 17 11 16,0 17-9-16,0 17 47 16,-2 7-49-16,-3 18-4 15,2 21 1-15,3 15-7 16,0 8 10-16,11 6 0 15,39 0-95-15,32-2-89 16,22-1-145-16,23-11-412 16</inkml:trace>
  <inkml:trace contextRef="#ctx0" brushRef="#br0" timeOffset="32201.73">20306 3274 637 0,'0'0'84'15,"0"0"48"-15,0 0-49 16,0 0-53-16,0 0-3 15,0 0-15-15,18 10-8 16,10-14 62-16,11-17-8 16,3-7-40-16,1-4 3 15,-7-5-12-15,-10-1-9 16,-9 4 10-16,-9 11-8 0,-3 8 18 16,-5 13-20-16,0 2-9 15,0 7-2-15,5 20-85 16,8 6 96-16,10 2-6 15,7-4 14-15,-1-9-20 16,4-8-6-16,2-12-27 16,-4-2 34-16,0-9 1 15,4-18 10-15,1-6 4 16,-1-3 6-16,-1-3 3 16,-2 2-13-16,-6 9 3 15,-4 8-3-15,-5 11 0 16,3 9-1-16,-5 9-9 15,5 22-17-15,4 5 27 16,4-2 0-16,0-6 6 0,9-10-21 16,3-8 1-16,4-10 1 15,2 0-16-15,-1-19 19 16,1-10 3-16,-7-3 9 16,-5-7-2-16,-7-3 42 15,-8-4-22-15,-8 1 17 16,-11 4 8-16,0 10 0 15,0 15 50-15,-7 10-48 16,-2 6-3-16,-4 22-24 16,-3 17-10-16,-2 18-10 15,1 11 26-15,1 10-15 16,2 11 30-16,3 10-28 16,2 8-11-16,6 6 7 0,3 4-9 15,0-1 0-15,0-7-2 16,0-8-39-16,-3-18-60 15,-21-16-110-15,-11-21-124 16,-12-26-196-16</inkml:trace>
  <inkml:trace contextRef="#ctx0" brushRef="#br0" timeOffset="32591.77">21268 3305 538 0,'0'0'16'15,"108"-64"96"-15,-34 35-52 0,4 2-45 16,7 1-15-16,0-5-29 16,-11-1-63-16,-6-5-2 15,-15-8 74-15,-15-7 20 16,-18 4 9-16,-12 8 64 16,-8 13 46-16,0 19 8 15,0 7 65-15,-11 1-146 16,-2 25-36-16,-7 17-10 15,3 16 1-15,9 4 23 16,8-3-24-16,0-9 2 16,21-11-2-16,6-12 2 15,2-13-7-15,3-12 0 16,5-2 5-16,1-31 18 0,-4-10-18 16,-6-16 3-16,-15-9 4 15,-13-5 0-15,0 9-11 16,-20 12 4-16,-10 25-18 15,-5 25 13-15,0 7-40 16,2 30-87-16,6 8-55 16,12 1-169-16</inkml:trace>
  <inkml:trace contextRef="#ctx0" brushRef="#br0" timeOffset="32936.18">22256 2863 694 0,'0'0'43'15,"0"0"259"-15,0 0-234 16,0 0-55-16,0 0-10 16,91 32 69-16,-32 4-50 15,4 8-4-15,0 2-8 16,-13 0-1-16,-12-3-8 15,-15-5-1-15,-14-10-11 16,-9-8 5-16,0-7 1 16,-1-8 5-16,-13-5 9 15,-3 0-6-15,0-21 27 16,5-13-17-16,11-16-8 16,1-17 1-16,17-13-6 0,18-4-1 15,7 9-36-15,7 21-37 16,4 21-71-16,-8 21-181 15,-12 12-183-15</inkml:trace>
  <inkml:trace contextRef="#ctx0" brushRef="#br0" timeOffset="33268.06">20348 2714 205 0,'0'0'0'0,"0"0"-41"16,0 0-123-16</inkml:trace>
  <inkml:trace contextRef="#ctx0" brushRef="#br0" timeOffset="33900.25">20720 2780 389 0,'0'0'6'0,"0"0"203"15,0 0-97-15,0 0-81 16,-88 25 66-16,75-5-25 16,7-1-46-16,6-6 19 15,0-1-36-15,0-10-2 16,0 0 8-16,3-2-15 16,2 0 0-16,6 0 20 15,2-9-8-15,-3-6 37 16,-1-9-26-16,-9 1-11 15,0 1 26-15,0 5-35 0,-15 6 5 16,-5 11-4-16,-8 3 1 16,-5 16-10-16,5 10-18 15,6 3 17-15,17-4-2 16,5-3-29-16,21-4-54 16,25-9-87-16,13-11-198 15</inkml:trace>
  <inkml:trace contextRef="#ctx0" brushRef="#br0" timeOffset="35284.18">23068 2859 641 0,'0'0'53'0,"0"0"188"16,0 0-24-16,0 0-138 16,0 0-30-16,0 0 18 15,-52-57-67-15,52 60-6 16,0 24-4-16,13 16-5 16,9 13 15-16,-3 5 0 0,-1-1-17 15,-11-6 13 1,-4-8-16-16,-3-15-2 0,0-12 16 15,0-9 2-15,0-10 4 16,0 0 12-16,3-7-10 16,6-22 69-16,6-12-71 15,5-15 0-15,10-6-3 16,-2 3 8-16,2 10-10 16,-1 17 5-16,0 18 0 15,-1 14-12-15,3 1 4 16,2 26 6-16,-3 7-7 15,-3 3 7-15,-5-4-9 0,-7-5 5 16,-3-8 4-16,-4-8-7 16,-5-7 9-16,-3-5 0 15,3 0 19-15,3-1-3 16,8-23 25-16,10-14-35 16,9-14 7-16,6-4-10 15,-2 6-3-15,2 11 0 16,-6 20-3-16,-5 12 3 15,-2 7-1-15,-4 7 0 16,-1 20-6-16,-3 4-3 16,1 10 10-16,-1-4-15 15,0-4 6-15,1-5-44 16,3-11-11-16,3-8-24 0,6-9-41 16,10-6-28-1,6-20 53-15,0-9 83 0,-6-8 2 16,-14-4-12-16,-14-2 24 15,-10 3 7-15,-3 7 17 16,0 13 120-16,-9 16 5 16,-3 10-72-16,-4 5-70 15,-1 27-1-15,0 9 1 16,3 7 10-16,8-1-6 16,6-6-8-16,0-4 3 15,0-12-26-15,10-8 24 16,0-10-44-16,3-7 14 0,3-2 33 15,5-22 5-15,0-8 35 16,-2-7-40-16,-1-3 5 16,-3 0 2-16,-2 6-1 15,-6 11-6-15,-3 11 14 16,-4 14-9-16,0 3-5 16,2 28-57-16,-1 12 57 15,8 8 17-15,1 0-14 16,7-6-3-16,10-9 0 15,6-12 5-15,2-11-13 16,4-13 2-16,4-9 6 16,3-23-1-16,1-11 1 15,-3-8-1-15,-2-9-2 0,-4-8 6 16,-7-16 4 0,-4-11 18-16,-6-9 21 0,-11-2 50 15,-3 17-21-15,-7 25-7 16,0 30 20-16,0 21-5 15,-1 13-2-15,-9 10-81 16,-8 31-3-16,-12 18-4 16,-2 25 12-16,9 11-5 15,11 6 0-15,12 8-3 16,0-8-3-16,10-15-41 16,15-19-63-16,8-22-37 15,8-25-128-15,-5-20-116 16</inkml:trace>
  <inkml:trace contextRef="#ctx0" brushRef="#br0" timeOffset="35547.74">24642 2587 562 0,'0'0'17'0,"0"0"84"15,0 0-80-15,0 0 4 16,112-16 77-16,-32-1-25 15,2-3-44-15,-8 8-22 16,-16 3 58-16,-12 9-43 16,-13 0-13-16,-11 18 26 15,-5 12-32-15,-13 11 10 16,-4 8 2-16,0 2-16 16,-7 2 5-16,-7-5-8 0,4-12-74 15,8-5-76-15,2-20-68 16,18-11-116-16</inkml:trace>
  <inkml:trace contextRef="#ctx0" brushRef="#br0" timeOffset="35682.58">25517 2316 606 0,'0'0'119'16,"0"0"148"-16,0 0-239 15,0 0-28-15,0 0-16 16,0 0-69-16,-80 110-135 0,64-67-223 15</inkml:trace>
  <inkml:trace contextRef="#ctx0" brushRef="#br0" timeOffset="36343.85">25633 2660 972 0,'0'0'87'0,"0"0"140"15,0 0-148-15,0 0-79 16,-94 34 11-16,64 12-19 16,0 12 10-16,9 3-2 15,8 1 0-15,8-5 11 16,5-10-23-16,0-16 12 16,2-14-47-16,12-11 27 0,6-6-75 15,7-20 73-15,6-14 11 16,-2-16-30-16,-9-6-13 15,-13-8 19-15,-9 0 21 16,-3 13 5-16,-15 16 18 16,-4 18 5-16,-2 17 14 15,2 0-19-15,1 25-18 16,1 12 6-16,10 4 3 16,7 0 6-16,3-4-3 15,4-8-3-15,14-6 0 16,9-13-10-16,6-10 10 15,9 0 19-15,1-10 14 0,3-16 8 16,-4 0-35-16,-5-4 2 16,-2 4 8-16,-5-2-15 15,-7 9 17-15,-8 5-16 16,-9 9-1-16,-3 5 5 16,2 2-6-16,2 18 0 15,8 2 0-15,-1 2 5 16,2-3 6-16,-1-5-6 15,3-5-4-15,0-8 18 16,4-3-15-16,5 0 34 16,9-19 16-16,5-3-33 15,4-3 2-15,1 4-23 16,-4 2 2-16,-3 3-3 0,-8 10 1 16,-5 6 0-1,-4 0-4-15,-5 14-7 0,-1 13 10 16,-3 4-4-16,0 5-16 15,4 1-16-15,5-3-79 16,7-7 17-16,7-15-300 16,7-12-254-16</inkml:trace>
  <inkml:trace contextRef="#ctx0" brushRef="#br0" timeOffset="36514.18">26912 2808 1181 0,'0'0'151'15,"0"0"-10"1,0 0-17-16,0 0-9 0,0 0-83 16,0 0-17-16,-7-12-15 15,7 12-42-15,-3 0-24 16,-22 0-115-16,-29 6-92 16,-36 5-849-16</inkml:trace>
  <inkml:trace contextRef="#ctx0" brushRef="#br0" timeOffset="41801.47">6585 6825 797 0,'0'0'48'16,"0"0"89"-16,0 0 32 15,0 0-137-15,0 0-9 16,0 0-23-16,0 0-2 16,33-35 2-16,0 33 2 15,-2 2-2-15,2 0 10 16,-5 15-10-16,-7 10 0 0,-6 5 0 16,-12 4 14-16,-3 2-17 15,-9 8 3-15,-16-2 0 16,-5 1-1-16,3-2 5 15,3-16-4-15,8-8 3 16,8-11 4-16,8-6 0 16,0 0-6-16,0-14 3 15,17-19 9-15,14-16-13 16,6-10 0-16,11-4 0 16,-5 4 7-16,-1 3-11 15,-6 9 4-15,-8 13 0 16,-10 12 14-16,-9 14-7 0,-6 8 14 15,-3 0 17-15,0 2-30 16,0 23-8-16,-15 12 8 16,2 15-8-16,-1 5 30 15,4 4-29-15,10-2-1 16,0-3 2-16,13-7 1 16,20-10-6-16,19-18-45 15,17-21-51-15,14-11-79 16,1-31-198-16,-8-11-258 15</inkml:trace>
  <inkml:trace contextRef="#ctx0" brushRef="#br0" timeOffset="42042.62">7358 6889 520 0,'0'0'415'0,"0"0"-227"16,0 0-17-16,0 0-54 15,0 0-58-15,0 0-31 16,0 0-20-16,37 0-4 16,14 0 50-16,7-7-42 15,-6 0-8-15,-7 1-4 16,-8 2-9-16,-11 2-33 16,-4 0-30-16,-9 2-51 15,-4 0-18-15,-4 0-235 0,-2 0-98 16</inkml:trace>
  <inkml:trace contextRef="#ctx0" brushRef="#br0" timeOffset="42363.47">8251 6604 975 0,'0'0'62'16,"0"0"101"-16,0 0-17 16,0 0-39-16,0 0-55 15,0 0 10-15,-104-45-60 16,56 78 3-16,-4 16-5 0,0 14 11 16,10 13-15-1,9 3 4-15,17-4 0 0,16-7-7 16,10-16 10-16,32-10-5 15,22-21 2-15,9-21-55 16,8-17 30-16,-4-24-58 16,-2-10-30-16,-17 1 10 15,-25 4-183-15,-23 2-433 16</inkml:trace>
  <inkml:trace contextRef="#ctx0" brushRef="#br0" timeOffset="42964.07">6427 6461 230 0,'0'0'116'0,"0"0"123"16,0 0-97-16,0 0 27 16,0 0-71-16,0 0-14 0,0 1-10 15,0 20-52-15,0 18-1 16,0 26 34-16,0 21 4 16,0 15 11-16,-3 11-33 15,-6 6-12-15,0-2 6 16,3-7-26-16,6-13-5 15,0-18 0-15,9-15-33 16,21-19-67-16,9-27-158 16,10-17-439-16</inkml:trace>
  <inkml:trace contextRef="#ctx0" brushRef="#br0" timeOffset="43384.09">9021 6266 468 0,'0'0'159'0,"0"0"56"16,0 0-7-16,0 0-29 15,0 0-124-15,0 0 0 16,-6 45-15-16,-3 4-14 15,-3 19 80-15,0 15-55 16,3 10-11-16,-4 7 3 16,-4 6-40-16,1 1-3 15,4-6 0-15,0-6-22 16,9-9-85-16,0-17-107 16,-9-12-395-16</inkml:trace>
  <inkml:trace contextRef="#ctx0" brushRef="#br0" timeOffset="43961.75">5386 6997 204 0,'0'0'320'0,"0"0"-226"15,0 0 141-15,0 0-46 16,0 0-63-16,0 0-33 16,-21 6-43-16,21-6-4 15,0 0-6-15,9 1-36 16,27-1 24-16,19 0-6 16,18 0 8-16,3-2-13 15,-7-6-17-15,-8-2-9 16,-6 7-45-16,-13 0-35 0,-12 3-11 15,-17 0-100 1,-13 0-91-16,-6 16 115 0,-34 4-133 16</inkml:trace>
  <inkml:trace contextRef="#ctx0" brushRef="#br0" timeOffset="44153.32">5355 7252 525 0,'0'0'126'0,"0"0"228"15,0 0-179-15,0 0-109 16,0 0-3-16,0 0-63 16,28 2 4-16,36-2 22 15,12 0 7-15,-1 0-1 16,-10 0-32-16,-14-1-52 0,-8 1-42 16,-10 0-144-16,-21 0-224 15</inkml:trace>
  <inkml:trace contextRef="#ctx0" brushRef="#br0" timeOffset="44572.7">4415 6875 684 0,'0'0'72'0,"0"0"19"16,0 0 97-16,0 0-83 15,-94 14-55-15,82 14-35 16,4 13 24-16,7 14-38 16,1 11 27-16,15 1 14 15,18-1-38-15,13-10 21 16,9-11-25-16,2-15 0 15,8-16-10-15,-9-14 10 16,-4-3 0-16,-6-27 2 16,-12-12 5-16,-10-11 15 15,-15-3-16-15,-9-5-3 0,-6 0 13 16,-22-3-16-16,-17 8-9 16,-13 3 7-16,0 14-37 15,-3 18 36-15,13 21-16 16,5 10-53-16,13 37-81 15,15 16-177-15,15 10-125 16</inkml:trace>
  <inkml:trace contextRef="#ctx0" brushRef="#br0" timeOffset="45255.28">11291 6844 621 0,'0'0'46'16,"0"0"229"-16,0 0-100 15,0 0-86-15,0 0 5 16,0 0-68-16,-36 0-12 16,60 0-14-16,30 0 1 15,25-2 45-15,21-5-30 16,10-6-13-16,2 1 2 15,-6-2-5-15,-15 1-5 16,-19 4-40-16,-20 2-28 16,-24 3 2-16,-18 4-56 15,-10 0-66-15,-29 16 63 16,-22 7-134-16,-22 4-121 0</inkml:trace>
  <inkml:trace contextRef="#ctx0" brushRef="#br0" timeOffset="45491.65">11304 7040 485 0,'0'0'125'16,"0"0"217"-16,0 0-155 15,0 0-66-15,0 0-87 16,0 0-12-16,26 2-13 16,35-2 13-16,21-2 36 15,12-4-37-15,9-4-11 16,3-1 14-16,-9-3-22 0,-9-1-2 15,-18-2 0-15,-15 0-38 16,-16 3 4-16,-18-1-41 16,-15 0-50-16,-6-6-25 15,-20-5-219-15,-11-5-176 16</inkml:trace>
  <inkml:trace contextRef="#ctx0" brushRef="#br0" timeOffset="45839.68">11548 6481 494 0,'0'0'259'0,"0"0"-111"15,0 0 104-15,0 0-134 16,0 0-24-16,0 0-63 0,-51-22 3 16,72 22-22-16,19 3-5 15,18 14 35-15,8 7-41 16,7 7 1-16,3 6 3 15,-3 3-2-15,-4 3-5 16,-11-1 2-16,-9 0 0 16,-16-3-7-16,-13-4 7 15,-14-1 0-15,-6 3-1 16,-10 4 10-16,-26 2-9 16,-2 10 0-16,-7-1 8 15,-1-1-1-15,10-6-7 0,6-10 0 16,11-6-9-1,16-7-1-15,3-2-66 0,16-9-52 16,17-5-233-16,3-6-430 16</inkml:trace>
  <inkml:trace contextRef="#ctx0" brushRef="#br0" timeOffset="48935.07">15117 6909 429 0,'0'0'31'16,"0"0"-11"-16,0 0 77 16,0 0-60-16,0 0-6 15,0 0-3-15,0 0-9 16,-12 0 33-16,12 0 41 15,0 0-8-15,0 0-24 16,0 0-16-16,0-3 21 16,6-15-8-16,6-4-49 15,9 0 6-15,-3 5-15 0,1 5 0 16,2 7-6-16,1 5 11 16,1 0-10-1,-4 8 5-15,2 18-1 0,-9 5-6 16,-5 3-4-16,-5 10 4 15,-2 0 2-15,-3 4 3 16,-12-5 2-16,-2-8 2 16,5-9 2-16,4-15 2 15,5-5-6-15,3-6 1 16,0 0 23-16,3-17-24 16,16-20 12-16,11-13-2 15,6-9-9-15,0 4 7 0,-5 2-8 16,-1 7 0-1,-10 9 6-15,-3 11-1 0,-8 17-5 16,-6 6 21-16,-3 3-14 16,0 8-6-16,0 20-1 15,0 11 0-15,-3 9 28 16,0 3-24-16,3 1 3 16,0-1-5-16,0-6-2 15,15-12-9-15,15-8-47 16,16-19-62-16,9-6-68 15,17-33-189-15</inkml:trace>
  <inkml:trace contextRef="#ctx0" brushRef="#br0" timeOffset="49129.59">15862 6832 910 0,'0'0'31'16,"0"0"101"-16,0 0-36 15,0 0-65-15,0 0-21 16,0 0 0-16,103 21 17 16,-35-21-27-16,-4-4-13 15,-8-6-68-15,-13-1-137 16,-15 1-102-16,-20 5-46 16</inkml:trace>
  <inkml:trace contextRef="#ctx0" brushRef="#br0" timeOffset="49287.01">15907 6991 420 0,'0'0'133'0,"0"0"46"15,0 0-78-15,0 0-65 16,0 0-11-16,110-14 2 16,-45-5-27-16,-1 2-136 15,5-5-122-15,-5-2-185 16</inkml:trace>
  <inkml:trace contextRef="#ctx0" brushRef="#br0" timeOffset="49661.51">16833 6573 760 0,'0'0'152'16,"0"0"81"-16,0 0-95 16,0 0-24-16,0 0-44 15,0 0-38-15,-56 19 10 16,16 10-42-16,2 12 29 16,6 8 8-16,2 3-34 15,15 2 31-15,4-3-34 16,11-7 3-16,3-8-3 15,26-7 0-15,17-14 0 0,10-15 4 16,15-1 2-16,3-26-1 16,1-9-5-16,-14 0-16 15,-16 0 12-15,-14 8-14 16,-13 5-19-16,-15 9 19 16,-3 11-59-16,-19 3-33 15,-23 15-187-15,-19 14-412 16</inkml:trace>
  <inkml:trace contextRef="#ctx0" brushRef="#br0" timeOffset="51049.24">6897 9363 409 0,'0'0'139'15,"0"0"24"-15,0 0 117 16,0 0-133-16,0 0-48 15,0 0-15-15,-30-14-39 16,27 15-3-16,3 29-42 16,-3 18 0-16,3 22 11 15,0 16-1-15,0 6 7 16,0 1-17-16,0-4 6 16,-6-8-20-16,6-14-14 15,0-16-76-15,0-19-58 0,15-22-195 16,3-10-179-1</inkml:trace>
  <inkml:trace contextRef="#ctx0" brushRef="#br0" timeOffset="51551.57">7150 9660 844 0,'0'0'73'0,"0"0"167"15,0 0-153-15,0 0-3 16,0 0-73-16,0 0-6 16,26-31 3-16,4 20-4 15,5 3-4-15,-2 8 0 0,-3 0 2 16,-6 4-10-16,-3 13-4 16,-5 5-15-16,-7 5 18 15,-9 3-9-15,0 3 7 16,0-2 9-16,-9-2-3 15,-4-7 4-15,-1-3 1 16,1-9 0-16,7-6 13 16,6-4-9-16,0 0 10 15,0-3 30-15,0-17-23 16,0-14-15-16,9-7-6 16,9-4 0-16,-2 3 0 15,-1 5 8-15,-4 11-5 16,-1 3 16-16,-4 14-12 0,-3 4 23 15,-3 5-16 1,0 0-13-16,0 1 5 0,0 18-6 16,0 12 0-16,3 13 25 15,-3 6-16-15,0 4 16 16,0-2-25-16,6-4-6 16,7-13 6-16,7-6-70 15,10-14-26-15,8-15-30 16,10-3-159-16,1-31-265 15</inkml:trace>
  <inkml:trace contextRef="#ctx0" brushRef="#br0" timeOffset="51754.61">7823 9687 222 0,'0'0'725'15,"0"0"-670"-15,0 0 149 16,0 0-100-16,0 0-53 15,0 0-49-15,-40 28 15 16,83-28-7-16,15-3 3 16,14-10-5-16,-2-1-8 15,-3 2-59-15,-13-1-36 16,-11 2-195-16,-13-4-181 16</inkml:trace>
  <inkml:trace contextRef="#ctx0" brushRef="#br0" timeOffset="52053.91">8548 9363 804 0,'0'0'401'15,"0"0"-300"-15,0 0 67 16,0 0-16-16,0 0-73 15,0 0-9-15,0-10-36 16,0 15-29-16,0 15 8 16,9 13-9-16,3 18 13 15,-2 5-10-15,-4 7-1 0,-6-4-2 16,0 0-4-16,0-9-11 16,-3-8-7-16,-4-9-79 15,4-13-20-15,3-9-27 16,0-11-56-16,0-3-248 15</inkml:trace>
  <inkml:trace contextRef="#ctx0" brushRef="#br0" timeOffset="52833.66">8548 9474 344 0,'0'0'144'0,"0"0"-130"15,0 0 119-15,0 0-41 16,67-89 6-16,-43 73-17 16,0 7-4-16,-3 7-21 15,-2 2 0-15,0 0-37 16,4 17 18-16,-1 7-27 16,-2 5 2-16,-4-1 17 15,-2 0-21-15,-4-9 2 0,-4-4-10 16,-3-5 4-1,-3-6 1-15,0-4-5 0,0 0 0 16,0 0 15-16,0 0-14 16,-3-1 22-16,-9-12-23 15,-6-7 2-15,-4-3 0 16,-2 1-2-16,3-3 0 16,-6 3 2-16,5 5 3 15,1 8-5-15,3 7 3 16,-3 2 3-16,-1 7 1 15,2 19-7-15,-2 11 0 16,0 10 23-16,8 2-11 16,1 7 15-16,10-3-3 15,3 0-10-15,0-7 18 0,19-4-30 16,8-11 4 0,9-12-3-16,10-5 4 0,8-14-7 15,1 0 0-15,3-4 6 16,-9-15-15-16,-4-1-25 15,-9-6-44-15,-3-3-12 16,-11-2-230-16,-7 1-416 16</inkml:trace>
  <inkml:trace contextRef="#ctx0" brushRef="#br0" timeOffset="53126.53">9182 9126 954 0,'0'0'114'15,"0"0"50"-15,0 0-46 16,0 0 2-16,0 0-82 16,0 0 14-16,-9 0-30 15,9 34-15-15,0 24 35 16,9 20 16-16,-3 14-40 15,-3 9 28-15,-3 0-33 16,0-4-1-16,-9-10-12 16,0-10-4-16,3-21-35 0,6-10-79 15,-3-12-72-15,3-14-80 16,-6-16-737-16</inkml:trace>
  <inkml:trace contextRef="#ctx0" brushRef="#br0" timeOffset="53837.97">6224 9453 237 0,'0'0'182'15,"0"0"-26"-15,0 0 16 16,0 0 19-16,0 0-69 16,0 0-28-16,3-11-8 15,-3 11-34-15,0 0-9 16,0 0 12-16,-9 19-41 16,-10 6-4-16,-8 9 24 15,0 3-23-15,0-1 18 16,3 0-25-16,2-5-1 15,7-2 12-15,8-9-10 0,2-10-5 16,5-1 0-16,0-2 5 16,0 3-5-16,12 5 1 15,6 8 8-15,9 0 27 16,7 6-19-16,2 4 17 16,4 1-8-16,2 0-16 15,-6-1 10-15,-2-2-20 16,-4-5 0-16,-6-2-4 15,-2-5-11-15,-7-2-63 16,-8-8-46-16,-7-5-88 16,-5-4-298-16</inkml:trace>
  <inkml:trace contextRef="#ctx0" brushRef="#br0" timeOffset="54546.16">5001 9653 139 0,'0'0'129'15,"0"0"18"-15,0 0 24 16,0 0-40-16,0 0 17 15,0 0 12-15,0-5-53 16,0 5-24-16,0 0-15 16,0 0-34-16,-3 0 17 15,0 0-33-15,-6 3-2 0,-3 9 8 16,3 7-23 0,-7 9 11-16,7 8-5 0,-3 4-4 15,6 6 24-15,3 0-22 16,3-2 4-16,0-5-5 15,16-3 2-15,4-2-6 16,8-5 0-16,2-5 6 16,3-9-7-16,3 1 1 15,2-9 0-15,1-7-2 16,-3 0 6-16,3-7-4 16,-4-15 0-16,-5-2 6 15,-7-5-2-15,-4 0-4 16,-7-2 0-16,-6-8 15 0,-6-2-12 15,0-4 3-15,-15-4-6 16,-10 0 4-16,-5 4-8 16,-6 10 4-16,-3 11-1 15,-2 17-8-15,-4 7-7 16,-1 5-4-16,7 24-14 16,3 10-46-16,12 11-12 15,12 6-114-15,6 2-176 16,6-7-137-16</inkml:trace>
  <inkml:trace contextRef="#ctx0" brushRef="#br0" timeOffset="57034.15">11678 9319 555 0,'0'0'32'0,"0"0"50"0,0 0 141 15,0 0-98-15,0 0-2 16,0 0-50-16,0 0-33 16,-50-6-6-16,50 6-24 15,8 0 3-15,27 0-6 16,31 11 8-16,18-2 32 15,23-3-31-15,4-6-15 16,5 0 4-16,-6 0-5 16,-10-3 0-16,-12-4-17 15,-18 2-45-15,-25 0 13 16,-22 3-56-16,-18 2-46 16,-5 0-74-16,-28 0 88 15,-21 9-123-15,-17 4-42 16</inkml:trace>
  <inkml:trace contextRef="#ctx0" brushRef="#br0" timeOffset="57275.94">11776 9544 410 0,'0'0'114'16,"0"0"25"-16,0 0 48 16,0 0-95-16,0 0-40 15,0 0-17-15,61 6 26 16,-3-2 12-16,14-1-42 15,13-3-13-15,12 0 26 16,7 0-38-16,2 0 5 16,-11-7-11-16,-8 1-7 15,-14-3 5-15,-16-1-53 0,-14 0-81 16,-20-2-45-16,-13-2-58 16,-10-1 39-16,-18-3-68 15</inkml:trace>
  <inkml:trace contextRef="#ctx0" brushRef="#br0" timeOffset="57603.94">12274 9109 245 0,'0'0'175'15,"0"0"-56"-15,-79-90 133 16,65 82-2-16,10 3-113 16,1 2-26-16,0 3-33 15,3 0-52-15,0 0-5 16,0 0-21-16,30 16 0 0,19 11 10 15,19 6 14-15,12 2 1 16,-1 6-16-16,-2 2-3 16,-8 3-4-16,-7 9-2 15,-11-4 0-15,-12-2-2 16,-15-6 5-16,-15-3-3 16,-9 0 1-16,-12 2 4 15,-25 1 2-15,-8 6-7 16,-4 1 4-16,-2-4-1 15,2 1-3-15,13-4-4 16,10-2-15-16,19-2-79 16,7-3-27-16,3-5-179 0,21-13-310 15</inkml:trace>
  <inkml:trace contextRef="#ctx0" brushRef="#br0" timeOffset="59178.13">16036 9134 715 0,'0'0'66'0,"0"0"12"0,0 0 109 16,0 0-81-16,0 0-42 16,0 0-25-16,-80-10-16 15,88 7-23-15,9 0 0 16,11-1 4-16,9 4-1 15,2 0 3-15,-6 0-3 16,-8 12 9-16,2 9-11 16,-8 4-1-16,-2 7 0 15,-8 8-9-15,-6 6 1 16,-3 3 4-16,-3-3-2 16,-20-3-10-16,1-6 11 15,-4-4-3-15,3-11 8 16,2-7 0-16,10-6 1 0,7-9-1 15,4 0 19-15,0 0-19 16,0-19 11-16,18-15-11 16,12-13 0-16,13-8-15 15,2-1 14-15,-2 2 1 16,-4 7 0-16,-7 6 6 16,-6 10-8-16,-6 6 2 15,-7 8 0-15,-7 6 35 16,-3 5-18-16,-3 6 11 15,0 0 0-15,0 0-16 16,-3 8 7-16,-9 20-19 16,-8 12 0-16,1 18 15 15,-2 6-12-15,8 2-3 16,7-3 0-16,6-13 7 0,0-8-16 16,20-15 2-16,19-10-56 15,25-17 10-15,24 0-77 16,20-20-62-16,1-16-246 15</inkml:trace>
  <inkml:trace contextRef="#ctx0" brushRef="#br0" timeOffset="59413.75">16872 9247 631 0,'0'0'158'0,"0"0"-15"15,0 0 69-15,0 0-113 0,0 0-58 16,0 0-40-16,52 2 27 16,22-14-12-16,14-5-12 15,-5-2-4-15,-10 3-18 16,-12 5-38-16,-15 5-37 16,-14 3-80-16,-16 3-91 15,-16 0-57-15,-3 9-30 16</inkml:trace>
  <inkml:trace contextRef="#ctx0" brushRef="#br0" timeOffset="59585.71">16933 9465 336 0,'0'0'237'0,"0"0"-15"16,0 0 52-16,0 0-166 16,0 0-40-16,0 0-51 15,62-12 13-15,3-13-6 16,6-1-24-16,0 4-10 15,-2 2-39-15,-7 3-120 16,-10 0-144-16,-17 1-145 16</inkml:trace>
  <inkml:trace contextRef="#ctx0" brushRef="#br0" timeOffset="59875.99">17144 8953 773 0,'0'0'113'16,"0"0"107"-16,0 0-51 15,0 0-90-15,0 0-16 16,0 0-26-16,-23-22 5 16,23 31-34-16,0 23-7 15,3 15 61-15,1 13-35 16,-4 15-1-16,0 11-10 15,-20 4-12-15,-2-1 6 16,-2-7-10-16,5-13-16 16,5-15-16-16,9-10-60 15,5-13-11-15,16-18-33 16,27-13-161-16,12-13-253 0</inkml:trace>
  <inkml:trace contextRef="#ctx0" brushRef="#br0" timeOffset="60258">17917 9058 1026 0,'0'0'162'16,"0"0"-86"-16,0 0 56 16,0 0-74-16,0 0 0 15,0 0-58-15,-42 14 0 16,36 21 13-16,3 9 9 15,3-1 0-15,0 4-21 0,0-2 7 16,12-5-9-16,4-10 1 16,10-11-2-16,-1-12-2 15,8-7-6-15,7-7 10 16,2-22 0-16,-3-14 1 16,-10-6-2-16,-6-4 1 15,-14-4 0-15,-9-2 2 16,0 6 2-16,-24 7-4 15,-7 13 0-15,-4 19 8 16,-1 11-26-16,-1 3 18 16,3 28-46-16,-2 11-18 15,6 11-64-15,8-2-47 0,1 2-237 16,6-7-251-16</inkml:trace>
  <inkml:trace contextRef="#ctx0" brushRef="#br0" timeOffset="61572.9">18837 9752 11 0,'0'0'34'16,"0"0"3"-16,0 0 5 15,0 0 22-15,0 0-7 0,0 0-3 16,0 0 12-16,9-3-35 16,-9 3-5-16,0 0 6 15,0 0-13-15,0 0 4 16,0 0 7-16,0 0-3 15,0 0 9-15,0 0-14 16,0 0-4-16,0 0 17 16,0 0-21-16,0 0 5 15,0 0 3-15,0 0-17 16,0 0 17-16,0 0-21 16,0 0 0-16,0 0 7 15,0 0-6-15,0 0 8 16,0 0-3-16,0 0-7 0,0 0 20 15,0 0-20-15,0 0 0 16,0 0 14-16,0 0-14 16,0 3 9-16,0-3 0 15,0 0-6-15,0 0 4 16,0 0-7-16,0 0 2 16,0 0-8-16,0 0 11 15,0 0-5-15,0 0 0 16,0 0-1-16,0 0-7 15,0 0 8-15,0 0 0 16,0 0 2-16,0 0-2 16,0 0 0-16,0 0 0 15,0 0 6-15,0 0-10 16,0 0 4-16,0 0 0 0,0 0 0 16,0 0 0-16,0 0 0 15,0 0 3-15,0 0 4 16,0 0-3-16,0 3-4 15,0-3 1-15,0 0 13 16,0 0-11-16,0 0-3 16,0 0 4-16,0 0 0 15,0 0-3-15,0 0-1 16,0 0 0-16,0 0-8 16,0 0 7-16,0 0-9 0,0 2-2 15,0-2-19-15,-3 6 0 16,0-3-3-1,-5 5-125-15,1-3-80 0,-5 1-40 16</inkml:trace>
  <inkml:trace contextRef="#ctx0" brushRef="#br0" timeOffset="63635.21">18011 9104 216 0,'0'0'39'0,"0"0"-21"15,0 0 60-15,0 0 8 16,0 0-25-16,0 0 16 16,-29 30 7-16,29-30-19 15,0 0 72-15,0 0-27 16,-1 0-31-16,1 0 8 16,0 0-20-16,0 0-12 15,0 0-14-15,13-16-15 16,17-5 25-16,9-7-42 0,10-2 2 15,-1 8 10-15,-2 3-20 16,-1 4 7-16,-5 5-8 16,-1 9 0-16,-5 1-6 15,-1 0 6-15,0 14 0 16,-5 3-3-16,-3-1 7 16,-7 1-4-16,-4-5 0 15,-8-4 3-15,-3-2-11 16,-3-3 8-16,0 1 0 15,0-1-6-15,0 0 15 16,-6-3-9-16,-11 0 14 16,-2 0-13-16,-10 0 14 0,0-7-15 15,-7-5 0 1,-6 1 5-16,2 5-4 0,1 6-1 16,0 0 0-1,1 3 6-15,2 20-17 0,1 8 11 16,1 7 0-16,9 12-4 15,4 3 7-15,10 9-3 16,8-5 8-16,3-8-1 16,6-10-9-16,23-11 2 15,10-9 0-15,7-12 1 16,9-7 5-16,-4 0-2 16,1-14 1-16,-3-9-2 15,-6 1 2-15,-5-1-5 16,-12 6 0-16,-6 7-4 15,-14 7 6-15,-3 2-2 0,-3 1 0 16,0 0 3-16,0 0-11 16,0 0 6-16,-9 9 2 15,-9 6-8-15,-6 4 17 16,-4-2-9-16,-3 0 2 16,-8-4 4-16,-6 1-1 15,-7-5-5-15,0-4 0 16,-2-2-2-16,9-3 4 15,8 0-2-15,7-11 0 16,7-9-4-16,7-7 1 16,7-12 0-16,8-10 3 15,1-9-10-15,0-9 10 0,17 6 0 16,9 5-3-16,7 13-1 16,-2 10 0-16,3 13 1 15,1 6-9-15,-3 6 4 16,3 5-11-16,-2 3 8 15,-3 0 11-15,-7 0-24 16,0 0 22-16,-11 5-1 16,-5-1-6-16,-1-2-3 15,-6 0 8-15,0-1 4 16,0 0-4-16,0-1 7 16,0 5-3-16,-13 0 0 15,-8 1 1-15,-3-2 10 0,-8 3-11 16,-2 2 0-16,-1 2 9 15,-7 5-5-15,0 5 2 16,-1 4 5-16,2 8-6 16,10 7 11-16,3 15-16 15,8 6 0-15,8 1 18 16,9-6-15-16,3-6-1 16,8-10-2-16,22-7 5 15,9-11-8-15,16-12 3 16,4-10 0-16,5 0 5 15,1-19-3-15,-9-5-2 16,-7-4 0-16,-8-2-24 16,-8 4 15-16,-11 1-34 0,-12 12 6 15,-10 6 7 1,-1 7-50-16,-27 3-156 0,-14 14-252 16</inkml:trace>
  <inkml:trace contextRef="#ctx0" brushRef="#br0" timeOffset="64736.14">19298 9472 261 0,'0'0'96'0,"0"0"-17"16,0 0 57-16,0 0-7 15,0 0-24-15,0 0 9 16,9-7-19-16,7-2-48 15,-3-2 0-15,0 2-36 16,-6-1-5-16,-7 2 11 16,0 1-15-16,-3 5 2 0,-20 2-4 15,-3 0 6 1,-12 9-6-16,0 12 10 0,3 4-8 16,9 3 28-1,4-2-22-15,11 0-3 0,9-6 5 16,2-1-9-16,0-9-1 15,16-2 0-15,7-5 5 16,10-3 5-16,-2-3-10 16,2-14 2-16,-3 0 6 15,-9-3-1-15,-8-2-7 16,-10-2 4-16,-3-2 5 16,-2 3-11-16,-14 6 2 0,0 4 0 15,-5 10-9 1,3 3 5-16,-3 3 4 0,3 14 0 15,5 2 1-15,2-2-12 16,8 3 11-16,3-3-2 16,0-1-6-16,8-7-21 15,4-2-6-15,1-1-4 16,0-6-18-16,0 0 24 16,-6 0-27-16,-1-6-67 15,0-1 17-15,-5-2 1 16,-1-1-10-16,0 6 14 15,0 1 66-15,0 3 16 16,-6 0-8-16,2 0 31 16,-3 0 10-16,4 0-10 15,0 0-8-15,-4 3-110 0</inkml:trace>
  <inkml:trace contextRef="#ctx0" brushRef="#br0" timeOffset="66552.17">3860 9740 70 0,'0'0'91'0,"0"0"-1"16,0 0 74-16,0 0-43 15,0 0-53-15,0 0 17 16,0-47 3-16,0 47-2 16,0 0-12-16,0 0-48 15,0 0-21-15,0 9-5 16,16 21 0-16,7 10 5 16,4 3 6-16,-2 3-1 15,0-13-10-15,-1-3 13 0,3-13-12 16,-3-7-1-1,10-10 0-15,8-10 21 16,13-29-9-16,12-16 30 0,5-10-18 16,-1-7-20-16,-8 2 10 15,-8 8-11-15,-10 4 0 16,-9 13 1-16,-11 18-4 16,-10 15 0-16,-9 7-12 15,-6 5-76-15,0 22-128 16,-6 11-124-16,-15 6 112 15</inkml:trace>
  <inkml:trace contextRef="#ctx0" brushRef="#br0" timeOffset="66950.73">3975 9981 39 0,'0'0'519'0,"0"0"-503"15,0 0 23-15,0 0 41 16,0 0-54-16,0 0-23 16,-11 26-6-16,11-2 9 0,12 7 53 15,2 0 0-15,2 1-10 16,-1-8 17-16,3-8-32 15,6-5-8-15,4-9 14 16,14-2-17-16,10-22 42 16,14-16-18-16,1-11-36 15,6-4 22-15,-6-5-24 16,0-3-4-16,-7 8 10 16,-11 5-14-16,-13 12-2 15,-14 16 0-15,-13 9-36 16,-6 11 12-16,0 0-106 15,3 11-133-15,3 12 8 16,3 0-46-16</inkml:trace>
  <inkml:trace contextRef="#ctx0" brushRef="#br0" timeOffset="71650.35">7641 10340 105 0,'0'0'23'0,"0"0"52"15,0 0 7-15,0 0-49 16,0 0 0-16,0 0-3 16,0 0-15-16,0 3-11 15,0-3 2-15,0 0-12 16,0 0 6-16,0 0-24 16,0 0-20-16,0 0-68 15,0 0-42-15</inkml:trace>
  <inkml:trace contextRef="#ctx0" brushRef="#br0" timeOffset="72191.33">7459 10224 242 0,'0'0'114'15,"0"0"-92"-15,0 0 52 16,0 0 1-16,0 0-60 16,0 0-15-16,0 0-15 15,0 0 4-15,0 0 6 16,3 0-27-16,0 0-56 15,6 0-33-15,6 0 32 16</inkml:trace>
  <inkml:trace contextRef="#ctx0" brushRef="#br0" timeOffset="78822.03">2993 13273 462 0,'0'0'73'0,"0"0"-69"15,0 0 17-15,0 0 62 16,0 0-64-16,0 0-12 16,0 0-5-16,-10 10 23 0,31-46 97 15,-2-3-61-15,-7-5-4 16,-6 8-24-16,-6 6 2 15,0 7 14-15,-15 9-17 16,-4 6-4-16,-5 8 5 16,0 0-16-16,-7 25 11 15,1 22-28-15,7 12-3 16,7 4 1-16,13-1 2 16,3-16 0-16,9-12 0 15,15-10 3-15,1-15-10 16,5-9 7-16,0 0 0 15,0-20 9-15,-5-10-7 0,-7-6 3 16,-8-3-4 0,-10 2 7-16,0 3 5 0,-22 4-2 15,0 10-6-15,2 8 15 16,1 12-17-16,7 4-2 16,0 26-1-16,3 6-7 15,6 4-4-15,3-5 9 16,3-11 2-16,15-8-5 15,3-12-2-15,-2-4 7 16,-2 0-4-16,2-20 9 16,-7-4 4-16,-3-5-2 15,-8 0 8-15,-1-1 18 0,-4 2-14 16,-11 9-2-16,3 9-2 16,2 8-15-16,4 2 0 15,1 17-7-15,5 14-66 16,0 10-8-16,21-5-70 15,24-7-148-15,7-9-161 16</inkml:trace>
  <inkml:trace contextRef="#ctx0" brushRef="#br0" timeOffset="79571.69">4020 12709 1127 0,'0'0'23'0,"0"0"129"16,0 0-51-16,0 0-81 16,0 0-11-16,-53 75-17 15,50 5 9-15,-4 12-1 16,4 10 0-16,0-1 6 16,-3-6-7-16,3-6 1 15,0-19 0-15,0-24-8 16,3-21 8-16,0-15-9 15,0-10 8-15,0-3-4 16,3-19 1-16,15-9 2 16,9 1-6-16,7 5 6 15,3 11-22-15,8 3-7 16,7 6 10-16,-1 1-16 16,1 1-4-16,-1-4 20 0,-8-6 10 15,-1-4 1-15,-11 1 10 16,-4-6 0-16,-15-6 4 15,-6 3-1-15,-6-9-3 16,0-3 1-16,-9-6 5 16,-7 1 17-16,-1 11-14 15,4 6 5-15,7 16 38 16,3 9-20-16,3 0-13 16,0 22-19-16,0 21-11 15,3 13 7-15,16 0 4 16,5-7 0-16,0-12-5 15,3-14-28-15,4-12-24 0,-4-11 1 16,3-21-43 0,-5-25-19-16,-4-10-131 0,-9-11 49 15,-12-1 77-15,0-5 88 16,-9-2 35-16,-15 8 22 16,-1 18 83-16,4 23 49 15,9 21 36-15,3 5-33 16,-1 30-97-16,5 6-33 15,2 7 32-15,3-2-27 16,6-10-31-16,15-11 2 16,3-9-3-16,1-11 0 15,-2 0 5-15,-1-26-4 16,-6-8 4-16,-10-2-5 0,-6-7-1 16,0 11-2-16,-7 5-34 15,-8 20-35-15,6 7-7 16,-4 29-162-16,10 21 30 15,1 6 10-15,2-2-115 16</inkml:trace>
  <inkml:trace contextRef="#ctx0" brushRef="#br0" timeOffset="80244.82">4844 13142 669 0,'0'0'155'16,"0"0"66"-16,0 0-95 0,0 0-46 15,0 0-53-15,0 0-13 16,-19-41-14-16,19 69-8 16,6 7 6-16,7 2 3 15,1-4-1-15,-2-4 0 16,1-5-2-16,-1-7 2 16,-3-7-16-16,0-10-4 15,0 0 19-15,4-7-10 16,4-17 7-16,2-5-1 15,-2-2-13-15,-4 1 6 16,-4 8-1-16,-3 10 13 16,-3 4 1-16,-3 8-1 15,7 0-5-15,2 13 4 16,5 7 1-16,5 6 9 16,5-2-9-16,-3-7 3 0,9-5 11 15,1-12-14-15,-4 0 0 16,6-20 5-16,-5-13 2 15,-7 4-5-15,-2-4-1 16,-7 10 6-16,-7 2 14 16,-2 12-1-16,0 3 6 15,-3 6 13-15,0 0-38 16,7 0-2-16,8 20-8 16,12 13 9-16,4 1 30 15,8 0-30-15,1-4 0 16,-4-13-1-16,-6-3 1 15,-5-14-27-15,-7 0 22 0,0-17-9 16,0-16 9-16,0-4 3 16,-2-2 2-16,-7-2-3 15,-3 2 6-15,-4 10-3 16,-2 9 0-16,0 13 3 16,0 7 15-16,0 10-18 15,1 26-5-15,4 13 5 16,2 11 0-16,5-3 6 15,0-7-6-15,12-12-5 16,1-14 1-16,5-14-25 16,6-10-35-16,3-43-106 15,-1-23-303-15,-8-11 197 0</inkml:trace>
  <inkml:trace contextRef="#ctx0" brushRef="#br0" timeOffset="80364.02">5906 12605 531 0,'0'0'210'16,"0"0"93"-16,0 0-125 15,0 0-96-15,0 0-56 16,0 0-26-16,-31-55-23 16,31 81-1-16,0 7-82 15,15 0-207-15,9-4-269 16</inkml:trace>
  <inkml:trace contextRef="#ctx0" brushRef="#br0" timeOffset="80604.9">6179 12645 767 0,'0'0'411'16,"0"0"-273"-16,0 0-7 15,0 0-51-15,0 0-49 16,0 0-13-16,14 70 5 16,-2 6 23-16,1 13 11 15,-7 7-41-15,3 0-12 16,-3-11 0-16,3-8-4 15,-3-14-34-15,0-21-64 16,0-23-30-16,10-19-58 16,5-25-161-16,-3-28-26 15,6-17-80-15</inkml:trace>
  <inkml:trace contextRef="#ctx0" brushRef="#br0" timeOffset="80762.88">6315 12947 620 0,'0'0'219'0,"0"0"17"16,-85 16-96-16,57 1-38 15,13-5-32-15,7-4-34 16,8-2-26-16,0-3-10 16,33-3-6-16,15 0 2 15,16-9-53-15,3-15-49 16,-10-2-87-16,-14-2-178 16,-19 9-325-16</inkml:trace>
  <inkml:trace contextRef="#ctx0" brushRef="#br0" timeOffset="81079.87">4118 13921 1246 0,'-82'23'25'0,"46"-7"-18"16,33-12-7-16,9-4 25 15,49-14-18-15,42-12 29 16,46-13 11-16,44 0-9 16,37-2 27-16,25 1-54 15,27 4 8-15,4 0-16 16,-7 6 3-16,-18 7-5 0,-46 3-1 16,-45 9 0-16,-49 9-9 15,-51 2-7-15,-31 0-18 16,-23 0-5-16,-10 0-32 15,-16 13 23-15,-20-4-153 16,-10-1-438-16</inkml:trace>
  <inkml:trace contextRef="#ctx0" brushRef="#br0" timeOffset="82083.23">11497 12888 610 0,'0'0'169'0,"0"0"-30"16,0 0 110-1,0 0-123-15,0 0-17 0,0 0-41 16,0 0-25-16,-24-50-13 16,24 90-30-16,0 24 0 15,0 25 13-15,-3 14-9 16,3 3-4-16,0-10 0 15,3-16-73-15,13-24-72 16,10-23-101-16,-3-33-223 16</inkml:trace>
  <inkml:trace contextRef="#ctx0" brushRef="#br0" timeOffset="82538.25">11737 13023 1004 0,'0'0'116'0,"0"0"-6"16,0 0-27-16,0 0-25 15,0 0-55-15,0 0 5 16,112-54-9-16,-63 48 1 16,-7 6-4-16,-9 0 3 15,-8 6-21-15,-4 14 2 16,-15 7-7-16,-3 3 13 15,-3 5 10-15,0 2-2 0,-12-4 6 16,-5-5-2-16,4-6 6 16,4-13-4-16,5-2 0 15,4-7 3-15,0-9 15 16,0-20-18-16,20-13 3 16,9-6-9-16,1-2 2 15,1 0 4-15,-4 15 0 16,-8 11 3-16,-9 10 9 15,-3 8 0-15,-4 6 5 16,-3 0-1-16,0 27-9 16,0 12-3-16,0 14 28 15,0 7-26-15,3 2 9 0,16-3-15 16,11-1-5-16,9-17-8 16,13-14-61-16,6-17-32 15,3-10-110-15,2-22-328 16</inkml:trace>
  <inkml:trace contextRef="#ctx0" brushRef="#br0" timeOffset="82704.56">12571 13068 1028 0,'0'0'129'0,"0"0"66"16,0 0-127-16,0 0-34 15,0 0-34-15,0 0 6 16,71 0-14-16,1 0 8 15,16-7-27-15,9-6-58 16,0 4-127-16,-9-7-418 0</inkml:trace>
  <inkml:trace contextRef="#ctx0" brushRef="#br0" timeOffset="82953.72">13334 12807 1014 0,'0'0'132'0,"0"0"55"16,0 0-110-16,0 0-18 0,0 0-22 15,-88 98 22 1,75-49 13-16,1 3-32 0,8 0-2 16,4-6-25-16,0-5-8 15,25-12-10-15,11-12-6 16,10-12-75-16,12-5 19 15,11-28-138-15,-4-12-128 16,-3-10-493-16</inkml:trace>
  <inkml:trace contextRef="#ctx0" brushRef="#br0" timeOffset="83175.81">13757 12596 229 0,'0'0'841'15,"0"0"-737"-15,0 0 93 0,0 0-104 16,0 0-53 0,0 0 2-16,-14 16-14 0,24 31 21 15,7 15 34-15,1 11-58 16,-3 9-15-16,0 5-2 16,1-2-8-16,-9 1-4 15,3-7-80-15,-3-9-105 16,-1-14-15-16,-3-26-535 15</inkml:trace>
  <inkml:trace contextRef="#ctx0" brushRef="#br0" timeOffset="84400.07">14938 12625 427 0,'0'0'175'16,"0"0"-95"-16,0 0 140 15,0 0-44-15,0 0-63 16,0 0-27-16,3-25-29 0,-3 25 7 16,0 0-24-16,-15 25-22 15,-17 9 13-15,-8 19-16 16,-5 0 2-16,5 0 6 16,2-5-21-16,11-9 23 15,9-7-25-15,6-10 0 16,12-9 1-16,0-5 1 15,9-2-2-15,19 0 7 16,15-5-5-16,14 3 14 16,9-4-16-16,4 3 0 15,6-1-9-15,-1 2 7 16,-1 4-37-16,-5 0-46 0,-11-1-66 16,-3-3-118-16,-19-4-459 15</inkml:trace>
  <inkml:trace contextRef="#ctx0" brushRef="#br0" timeOffset="84819.69">15854 12355 1072 0,'0'0'125'0,"0"0"-36"15,0 0 57-15,0 0-70 16,0 0-65-16,-100 13-7 15,71 31 8-15,9 8-11 0,6 2 3 16,11 4-4-16,3-8 0 16,1-3-3-16,22-5 3 15,2-9-8-15,9-9 0 16,4-9-12-16,1-5 19 16,-3-3-8-16,-7-3 0 15,0 2 1-15,-10 4-1 16,-5 0-1-16,-8 6 6 15,-6 10-6-15,-6 6 10 16,-18 2 0-16,-14 0 1 16,-7 2 8-16,-4-5-8 15,-4-2-1-15,-1-12 14 0,5-8-12 16,7-9 6-16,16-14-7 16,15-31 3-16,11-22-8 15,14-12-33-15,24-7-42 16,11 11 1-16,3 19-52 15,-4 19-196-15,-15 20-329 16</inkml:trace>
  <inkml:trace contextRef="#ctx0" brushRef="#br0" timeOffset="85703.54">11100 12827 482 0,'0'0'54'0,"0"0"77"16,0 0 72-16,0 0-84 15,0 0-30-15,0 0-3 16,3-23-36-16,-3 20 32 16,0-1-30-16,-3 4-18 15,-16 0-10-15,-11 0-23 0,-3 4 7 16,-6 16-8-16,1 0 3 16,2 6 11-16,0 4-12 15,6 0-1-15,5-3 9 16,1 2-9-16,9 0 2 15,6-5-3-15,6-2 2 16,3-2 4-16,0 1-6 16,0 1 0-16,18 2-2 15,9-1 9-15,8 2-1 16,10 5 11-16,8-2-13 16,-1 4 12-16,-3-6-16 15,-4 4 0-15,-14-6-7 16,-10 2-38-16,-15 1-38 0,-6-4-37 15,-12 7-102 1,-24-5-122-16,-13-5-183 0</inkml:trace>
  <inkml:trace contextRef="#ctx0" brushRef="#br0" timeOffset="86137.69">9947 12997 551 0,'0'0'21'0,"0"0"-13"16,0 0 179-16,-79-75 54 15,73 73-175-15,3 2 62 16,-3 0-58-16,-4 10-63 15,-3 16 14-15,2 21-15 16,5 12 6-16,6 11 10 16,0 5-3-16,17-5-1 15,18-11-8-15,4-9-10 16,10-18 8-16,3-12-8 16,3-13 0-16,1-7 14 15,-7-17-10-15,-10-19-4 16,-14-4 14-16,-22-10-14 15,-3-8 17-15,-28 1-17 0,-17-5 1 16,-12 9-9-16,-1 14 9 16,0 20-2-16,9 19 0 15,7 19-44-15,15 32-27 16,18 24-54-16,9 0-132 16,42-5-257-16</inkml:trace>
  <inkml:trace contextRef="#ctx0" brushRef="#br0" timeOffset="86679.67">17729 12497 756 0,'0'0'115'0,"0"0"62"16,0 0-21-16,0 0-108 15,0 0 5-15,0 0-30 16,20 21 5-16,34-9 32 16,21-2-27-16,19-3-8 0,4-7-12 15,6 0-9 1,-7 0-8-16,-12-4 4 0,-17-2-63 16,-16-1-25-16,-21 3-58 15,-20 1-46-15,-11 3-121 16,-42 0 57-16,-18 0-95 15</inkml:trace>
  <inkml:trace contextRef="#ctx0" brushRef="#br0" timeOffset="86866.28">17969 12617 11 0,'-88'29'193'15,"19"-4"31"-15,18 0 19 16,25-9-46-16,13-6-41 16,13-6-50-16,3-1-83 15,29-3 2-15,17 0 35 0,17 0-40 16,16-14 4-1,10-3-24-15,7 1 0 0,-5 2-2 16,-6 2 2-16,-12 1-23 16,-13-2-103-16,-22 3-78 15,-21 0-103-15,-20 1-33 16</inkml:trace>
  <inkml:trace contextRef="#ctx0" brushRef="#br0" timeOffset="87114.58">18297 12506 84 0,'0'0'100'16,"-118"-75"56"-16,73 32 45 15,16 1-67-15,9 8 55 16,11 8-23-16,9 12-44 16,0 8-19-16,9 2-52 15,22 4-19-15,17 0-15 16,20 17-1-16,10 9 15 16,6 13-16-16,-5 5-9 0,-12 9-4 15,-16 3 3-15,-20 7-3 16,-24 6-2-16,-7 3 0 15,-31 2-8-15,-17-8 4 16,-7-7-18-16,-4-6-10 16,1-13-39-16,2-10-43 15,5-17-121-15,11-13-290 16</inkml:trace>
  <inkml:trace contextRef="#ctx0" brushRef="#br0" timeOffset="87488.08">20983 12068 370 0,'0'0'117'0,"0"0"88"0,3-82 117 16,-3 77-152-16,0 5-12 16,0 0-81-16,0 13-36 15,0 27-20-15,0 20-8 16,0 26 57-16,0 16-41 15,0 11-17-15,0 8 5 16,0 12-17-16,9-2-7 16,11-8-49-16,8-10-65 15,2-28-49-15,0-24-336 16</inkml:trace>
  <inkml:trace contextRef="#ctx0" brushRef="#br0" timeOffset="87729.13">21704 12332 1222 0,'0'0'49'15,"0"0"75"-15,0 0-19 16,0 0-49-16,0 0-38 16,0 0-2-16,-71 90 3 15,58-1 13-15,6 20 12 16,4 3-40-16,3 0 1 15,0-9-10-15,0-21-19 16,0-22-66-16,-3-17-35 16,-12-18-20-16,-8-20-54 15,-12-5-279-15</inkml:trace>
  <inkml:trace contextRef="#ctx0" brushRef="#br0" timeOffset="88066.21">21302 12743 734 0,'0'0'195'15,"0"0"13"-15,48-111-94 16,13 72-56-16,20-1-42 16,13 1 0-16,3 5-16 15,1 5-8-15,-10 8-8 16,-12 5-71-16,-18 7-85 16,-19 1-126-16,-18 6-3 15,-13-1 99-15,-8-4 202 16,0-3 3-16,-3-4 164 0,-10 1 15 15,0 4-10-15,4 5 36 16,5 1-50-16,-7 3-59 16,1 4-31-16,-4 21-51 15,0 16 31-15,3 15 3 16,2 4-14-16,9 12 3 16,0 1-37-16,0 2 3 15,9-9-6-15,12-13-47 16,4-24 12-16,5-22-107 15,3-9-98-15,-3-35-385 16</inkml:trace>
  <inkml:trace contextRef="#ctx0" brushRef="#br0" timeOffset="88464.1">22151 12497 194 0,'0'0'690'0,"0"0"-581"15,0 0 74-15,0 0-121 16,0 0-62-16,0 0-7 15,18-20 2-15,21 18 5 16,1-1-4-16,-4 3-6 16,-6 0-19-16,-5 5 3 15,-10 7-13-15,-6 3 11 16,-8 4 24-16,-1 5 0 16,0-5 4-16,-11-2 3 15,-2-4 0-15,4-4 9 16,2-5 15-16,4-4-8 15,3 0 21-15,0 0-19 0,0-19 12 16,12-14-33-16,11-6 5 16,5 1-7-16,-1 2 2 15,-3 13 0-15,-8 7 11 16,-9 13-8-16,-4 3 4 16,0 0-5-16,0 20 5 15,0 9 7-15,2 9-4 16,4 1-8-16,7-3 1 15,6 0-3-15,8-7-20 16,5-9-64-16,1-13-162 16,-2-7-250-16</inkml:trace>
  <inkml:trace contextRef="#ctx0" brushRef="#br0" timeOffset="88712.62">22722 12180 947 0,'0'0'135'15,"0"0"78"-15,0 0-127 16,0 0-48-16,0 0 8 16,0 0-7-16,47 33 24 15,-16 1 29-15,2 8-35 16,-2 8-25-16,-4 6-5 16,-9 4-21-16,-9 1 4 15,-9 3-10-15,0 2 4 16,-26 0-17-16,-6-10-45 0,-4-6-37 15,1-14-22-15,9-12-57 16,2-16-89-16,12-8-410 16</inkml:trace>
  <inkml:trace contextRef="#ctx0" brushRef="#br0" timeOffset="88884.58">23285 12521 1301 0,'0'0'66'16,"0"0"58"-16,0 0-50 16,113-37-70-16,-55 34 6 0,6 2-10 15,7 1-65-15,1 0-56 16,-1 0-127-16,-9-5-616 16</inkml:trace>
  <inkml:trace contextRef="#ctx0" brushRef="#br0" timeOffset="89164.26">24295 12221 1177 0,'0'0'152'0,"0"0"35"15,0 0-66-15,0 0-69 0,0 0-29 16,0 0 18-1,-93 61-31-15,59-14 12 0,5 4 7 16,10 0-27-16,4 2 10 16,15-7-12-16,0-6 0 15,33-7-11-15,22-14 6 16,18-9-18-16,18-10-33 16,9-17-79-16,-3-15-69 15,-11-4-109-15,-21-14-448 16</inkml:trace>
  <inkml:trace contextRef="#ctx0" brushRef="#br0" timeOffset="89588.18">25009 11622 455 0,'0'0'318'0,"0"0"-180"16,0 0 99-16,0 0-145 16,0 0-23-16,0 0-31 15,-12 3-6-15,21 40 10 16,1 24 49-16,-2 17-8 16,-1 16-26-16,-4 9-38 15,-3 10 18-15,0 0-36 16,-14 0 2-16,-9 0-6 15,8-6-6-15,11-12-85 16,4-12-57-16,0-22-47 16,9-25-456-16</inkml:trace>
  <inkml:trace contextRef="#ctx0" brushRef="#br0" timeOffset="90722.21">24309 11956 344 0,'0'0'91'0,"0"0"78"16,0 0 7-16,0 0-64 0,0 0-8 15,0 0-21 1,-6-14-14-16,6 14-1 0,-1 0-17 16,-2 0 13-16,2 0-32 15,1 0-14-15,-3 17 2 16,-5 20-18-16,-3 18 8 15,-5 11 35-15,-2 7-36 16,2 2 24-16,1-1-12 16,-1-5-7-16,3-5 23 15,2-10-34-15,5-10 7 16,3-11 12-16,3-14-20 16,0-4 19-16,0-13-12 15,0 1-6-15,0-3 29 16,0 3-25-16,3-2 11 15,11 7 7-15,6 0-12 0,13-2 18 16,13-3-18-16,15-3 0 16,12 0 23-16,6 0-36 15,-2 0 12-15,-9-3-12 16,-11-3 3-16,-10 3-9 16,-12 3 6-16,-14 0 0 15,-9 0-10-15,-8 0-13 16,-4 0-17-16,0 0-11 15,0 0-47-15,0 0 4 16,-4 0-35-16,-22 0-48 16,-9 0-212-16,-10-10-206 15</inkml:trace>
  <inkml:trace contextRef="#ctx0" brushRef="#br0" timeOffset="91007.71">24295 11986 608 0,'0'0'42'15,"0"0"86"-15,0 0 46 16,0 0-129-16,0 0 1 16,0 0 2-16,-22-64-6 15,19 72-42-15,-4 26 3 16,0 13 3-16,-4 14 10 0,-1 1 2 15,5-3-6 1,-1 0-9-16,1-1 2 0,1-10-2 16,2-1-5-16,2-11 2 15,2-10-53-15,0-6-81 16,5-13-149-16,12-7-219 16</inkml:trace>
  <inkml:trace contextRef="#ctx0" brushRef="#br0" timeOffset="91442.57">26548 11886 981 0,'0'0'141'0,"0"0"-98"16,0 0 86-16,0 0-60 15,0 0-11-15,0 0-2 16,5-26-35-16,-7 38 17 16,-23 19-19-16,-10 10 23 15,-11 9 4-15,-2-3-46 16,-5-3 11-16,-1 1-6 15,1-8 2-15,3 0-6 0,10-8-1 16,12-5 0 0,13-12-5-16,10-5 6 0,4-4-1 15,1-3 0-15,1 3 6 16,26 1-7-16,15-1 1 16,15 1 0-16,10-4-6 15,9 3-29-15,3 3-38 16,3 7-25-16,-6 1-24 15,-6-2-198-15,-15-2-451 16</inkml:trace>
  <inkml:trace contextRef="#ctx0" brushRef="#br0" timeOffset="91976.49">27382 11855 201 0,'0'0'384'16,"0"0"-383"-16,0 0 37 15,0 0 25-15,0 0 6 16,0 0 78-16,39-70-4 16,-37 65-16-16,-2 5-31 15,0 0-12-15,0-3-11 16,-5 3-28-16,-19 0-4 0,-13 14-27 15,-8 16-12-15,-1 12 38 16,5 4-24-16,9 7-5 16,6-7 3-16,13-3-10 15,6-7-4-15,7-9 0 16,0-7-4-16,11-3-8 16,9-8 12-16,5-6-20 15,2-3 13-15,0 0-31 16,-5 0 19-16,-8-9 1 15,-7 5-2-15,-4 1 13 16,-3 3 7-16,0 0 0 16,-16 0 2-16,-13 10 6 0,-5 12-8 15,0 5 24-15,4 4-13 16,6 1 29-16,8-5-26 16,11 2-13-16,5-8 5 15,2-6-2-15,25-1-4 16,8-9 0-16,14-5-12 15,7 0-7-15,2-12-60 16,1-5-36-16,2 5-18 16,1-2-181-16,-7-6 50 15</inkml:trace>
  <inkml:trace contextRef="#ctx0" brushRef="#br0" timeOffset="92559.54">28450 12250 558 0,'0'0'399'0,"0"0"-369"16,0 0 101-16,0 0-19 15,0 0-59-15,0 0 11 16,-3 0-10-16,21-3-21 16,3-7-1-16,0 0-28 15,-8-1 6-15,-6 1-10 16,-5 5 3-16,-2-3 4 16,-2 8-7-16,-17 0-1 15,-11 0-3-15,-4 13 3 16,0 8-3-16,4 4 4 0,9-5 0 15,9-3 3-15,7-1-3 16,5-9-3-16,0-3 1 16,7-4-1-16,13 0 3 15,5 0 0-15,0-6 4 16,-1-8-14-16,-9-6 9 16,-4 4-15-16,-8-1 1 15,-3 1-39-15,0 2-33 16,-22 5-39-16,-9 6-188 15,-10 3-242-15</inkml:trace>
  <inkml:trace contextRef="#ctx0" brushRef="#br0" timeOffset="95882.59">12682 14096 57 0,'0'0'302'0,"0"0"-189"15,0 0-31-15,0 0 21 16,0 0 4-16,0 0-38 15,0 0-27-15,-11-6-1 16,11 6-3-16,0 0 18 16,0 0-32-16,0 0-13 15,0 0 5-15,0 0 1 16,0 0 5-16,0 0-9 16,0 0-9-16,0 0 11 15,0 0-15-15,0 0 0 16,0 0 6-16,0 0-2 15,0 0-2-15,0 0-2 16,0 0 4-16,0 0 0 16,0 0-4-16,0 0-2 0,-3 0-2 15,3 0-71-15,0 0-105 16,-6 10-138-16,-6 10-75 16</inkml:trace>
  <inkml:trace contextRef="#ctx0" brushRef="#br0" timeOffset="97261.66">12359 14145 261 0,'0'0'123'16,"0"0"-38"-16,0 0 45 16,0 0-13-16,0 0-24 15,0 0-14-15,0-11-9 16,0 11 6-16,-3-2-10 15,3 2-29-15,0 0 9 16,-3 0-29-16,3 0 0 16,0 0 13-16,0 0-22 15,0 0 4-15,0 0-9 16,0 0 2-16,0 0-6 0,0 0 1 16,0 0 0-16,0 13-4 15,-3 21 1-15,0 18 3 16,3 17 12-16,0 5-8 15,0 4 12-15,0-1-16 16,0-5 0-16,0-9-1 16,0-10 6-16,-3-16-5 15,0-11 0-15,-1-9 2 16,1-9-5-16,0-4 3 16,-7-4-11-16,-7 0 9 15,-7 0-25-15,-6-14-10 16,-4-8 20-16,1-4-1 0,2-3 1 15,1-2-4-15,6-2 15 16,6 9 2-16,6 5-3 16,5 9 7-16,4 7 0 15,3 0 8-15,0 3-9 16,0 0 1-16,0 0-3 16,0 0-5-16,0 0 4 15,0 0-2-15,0 0 6 16,0 0-3-16,3 0 2 15,7 0 1-15,-4 3 0 16,-3-3-2-16,0 3 2 16,-2-3 0-16,1 0-2 15,-2 0 8-15,0 0-5 16,0 0-1-16,0 0 1 16,0 0 10-16,0 0-10 0,0 0-1 15,1 0 2-15,-1 0 3 16,0 0-8-16,0 0 3 15,0 0-9-15,0 0 8 16,0 0-28-16,0 0-7 16,3 0-8-16,5 0-23 15,-2 0-29-15,0 0-30 16,0 0-11-16,-3 0-86 16,-3-6-121-16</inkml:trace>
  <inkml:trace contextRef="#ctx0" brushRef="#br0" timeOffset="98052.1">12415 14171 51 0,'0'0'65'16,"0"0"18"-16,0 0 10 15,0 0-2-15,0 0-19 16,0 0-2-16,-84 113 5 15,67-43 2-15,-2 3 10 16,4 2-6-16,0-7-14 16,6-4-8-16,6-11-28 15,3-13-11-15,0-10-20 16,0-10 6-16,15-11-8 16,9-9 4-16,7-9-2 15,6-21 9-15,1-10-9 16,-1-8-11-16,-7 0-25 0,-15-2 6 15,-6-2 18-15,-9-2 3 16,0 12 9-16,-9 9 4 16,-14 17 0-16,1 16 22 15,-8 0-5-15,-7 27-20 16,3 12 11-16,-5 7-12 16,9 4 1-16,2-1-2 15,7 1-43-15,3-11-110 16,-3-7-88-16,-1-10-208 15</inkml:trace>
  <inkml:trace contextRef="#ctx0" brushRef="#br0" timeOffset="98688.07">10014 14270 123 0,'0'0'27'15,"0"0"30"-15,0 0 63 16,0 0-51-16,0 0-17 16,0 0-6-16,-19 0-2 0,19 0 18 15,0 0-23-15,0 0-16 16,6 0-15-16,28 0-4 16,17-2-4-16,25-6 12 15,18 3-11-15,25-2 2 16,20-3-1-16,19-4-2 15,12-6 1-15,9-2-1 16,-3-6-4-16,-10 3 1 16,-14-1-21-16,-18 2 1 15,-28 1 1-15,-30 10-8 0,-31 3-11 16,-39 10-42 0,-21 0 28-16,-45 13 39 0,-27 14-10 15,-11 3-92-15,-12 1 94 16,-7 6 7-16,-6 4 4 15,-10 2-72-15</inkml:trace>
  <inkml:trace contextRef="#ctx0" brushRef="#br0" timeOffset="98920.2">10490 14417 51 0,'-98'13'72'0,"20"-6"16"16,14-2 0-16,18-5 13 16,19 4-3-16,12-4-23 15,15 0 29-15,0 0-92 16,37 0 30-16,32 0-13 15,38 0 75-15,29-7-31 0,28-10-3 16,21-8-13-16,9-6-8 16,7-5-16-16,-13-7-31 15,-22-1 13-15,-38 5-14 16,-37 10 0-16,-37 10-1 16,-34 12-8-16,-20 4-31 15,-32 3-33-15,-34 10-248 16,-18 13-124-16</inkml:trace>
  <inkml:trace contextRef="#ctx0" brushRef="#br0" timeOffset="99489.84">11036 14642 454 0,'0'0'231'16,"0"0"-145"-16,0 0 37 15,0 0 17-15,0 0-70 16,0 0-55-16,-18-17-15 16,18 51 0-16,10 20 27 15,4 16 5-15,-8 9 0 16,-3 6-25-16,-3 5 1 15,0-11 1-15,0-13-9 16,0-25 0-16,-6-19 3 0,3-9 2 16,3-9-3-16,0-4-1 15,-6 0 0-15,-6-10 23 16,-6-13-21-16,-12-16-2 16,-9-7-1-16,4-3 5 15,-1 1-6-15,3 5 1 16,11 14 0-16,9 15 5 15,9 8-5-15,4 6-2 16,0 22 2-16,7 18-18 16,19 13 18-16,4 1 0 15,4-2 2-15,5-15-5 0,3-7 4 16,1-11-1 0,-1-13 3-16,4-6-2 15,-7-13 6-15,3-21-1 16,-5-15-3-16,-9-7 8 0,-5-9-11 15,-10-4-1-15,-13 9 1 16,0 13-38-16,0 18-26 16,-3 16-51-16,-7 13-77 15,-6 25-132-15,-4 22-127 16</inkml:trace>
  <inkml:trace contextRef="#ctx0" brushRef="#br0" timeOffset="100084.69">10696 16087 651 0,'0'0'159'16,"0"0"-28"-16,-15-71-1 16,21 50-65-16,18 1-31 15,1 4-34-15,5 9 3 16,1 7-1-16,8 3-2 0,-3 20 0 16,3 8 3-16,-9 5 2 15,-5 10-5-15,-8-3 0 16,-4 2 1-16,-7-8-3 15,-6-4 6-15,0-13-4 16,0-6 0-16,0-9 4 16,0-3 3-16,0-2-4 15,0 0 0-15,0-7 28 16,-3-17-31-16,-6-15 3 16,2-2-3-16,4-5-3 15,3 7 1-15,0 3 2 16,0 9 0-16,0 8-2 15,0 12 7-15,0 2-5 16,0 5 2-16,0 0-2 0,0 0 0 16,10 12-2-16,2 14 2 15,4 17 18-15,5 7-6 16,0-2 0-16,0-4-4 16,1-4-4-16,-3-10-4 15,4-8 0-15,0-10-5 16,9-12-2-16,7 0-41 15,13-30-11-15,9-13-17 16,5-21-303-16,-8-3-177 16</inkml:trace>
  <inkml:trace contextRef="#ctx0" brushRef="#br0" timeOffset="100569.98">11418 15992 271 0,'0'0'388'15,"0"0"-226"-15,0 0-38 16,0 0 19-16,0 0-46 16,0 0-26-16,-6 0-34 15,31 0-2-15,17 0 40 16,14 0-26-16,9 0-13 0,5-14-20 16,0 2-16-16,-9-2 0 15,-10 4-3-15,-8 4-61 16,-16-2-26-16,-12 8-57 15,-15 0-162-15,0 0-168 16</inkml:trace>
  <inkml:trace contextRef="#ctx0" brushRef="#br0" timeOffset="100756.48">11552 16263 440 0,'0'0'244'16,"0"0"-132"-16,0 0-26 15,0 0-4-15,0 0-15 16,0 0 22-16,115-26-52 0,-55 5-31 16,1-4-1-16,-6 8-10 15,-3 0-10-15,-16 0-116 16,-9 1-114-16,-15 5-99 16</inkml:trace>
  <inkml:trace contextRef="#ctx0" brushRef="#br0" timeOffset="101035.22">11594 15793 460 0,'0'0'442'16,"0"0"-305"-16,0 0-3 0,0 0-33 15,0 0-21-15,0 0-54 16,-24-10-1-16,24 17 4 15,0 19-26-15,6 19 31 16,9 13 11-16,-3 15-33 16,1 10 7-16,-3 7-19 15,0-1 0-15,3-11-6 16,-4-8-17-16,4-19-22 16,7-7-38-16,2-17-34 15,8-17-84-15,0-10-301 0</inkml:trace>
  <inkml:trace contextRef="#ctx0" brushRef="#br0" timeOffset="101434.78">12334 15744 398 0,'0'0'229'0,"0"0"-93"15,0 0 33-15,0 0 6 16,0 0-67-16,0 0-41 0,0-13-13 16,0 13 18-1,-6 0-24-15,-7 20-26 0,-1 12 10 16,-1 12-15-16,-2 8 23 15,13 2 8-15,1-8-18 16,3 0 0-16,7-10-30 16,16-6 6-16,3-14-10 15,9-10 4-15,4-6-2 16,4-15-4-16,-1-22-35 16,-3-2-8-16,-8-4-29 15,-7 0-7-15,-11 6-13 16,-10 8-95-16,-3 11-228 15,-13 16-185-15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23T03:50:03.288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2449 3103 4 0,'0'0'7'0,"104"-43"-7"15,-50 22-7-15,-2-3 3 16</inkml:trace>
  <inkml:trace contextRef="#ctx0" brushRef="#br0" timeOffset="567.98">2746 2912 4 0,'0'0'46'0,"0"0"-11"16,0 0-22-16,0 0-11 15,0-80-2-15,-17 73-3 16,-5 2-1-16,0 0 8 16,2 0-2-16,-1 0 37 0,-1-2 33 15,4-2 42-15,-3-1-48 16,2 0 25-16,5 3 32 16,4 0-16-16,1 4 30 15,6 1 18-15,3 2-71 16,-3 0-8-16,3 0-47 15,0 0-12-15,0-3-6 16,25 0-4-16,26-3-7 16,19-6 15-16,15 2-14 15,-4-2 13-15,-8 2-14 16,-20 4 0-16,-12 2-4 16,-19-3-11-16,-13 7-32 0,-9 0-14 15,-25 0-4-15,-32 3 51 16,-22 9-140-16,-19 3 21 15,-4 2 131-15,8-3-3 16,17 0 5-16,17-4 14 16,23-5-10-16,17-5 72 15,10 0 26-15,10 0-17 16,0 0-6-16,0 0-57 16,0 0 0-16,0 0-21 15,0 4 10-15,0 10-20 16,0 14 9-16,0 16 0 15,0 16 26-15,-3 11-25 16,-14 5 20-16,-5 1 6 0,0-2-27 16,1-11 15-1,9-10-15-15,10-16 0 0,2-10-12 16,0-12 10-16,18-7-2 16,15-4 3-16,12-5-30 15,16 0-1-15,12-21-46 16,3-4-118-16,-4-2-79 15,-14-5-198-15</inkml:trace>
  <inkml:trace contextRef="#ctx0" brushRef="#br0" timeOffset="736.76">2301 3207 614 0,'0'0'72'0,"0"0"85"15,0 0-141-15,0 0-16 16,116-22-5-16,-35 15-23 16,-2-2-156-16,-7-1-219 15</inkml:trace>
  <inkml:trace contextRef="#ctx0" brushRef="#br0" timeOffset="967.02">2919 3030 902 0,'0'0'179'0,"0"0"-71"16,0 0-38-16,0 0-56 16,0 0 12-16,104 37 5 15,-43-3-26-15,-5 10 8 16,-7 7-13-16,-15 4-11 15,-7 1-23-15,-11 4-96 16,-16-10-169-16,0-16-188 16</inkml:trace>
  <inkml:trace contextRef="#ctx0" brushRef="#br0" timeOffset="1177.7">3205 2992 726 0,'0'0'166'0,"0"0"111"16,0 0-133-16,0 0-58 16,0 0-28-16,0 0-58 15,-67 11-12-15,39 33 7 16,-8 22 10-16,-15 23-3 16,-4 6-2-16,3 4-13 15,10-2-55-15,9-2-136 16,6-15-370-16</inkml:trace>
  <inkml:trace contextRef="#ctx0" brushRef="#br0" timeOffset="9049.81">3481 3148 31 0,'0'0'60'0,"0"0"-35"15,0 0-23-15,0 0-4 16,0 0-10-16,0 0 8 16,0 0 3-16,51-14 2 15,-29 10 3-15,-4-1-4 16,-3 1 2-16,0 1-5 0,-3 3-3 15,0 0-25-15,-2 0 6 16,1 0 3-16,-1 0 3 16,2 0 19-16,-3 0 0 15,4 0 0-15,-2-1 0 16,-5 0 0-16,0 1 0 16,-6-3 0-16,3 3 0 15,-3 0 0-15,4 0 0 16</inkml:trace>
  <inkml:trace contextRef="#ctx0" brushRef="#br0" timeOffset="10380.84">3827 3117 114 0,'0'0'219'0,"0"0"-110"15,0 0 39-15,0 0-57 16,0 0 4-16,0 0-12 16,-55-77-25-16,40 68 9 15,-3 3-21-15,-7 4-20 16,-5 2 9-16,-4 11-32 16,-7 22 1-16,1 13-4 15,0 12 1-15,13 3 2 0,12-4-3 16,12-8-1-16,3-7-13 15,18-12 14-15,12-13 0 16,7-11-1-16,2-6 1 16,1-8-1-16,3-21 2 15,-1-6 14-15,-9-5 2 16,-8 3-7-16,-11-1-6 16,-11 5 9-16,-3 2-12 15,0 8 16-15,0 9-17 16,0 8 6-16,0 6-4 15,0 0-2-15,-3 26-21 16,3 8 14-16,0 8 1 0,7-3 2 16,14-5 4-16,6-7-43 15,9-7 10-15,2-9-12 16,0-8 4-16,-4-3-33 16,-1-3-17-16,-6-17 30 15,-5-2 58-15,-7-3 3 16,1-3 2-16,-8 0-1 15,-5 1 2-15,-3 7 58 16,0 6-27-16,0 9 85 16,0 5-50-16,0 0-27 15,0 0-31-15,0 0-11 16,0 2-12-16,0 11 7 16,0 3 0-16,3 1 5 15,6-2 0-15,-2-6 5 16,2-1-7-16,-3-5 2 0,-4 0 0 15,1-3-3-15,0 0 11 16,4 0-8-16,5-1 13 16,4-18 1-16,7-4 38 15,5-8-43-15,-1 1-9 16,0 4 10-16,-8 10-6 16,-7 6-4-16,-1 7 0 15,-1 3-18-15,2 6 15 16,3 15-4-16,-3 5 7 15,0 3-14-15,-2-5 17 0,-2-5-3 16,-2-6 0 0,0-6 0-16,-2-3-11 0,-1-4 8 15,-3 0 3 1,6 0-3-16,3-4 7 0,6-13-4 16,3-8 10-16,1-5-3 15,-2 6 0-15,-1 2-7 16,-7 12 0-16,-3 8-10 15,0 2 9-15,3 0-9 16,3 13 8-16,4 5 4 16,1 1-5-16,-1-2 3 15,-1-4 0-15,3-5-1 16,-2-2 3-16,1-6-2 16,2 0 1-16,2-7 9 15,6-10-6-15,0-3-4 0,-5 4 0 16,-3 3-2-16,-2 8 2 15,-4 5-1-15,7 0-3 16,-1 1-2-16,8 13-2 16,1 1-6-16,2-1-26 15,1-6 9-15,-4-6-70 16,-6-2-40-16,0-7 71 16,-6-16 14-16,0-8 25 15,-6-10 30-15,-3-4 2 16,-2-6 56-16,2-4-1 15,0-7 45-15,0-5-5 16,2-3-51-16,-3 4 29 0,-3 15-11 16,-2 15 3-16,0 17 30 15,0 17-26-15,0 2-17 16,0 0-26-16,0 15-27 16,0 24-4-16,0 22 3 15,0 22 1-15,0 24 28 16,0 22-28-16,0 16 0 15,0 14 6-15,0 1-4 16,0-1-2-16,6-14 0 16,0-21-81-16,0-21-29 15,-3-34-125-15,-3-34-223 16,0-34-119-16</inkml:trace>
  <inkml:trace contextRef="#ctx0" brushRef="#br0" timeOffset="10660.11">5183 3098 806 0,'0'0'123'16,"0"0"64"-16,0 0-114 16,0 0-46-16,0 0-14 15,116-39-13-15,-53 39 0 16,-5 0 0-16,-10 10-16 15,-15 10 5-15,-11 4-13 0,-19 8 9 16,-3 2-18 0,-36 4 33-16,-13 4-25 15,-12 0-6-15,-2-5 21 16,5-8-81-16,10-8-88 0,17-15 42 16,16-8-72-16,15-35-25 15</inkml:trace>
  <inkml:trace contextRef="#ctx0" brushRef="#br0" timeOffset="11204.55">5818 2392 641 0,'0'0'71'0,"0"0"-8"16,0 0-34-16,17 75 75 15,-4 0-14-15,-4 10 0 0,-3 9-16 16,-3 3-41-16,-1-4-12 15,-1 0-13-15,1-10 1 16,2-15-18-16,5-24 7 16,0-24-52-16,0-10 19 15,4-10-84-15,4-10 18 16,8-24 68-16,5-17-67 16,3-16-16-16,-8-5 24 15,-1 3-21-15,-5 11 24 16,-7 15 46-16,-4 23 43 15,-5 17 55-15,-3 3-22 16,0 23-29-16,0 9 72 0,0 2 1 16,0-3-34-16,3-5-7 15,7-4-20-15,2-9 9 16,0-8-24-16,6-4 12 16,4-1 14-16,2-12-11 15,3-14 20-15,-3-4-36 16,-6-10 0-16,-9-2 6 15,-6 1-6-15,-3 2 0 16,0 10 3-16,-14 12 24 16,-5 13 70-16,-2 4-64 15,-3 29-26-15,-4 14 13 16,1 9-1-16,8 3 29 16,5 1-20-16,11-3-16 15,3-3 1-15,9-7-13 16,27-6 0-16,16-8-14 0,11-10-90 15,4-11-83-15,3-8-104 16</inkml:trace>
  <inkml:trace contextRef="#ctx0" brushRef="#br0" timeOffset="11722.42">2191 4130 749 0,'0'0'0'16,"0"0"11"-16,0 0 79 15,0 0 1-15,0 0-52 16,0 0 8-16,91 0 5 16,-12 0-1-16,27 0-8 15,34-9-22-15,48-13 18 0,46-10-36 16,51-5-1-16,37-2 3 15,26-4-4-15,17 4-1 16,-2-4 0-16,-7 2-4 16,-19 0-1-16,-28 4 5 15,-26 6 0-15,-38-1-6 16,-42 12 12-16,-36 2-6 16,-36 4 0-16,-43 7 5 15,-37 0-4-15,-30 5-1 16,-14 1 0-16,-7 1 40 15,0 0-33-15,0 0-7 16,0-3-8-16,0-4-141 0,-3-6-300 16</inkml:trace>
  <inkml:trace contextRef="#ctx0" brushRef="#br0" timeOffset="15256.96">10281 3325 66 0,'0'0'280'15,"0"0"-239"-15,0 0 34 16,0 0 22-16,0 0-52 15,0 0-6-15,0 0-13 0,0 0 27 16,7 0 0 0,13 0 29-16,9-12 39 0,19-17-48 15,14-13-25-15,2-12-27 16,-1-9-7-16,-11-7-3 16,-10-10-11-16,-11-6 2 15,-13-1-3-15,-9-9 3 16,-9 4-4-16,0 15 2 15,-22 16-9-15,2 24 1 16,-3 19 8-16,10 13 0 16,-3 5-4-16,-3 31 1 15,-4 31-10-15,4 26 7 0,2 14 12 16,10 7-9 0,7 0 3-16,7-12 0 0,20-10 6 15,7-19-6-15,8-21 0 16,0-21-9-16,4-13 10 15,-1-13-4-15,1-7 3 16,3-22-22-16,-4-11 14 16,-6-9-23-16,-9-5 7 15,-8-4 1-15,-7 0-6 16,-6 12 22-16,-6 15-14 16,0 11 21-16,-3 20 23 15,0 0-23-15,0 20-22 16,0 19 13-16,6 6 7 15,10 6 1-15,11-9 1 16,9-4 0-16,3-13-8 0,4-6 6 16,-2-12-43-1,-3-7-28-15,-2 0-24 0,-6-17 26 16,-8-6 14-16,-4-12 5 16,-6 1 48-16,-9-3 4 15,0-6 10-15,-3 8 50 16,0 7-26-16,0 12 77 15,-6 10 37-15,6 6-31 16,-3 0-61-16,3 13-56 16,0 16 0-16,0 16 20 15,0 2 2-15,0 0-15 16,0-7 6-16,3-6-5 0,3-9 1 16,-3-11-9-16,4-5 0 15,-4-7-3-15,0-2 12 16,0 0-3-16,3-11 24 15,12-21 9-15,0-18 18 16,9-6-57-16,-5 0 0 16,-1 15 3-16,-6 14 0 15,1 12-3-15,-2 15 0 16,5 0-14-16,1 8 11 16,5 17-9-16,-1 3 12 15,-5 6-12-15,-6-1 12 16,-3-5-1-16,-3-5-4 15,-7-7-13-15,0-3 11 16,0-6 4-16,0-7 3 16,0 2 5-16,0-2 1 0,0-15 8 15,9-16 7-15,9-14-9 16,9-5-19-16,6 6 7 16,2 8 0-16,1 14 20 15,0 11-12-15,-3 8-8 16,1 3 0-16,-4 10 5 15,0 11-8-15,-8 7 3 16,-12 5 0-16,-10 6-12 16,0 3 12-16,-23 6-53 15,-22 0-51-15,-13-7-178 16,-11-12-165-16</inkml:trace>
  <inkml:trace contextRef="#ctx0" brushRef="#br0" timeOffset="15481.4">11294 2498 834 0,'0'0'48'16,"0"0"82"-16,0 0-4 15,0 0-115-15,0 0-11 16,0 0-10-16,-6-31-133 16,3 50-238-16,-3 5 103 0</inkml:trace>
  <inkml:trace contextRef="#ctx0" brushRef="#br0" timeOffset="17093.2">11161 2579 126 0,'0'0'66'15,"0"0"-21"-15,0 0 54 16,0 0-11-16,0 0-36 15,0 0-17-15,6-3 27 16,2-2-26-16,1 2 6 16,1-3 23-16,-1-2-36 15,0 1-14-15,3-3 3 16,-6 0-13-16,3 3 20 16,-6-1-23-16,0 1 0 15,-3 3 32-15,0-1-26 0,0 4 22 16,0 1 8-16,0 0-33 15,-12 0-5-15,-3 13 0 16,0 5 0-16,0 3-5 16,8-3 5-16,7 1 0 15,0-6 0-15,0-7 3 16,0-2-11-16,7-4 8 16,5 0 0-16,1 0 15 15,7-12 16-15,-4-7 9 16,-3 2-19-16,-3 0-19 15,-3 3 18-15,-7 1-20 16,0 3 2-16,0 3 6 16,0 4-6-16,-7 3-2 15,-4 0 0-15,2 1-10 0,-1 9 4 16,1 1 6-16,6-5-10 16,3 2 3-16,0-4-10 15,0 0 1-15,0-1 10 16,12-3-22-16,1 0 7 15,-2 0-65-15,-5 0-31 16,4 0-54-16,-10 0-205 16</inkml:trace>
  <inkml:trace contextRef="#ctx0" brushRef="#br0" timeOffset="22064.55">13351 2697 20 0,'0'0'39'15,"0"0"46"-15,0 0 12 16,0 0-44-16,0 0 37 15,0 0-33-15,0 0-5 16,0-15 8-16,0 15-6 16,0 0-2-16,0 0-19 15,0 0-9-15,0 0 14 16,0 0-15-16,0 0 16 0,0 0 0 16,0 0-34-16,0 0 8 15,-6 0-13-15,-3 5 4 16,0 2 10-16,-6 3-9 15,-8-5-5-15,3-4 12 16,2-1-11-16,0 0 10 16,9 0 33-16,2-13-2 15,4-4 3-15,3-8-39 16,7-6 4-16,17 0-10 16,9 2 5-16,1 10-7 15,2 11 2-15,-4 8 0 16,0 7-19-16,-8 22 16 15,-9 12 3-15,-15 12-3 16,0 6 8-16,-29 6-5 16,-13 1 0-16,-11-2 3 0,-8-7-3 15,-5-9 0-15,2-12 0 16,3-11 3-16,12-11 0 16,16-11-1-16,7-3 13 15,10-8 4-15,0-17 18 16,10-8-37-16,6-5 5 15,0 3-2-15,3 9 4 16,3 11-7-16,4 8 10 16,-1 4-3-16,1 3-14 15,13 5 3-15,3 15 4 0,9 6-3 16,1 3 6 0,3 0-3-16,1-4 0 0,-1-2-3 15,1-1-1 1,0-6-121-16,-1-5-151 0,-6-10-107 15</inkml:trace>
  <inkml:trace contextRef="#ctx0" brushRef="#br0" timeOffset="23122.65">13708 2781 237 0,'0'0'120'0,"0"0"2"15,0 0 24-15,0 0 20 16,25-79-32-16,-17 64-32 16,3 2-32-16,7 6-42 0,-3 3-1 15,6 4-27-15,1 0 0 16,1 17-10-16,-4 9 10 15,-9 6 0-15,-4 4 0 16,-6 3 8-16,0-3-6 16,-3-4-2-16,-7-4 0 15,-2-6-2-15,2-7 5 16,2-5-3-16,5-6 0 16,3-2 9-16,0-2-5 15,0 0 3-15,0-4-4 16,11-23 31-16,11-7-31 15,5-10 0-15,4-4-4 16,2 5 10-16,-3-5-11 0,-5 4 2 16,-5 8 0-16,-7 14 9 15,-10 11-5-15,-3 11 8 16,0 0 20-16,0 0-31 16,0 9-2-16,0 22 0 15,-9 15 1-15,-1 10 41 16,2-3-21-16,5-5-7 15,3-4-2-15,0-8-5 16,21-9-8-16,11-6 2 16,13-18-57-16,17-3-43 15,3-22-239-15,1-22-389 16</inkml:trace>
  <inkml:trace contextRef="#ctx0" brushRef="#br0" timeOffset="24700.24">14714 2784 157 0,'0'0'87'0,"0"0"37"16,0 0 15-16,0 0-16 15,0 0-20-15,0 0 50 16,-42 0-14-16,41 0-59 15,-1 0 1-15,2 0-24 16,0 0-29-16,0 0 8 16,0 0-36-16,0 0 5 15,0 0-11-15,0 0 5 16,6 0 1-16,20-2-2 0,17-3 2 16,13-5 3-16,4 0-3 15,-1 0-45-15,-7 5-23 16,-6 1-115-16,-13 4-139 15,-21 0-70-15</inkml:trace>
  <inkml:trace contextRef="#ctx0" brushRef="#br0" timeOffset="24932.93">14822 2670 577 0,'0'0'89'0,"0"0"191"15,0 0-73-15,0 0-107 16,0 0-13-16,0 0-30 16,-3-22-35-16,-1 22-10 0,4 12-12 15,0 19-10 1,0 13 9-16,0 24 2 0,-1 10 0 16,-1-3-1-16,2-3-59 15,0-11-46-15,16-16-120 16,4-23-176-16</inkml:trace>
  <inkml:trace contextRef="#ctx0" brushRef="#br0" timeOffset="25598.84">15452 2535 494 0,'0'0'394'15,"0"0"-310"-15,0 0 94 16,0 0-117-16,0 0-18 16,0 0-43-16,-26-26-8 15,45 18 5-15,11 0 2 16,6-1 1-16,-4 0 0 16,3 1 9-16,-15 2-19 15,-4 0 10-15,-6 6-30 16,-10 0 22-16,0 0-17 15,0 0 11-15,-13 0-3 16,-14 0-24-16,-9 9-32 0,-8 6 27 16,5 1 46-16,0 2-8 15,6-3 14-15,4-1-6 16,6-7 25-16,11-2 4 16,5-5 17-16,4 1-25 15,3 0-20-15,-1 5 1 16,-1 5 0-16,-2 4-2 15,3 4 0-15,-1 4 2 16,-1 2-4-16,3 0 2 16,-1 1 0-16,1 1 3 15,0-5 1-15,0-3-4 16,0-5 1-16,0-6 0 16,0-5 13-16,0-2-14 15,0-1 3-15,0 0 29 0,0 0-21 16,0 0 17-16,6 0-1 15,8-4-21-15,5-1 34 16,4 2-32-16,6 1-3 16,-2 2-4-16,-2 0-1 15,2 16-4-15,-2 15 3 16,-5 5 0-16,-10 0 1 16,-10 3 0-16,0-6 2 15,-16-1-2-15,-11-2 0 16,-9-2 0-16,-8-5 0 15,-3-3-29-15,-2-3-38 0,4-12-80 16,6-5-125 0,11-4-45-16</inkml:trace>
  <inkml:trace contextRef="#ctx0" brushRef="#br0" timeOffset="26248.58">15945 2171 179 0,'0'0'200'15,"0"0"-121"-15,0 0 138 16,0 0 13-16,0 0-120 16,0 0-47-16,49-23-39 0,-19 35 25 15,12 16 14-15,10 14-15 16,3 13-18-16,0 18-6 15,-10 16-2-15,-12 13-22 16,-16 12 3-16,-17 8-12 16,-23 10 3-16,-42 3-115 15,-29-2-211-15,-17-19-242 16</inkml:trace>
  <inkml:trace contextRef="#ctx0" brushRef="#br0" timeOffset="26886.28">12963 2241 55 0,'0'0'9'0,"0"0"-9"0,0 0 65 16,0 0 32-16,0 0 0 15,0 0 36-15,21-14-8 16,-21 14 12-16,0 0 25 16,0 0-60-16,0 0-8 15,0 0-38-15,0 11-30 16,-20 24-15-16,-3 28-8 15,-7 32 37-15,-1 21 4 16,4 12-35-16,9 5 22 16,3-7-31-16,15-12 0 15,15-11-3-15,33-16-80 16,29-18-167-16,23-26-223 16</inkml:trace>
  <inkml:trace contextRef="#ctx0" brushRef="#br0" timeOffset="28154.65">10113 3995 634 0,'0'0'55'15,"0"0"189"-15,0 0-75 0,0 0-99 16,0 0-11 0,0 0-36-16,3-72-17 0,46 58-5 15,3 8-1-15,-7 6-3 16,-9 10-2-16,-11 18-4 16,-7 9 7-16,-15 5-8 15,-3 5 0-15,-7-2 4 16,-13-4 5-16,-7-9 1 15,5-8-4-15,0-9 4 16,8-7 0-16,8-6 16 16,6-2-15-16,0 0 9 15,0-5 5-15,12-24-4 0,12-11 7 16,1-14-18 0,8-4 0-16,-3 5-3 0,-5 4 9 15,2 12-6-15,-12 17 0 16,-6 11 5-16,-7 4-6 15,-2 5 1-15,0 12-19 16,-2 19 15-16,-7 14-1 16,3 10 5-16,3 1-1 15,3-7 3-15,0-4-4 16,27-8-60-16,13-13-106 16,23-15-126-16,7-9-85 15</inkml:trace>
  <inkml:trace contextRef="#ctx0" brushRef="#br0" timeOffset="28613.37">10794 3937 157 0,'0'0'527'0,"0"0"-446"16,0 0 134-16,0 0-126 15,0 0-84-15,0 0 12 16,42 11-17-16,33-11 39 15,13 0-35-15,6 0 16 16,-9-2-20-16,-18-3-34 16,-9-2-52-16,-18 1-58 15,-17 2 16-15,-13-4 50 16,-10-3 19-16,-16-7 54 16,-20-2 1-16,-6-4 4 15,-7 2 13-15,4 1 7 0,8 5 24 16,5 6 102-16,16 2-19 15,6 2 12-15,7 2-34 16,3 3-38-16,0 1-11 16,0 0-48-16,16 0 12 15,17 0 6-15,16 8-16 16,-1 5 15-16,4 5-25 16,-10 4 3-16,-6 3 2 15,-8 4-5-15,-13 4 0 16,-12 9-1-16,-3 9 7 15,-21 5-16-15,-10 1-13 0,-5-6-63 16,3-4 13 0,3-11-79-16,8-11-205 0,4-14-149 15</inkml:trace>
  <inkml:trace contextRef="#ctx0" brushRef="#br0" timeOffset="32137.21">11879 3962 48 0,'0'0'168'0,"0"0"-103"0,0 0 19 15,0 0 31-15,0 0-33 16,0 0 12-16,0 2 27 16,0-2-27-16,0 0-2 15,0 0-12-15,0 0-44 16,0 0 14-16,0 0-15 15,10-2-19-15,5-7 11 16,6-5-19-16,-3 0 5 16,3-2-9-16,-12 3-1 15,1 0 8-15,-1-1-11 16,-5 4 0-16,-1 1 2 16,1 2 6-16,-4 5-8 0,0 0 0 15,0 2 8-15,0 0-11 16,0 0 3-16,0 0 0 15,0 0-14-15,0 0 13 16,0 0 1-16,0 0-6 16,0 0 6-16,0 0-5 15,0 0 5-15,0 0 0 16,0 0-3-16,0 0 3 16,0 0 0-16,0 0-3 15,0 0 2-15,0 0 0 16,0 0 1-16,0 0-1 15,0 0-14-15,0 0 15 16,0 0 0-16,0 0-9 16,0 0 3-16,0 0 6 15,0 0-1-15,0 0 2 0,0 0-7 16,0 0 6-16,0 0 0 16,0 0-6-16,0 0 7 15,0 0-1-15,0 0 0 16,0 0-9-16,0 0 6 15,0 0-23-15,0 0-12 16,0 0 32-16,0 0-24 16,0 0 3-16,0 0-21 15,0 3-76-15,0 8-18 16,0 5 2-16,-14-3-282 0</inkml:trace>
  <inkml:trace contextRef="#ctx0" brushRef="#br0" timeOffset="33187.41">11989 3866 231 0,'0'0'42'16,"0"0"32"-16,0 0 14 15,-84 67-44-15,68-47 16 16,3-6-26-16,7-2-13 16,3-7 16-16,3-5-22 15,0 4 20-15,0-4 17 16,0 0-5-16,15-7 20 15,7-7-11-15,8-7 2 16,0-1-15-16,-8-3-40 16,-1-2 8-16,-9-6 6 15,-3 1-13-15,-3 5 30 0,-2 3-26 16,-4 11 28-16,0 7 37 16,0 3-56-16,0 3 15 15,0 0-32-15,0 0 7 16,0 18-16-16,0 13 2 15,0 8 7-15,0 8 29 16,0 1-27-16,0-2 16 16,0 3-2-16,0-7-14 15,-4-4 4-15,-2-4-6 16,0-6 0-16,-3-4-8 0,-5 0-1 16,1-2-43-16,0-3-15 15,-2-2-62-15,4-6 4 16,1-5-44-16,4-1 47 15,0-5 39-15,3 0 4 16,0 0 79-16,0 0 6 16,-5 0 47-16,5 0 50 15,0 0-14-15,-1 0 17 16,1 0 14-16,-3 0-50 16,-1 0 9-16,4 0-19 15,3 0-17-15,0 0 10 16,0 0-22-16,0 0-14 0,0 0 18 15,0 0-35-15,3 0-3 16,20 2 3 0,20 3 1-16,16-1 49 0,11-1-26 15,8-3-16-15,4 0 37 16,-4-11-45-16,-4 0 2 16,-16 3-4-16,-9 2-3 15,-13 4-41-15,-13 2-79 16,-13 0-134-16,-10 0-327 15</inkml:trace>
  <inkml:trace contextRef="#ctx0" brushRef="#br0" timeOffset="33944.08">17450 2769 379 0,'0'0'62'16,"0"0"170"-16,0 0-44 15,0 0-58-15,0 0 17 16,0 0-77-16,-54-17-20 15,54 15-37-15,4 2 1 0,25-3-7 16,20 3-6 0,17-7 49-16,17-3-34 0,2-1-11 15,0-2 5-15,-1 1-10 16,-14 2 0-16,-3 3-1 16,-16 3-57-16,-15 1 3 15,-16 3-35-15,-15 0-91 16,-5 0-79-16,-28 17 36 15,-17 1-10-15</inkml:trace>
  <inkml:trace contextRef="#ctx0" brushRef="#br0" timeOffset="34198.25">17647 2914 410 0,'0'0'143'0,"0"0"43"15,0 0 14-15,0 0-80 16,0 0-61-16,0 0-20 15,33 0 7-15,16 0 13 16,12 0 22-16,7-9-42 16,8 1-18-16,1-1 12 15,3-4-29-15,-10 4 0 16,-9 0-3-16,-15 4 3 16,-17 2-8-16,-13 1-2 15,-7 1-48-15,-4 1 0 16,-5 0-40-16,0 0-39 15,0 0-83-15,-12 0-154 0</inkml:trace>
  <inkml:trace contextRef="#ctx0" brushRef="#br0" timeOffset="40288.9">19005 2484 223 0,'0'0'18'0,"0"0"80"16,0 0 22-16,0 0 0 15,0 0-14-15,0 0 2 0,0 0-40 16,-20-29-3 0,20 29-21-16,0 0-10 0,0 0 10 15,0 0-32 1,0 0 2-16,0 0-2 0,16 0-8 15,18 0 24-15,20 0 46 16,15-5-52-16,6-6 10 16,3 2-31-16,-4-2-1 15,-9 5 3-15,-23-1 1 16,-17 4-1-16,-11 3-3 16,-14 0 0-16,0 0-6 15,0 6 6-15,0 26 0 16,0 22 9-16,-11 16-8 15,0 11 16-15,-3 5 6 0,-3-8-21 16,-1-3 13-16,2-12-15 16,-5-8 0-16,5-13-3 15,4-13 3-15,6-5-37 16,1-9-51-16,5-7-77 16,0-6-120-16,0-2-57 15,-3-14 74-15</inkml:trace>
  <inkml:trace contextRef="#ctx0" brushRef="#br0" timeOffset="40635.18">19310 2809 342 0,'0'0'121'0,"0"0"53"0,0 0 46 16,0 0-96-16,0 0-34 15,0 0-10-15,-23-10-61 16,23 10 2-16,14 0-8 15,23 0-10-15,17-5 43 16,10-3-17-16,1-2-5 16,3-3 20-16,-12-1-36 15,-2 0 17-15,-11 3-3 16,-11 1-18-16,-12 5 17 16,-10 1-21-16,-3 1 0 15,-7 2 15-15,0 1-7 16,3-2-8-16,-3 2 0 15,0 0 12-15,3-2-18 16,-3 2 6-16,0 0-19 0,0 0 11 16,0 0-63-16,0 0-11 15,0 0-49-15,-3 0-211 16,-23 5-206-16</inkml:trace>
  <inkml:trace contextRef="#ctx0" brushRef="#br0" timeOffset="43468.39">10311 6578 198 0,'0'0'0'16,"0"0"39"-16,0 0 28 15,0 0-3-15,0 0 26 16,0 0-21-16,0 0-36 15,-10-22 17-15,10 22-36 16,0 0-1-16,0 0 20 16,0 0-15-16,0 0 40 15,0-2 18-15,0-3-1 16,16-12 12-16,14-12-24 16,7-12-12-16,10-10-22 0,2-10-28 15,-3-1 8-15,-8-5-3 16,-3-2-1-16,-14-6 3 15,-6 1-8-15,-15 7 0 16,0 12 5-16,0 26 3 16,-9 15-5-16,-4 14 25 15,-1 18-23-15,-11 43-5 16,-5 19-11-16,7 18 11 16,16-5-4-16,7-9 4 15,30-9 0-15,16-11-1 16,6-16 5-16,2-19-12 15,1-14 7-15,2-15-6 0,-5-5-3 16,-1-26 10-16,-5-8 0 16,-10-10 1-16,-11-3 9 15,-12 3-3-15,-2 9-7 16,-8 12 2-16,-3 14-4 16,0 9 2-16,3 5 0 15,-3 7-3-15,6 17-18 16,7 11 20-16,4 3 1 15,5-6 0-15,5-2-6 16,1-10 6-16,-1-11 0 16,3-8-4-16,1-1 11 15,2-3-3-15,-3-14-4 16,1 0 6-16,-8 3-7 16,2 9 1-16,-1 5 0 15,-2 0-3-15,5 5-9 0,-3 12 12 16,6 4 0-16,-3-1-24 15,1-1-3-15,-7 0-120 16,-9-2-35-16,-12-7-168 16</inkml:trace>
  <inkml:trace contextRef="#ctx0" brushRef="#br0" timeOffset="43940.14">10177 7129 888 0,'0'0'51'0,"0"0"147"16,0 0-132-16,0 0-59 16,46-92-6-16,-7 69 3 15,-3 13-4-15,-5 8 0 16,-7 2-2-16,-8 6-5 15,-4 17-7-15,-9 10-9 16,-3 10 17-16,0 4-7 16,-9-2-4-16,-10-3-1 15,4-9-16-15,3-12 33 16,6-5-10-16,0-9 11 16,6-7 1-16,0 0 3 0,0-10-7 15,15-23 3-15,9-6 0 16,1-14 8-16,-1 2-8 15,-3 5 0-15,-3 8 38 16,-6 14-26-16,-5 14-5 16,-7 9-5-16,0 1-2 15,0 11-4-15,0 22-10 16,0 10 14-16,0 6 7 16,0 0-6-16,0-4-1 15,6-3 0-15,24-3-88 16,9-11-116-16,16-16-33 15,9-12-252-15</inkml:trace>
  <inkml:trace contextRef="#ctx0" brushRef="#br0" timeOffset="44354.25">10763 7160 791 0,'0'0'72'16,"0"0"170"-16,0 0-122 15,0 0-55-15,0 0-65 16,0 0-15-16,35-43 11 16,45 24-1-16,-1-2-13 15,-6 3-8-15,-16 6-49 16,-17-1 37-16,-19 10-12 16,-8-4 16-16,-10 6 34 15,-3-5 3-15,-3 0 20 0,-22-3-23 16,-5-6 4-16,-6 6-11 15,5 1 7-15,-2 0 0 16,9 4 16-16,8 2-9 16,10-1 33-16,3 0 11 15,3 1-27-15,0 2 12 16,0 0-36-16,6 0 0 16,14 0-9-16,15 0 5 15,1 14 4-15,0 8 0 16,-8 12 3-16,-7 5-20 0,-9 7 16 15,-12 0-28 1,0 4-9-16,-3 0-119 0,-12-4-77 16,3-13-120-16</inkml:trace>
  <inkml:trace contextRef="#ctx0" brushRef="#br0" timeOffset="44624.47">11616 6899 919 0,'0'0'120'0,"0"0"106"16,0 0-106-16,0 0-46 15,0 0-18-15,0 0-51 16,-43 7 3-16,15 31-10 16,-8 17 5-16,6 7-3 0,12-1 0 15,8-6 5-15,10-11-16 16,0-9 11-16,10-9 0 15,14-13-14-15,13-9 11 16,11-4-32-16,7-24-14 16,5-15-67-16,-5-12-4 15,-19-8-198-15,-11 0-334 16</inkml:trace>
  <inkml:trace contextRef="#ctx0" brushRef="#br0" timeOffset="45216.54">12853 5777 362 0,'0'0'45'0,"0"0"141"15,0 0 9-15,4-73 12 16,-4 65-55-16,-4 4-55 0,1 4-2 16,0 0-36-16,0 0-7 15,-3 12-52-15,-9 27 9 16,-6 29-10-16,-5 26 7 16,3 17-6-16,0 4 4 15,13 0 7-15,4-8-17 16,6-7 6-16,0-19-56 15,0-17-54-15,-6-14-76 16,-11-22-148-16,-9-25-184 16</inkml:trace>
  <inkml:trace contextRef="#ctx0" brushRef="#br0" timeOffset="45381.48">12450 6278 731 0,'0'0'125'15,"0"0"2"-15,109-61-72 16,-26 40-9-16,19 1-34 16,4 1-3-16,1 4-9 15,-16 2-110-15,-19-3-168 16,-20-1-175-16</inkml:trace>
  <inkml:trace contextRef="#ctx0" brushRef="#br0" timeOffset="45568.98">13195 5907 404 0,'0'0'62'0,"0"0"244"16,0 0-130-16,0 0-117 16,0 0-46-16,-39 94 70 15,31-45 9-15,2 10-32 16,-3 3-35-16,-1 13 21 16,1-1-45-16,9-3 4 15,0-13-5-15,12-15-44 16,25-20-33-16,11-23-226 15,10-12-78-15</inkml:trace>
  <inkml:trace contextRef="#ctx0" brushRef="#br0" timeOffset="46034.71">13468 6110 424 0,'0'0'192'0,"0"0"-30"16,0 0 33-16,0 0-112 15,0 0-36-15,0 0-44 16,35-6-3-16,10 1 37 16,7-1-33-16,-2 3 4 15,-6 2-8-15,-11 1 5 16,-10 0-17-16,-6 7 4 16,-11 10-12-16,-6 2 11 15,0 10-15-15,-13 1 22 16,-7 1-2-16,-2-4-17 0,1-8 20 15,9-7-24-15,6-7 19 16,6-3 0-16,0-2 12 16,0-9-12-16,15-14-3 15,12-11 9-15,4-8 9 16,-1-2-9-16,-3-2 0 16,-5 3 21-16,-9 11 31 15,-3 13 15-15,-10 8-10 16,0 11-9-16,0 0-1 15,0 2-47-15,0 19-19 16,0 8 15-16,0 14 8 16,4 6-2-16,-1 4-2 15,3-2 4-15,9 4-14 16,15-6-13-16,13-6-47 16,12-13-89-16,3-17-192 0,8-13-174 15</inkml:trace>
  <inkml:trace contextRef="#ctx0" brushRef="#br0" timeOffset="46275.86">14416 5760 853 0,'0'0'84'0,"0"0"238"16,0 0-253-16,0 0 8 15,0 0-77-15,0 0 19 16,85 51 1-16,-24-8-20 15,3 8 12-15,-4 5-11 0,-12-3 1 16,-16-2-2-16,-18 0 0 16,-14 4-3-16,-27 6-6 15,-25 2-41-15,-12 2-57 16,-8-8-12-16,0-12-206 16,11-15-145-16</inkml:trace>
  <inkml:trace contextRef="#ctx0" brushRef="#br0" timeOffset="46493.44">15257 5980 482 0,'0'0'297'0,"0"0"-148"16,0 0-67-16,0 0-52 15,136-43-19-15,-42 31-6 16,4-2-5-16,-5 3-93 16,-14 8-51-16,-27 0-60 15,-25 3-172-15</inkml:trace>
  <inkml:trace contextRef="#ctx0" brushRef="#br0" timeOffset="46656.84">15290 6242 599 0,'0'0'176'0,"0"0"31"16,0 0-86-16,77-15-102 15,13-10 36-15,25-3-55 16,5-1-22-16,4 0-45 16,2-3-200-16,1-2-163 15</inkml:trace>
  <inkml:trace contextRef="#ctx0" brushRef="#br0" timeOffset="47091.77">17111 5489 72 0,'0'0'869'0,"0"0"-655"16,0 0-29-16,0 0-100 15,0 0 4-15,0 0-53 16,-16-30 2-16,16 30-23 16,0 0-8-16,0 0-2 15,0 17-5-15,3 10 0 16,8 15-1-16,-2 9 4 16,-7 12-3-16,-2 4 0 15,0 6 11-15,-8-5-11 16,0-7 0-16,5-14 0 15,3-15-13-15,0-6 15 0,0-13-2 16,7-3 0-16,9-4 2 16,11-6-15-16,15 0 13 15,18-12 0-15,16-12-18 16,6-1-11-16,-6-1-13 16,-7 7 7-16,-11 4-9 15,-11 2 40-15,-15 2-15 16,-14 5-1-16,-11 2 3 15,-7 4-81-15,-7 0-78 16,-31 13-238-16,-17-2-273 16</inkml:trace>
  <inkml:trace contextRef="#ctx0" brushRef="#br0" timeOffset="57350.47">26687 1668 23 0,'-9'109'133'0,"-3"15"42"15,-1 19-70 1,-8 21 18-16,4 31-53 15,-3 21 15-15,-4 17-27 0,4 8-13 16,1-6-12-16,4 8 38 16,3 3-45-16,5-1 12 15,2-1 2-15,-5-8-24 16,-1-10-5-16,-4-21-11 16,-3-23 4-16,-1-24 2 15,2-27-6-15,1-18 0 16,3-21-1-16,0-17-5 15,3-15-30-15,3-22-46 16,1-10-78-16,-3-22-61 16,3-10-186-16</inkml:trace>
  <inkml:trace contextRef="#ctx0" brushRef="#br0" timeOffset="58024.25">26670 1514 32 0,'0'0'13'0,"8"-72"12"16,-2 36 47-16,-3 4-52 16,-1 7 76-16,-1 6-2 15,1 2-48-15,1 6 55 16,1 3-56-16,-1 0-1 16,-2 6 26-16,1-1-11 0,-1 2-13 15,-1 0 10 1,0 1 2-16,0 0-34 0,0 22-24 15,0 43-3-15,0 45 3 16,-7 41 85-16,-9 31-54 16,-4 11-10-16,1 1-17 15,1-1 2-15,6-9-12 16,6-15-70-16,6-23-160 16,0-36-100-16</inkml:trace>
  <inkml:trace contextRef="#ctx0" brushRef="#br0" timeOffset="60085.24">27677 2386 333 0,'0'0'35'0,"0"0"-26"15,0 0 87-15,0 0-28 16,0 0-12-16,0 0 4 16,-34 17-45-16,34-17 12 15,14-4 24-15,6-9 58 16,9-7-17-16,3-10-47 16,3-6-33-16,-2-10 24 0,-2-14-34 15,-3-8 8-15,-2-14-7 16,-10-6 5-16,-7-4-13 15,-9 10 5-15,0 21-6 16,0 25 0-16,-7 24 2 16,-1 12-2-16,-5 29-50 15,-7 21 12-15,4 19 44 16,6 5 0-16,10-3-2 16,0-10-5-16,19-8 7 15,5-12 0-15,4-11-2 0,1-11 3 16,-1-8-5-16,3-8 4 15,-1-3 0-15,-2 0-14 16,-1-15 14-16,-6-3-26 16,-9-2 15-16,0 2-4 15,-8 7-1-15,-2 5 2 16,-2 6-4-16,0 10-14 16,0 16-63-16,6 8 95 15,3-1 0-15,7-5 0 16,6-1 0-16,5-10 0 15,0-8 3-15,7-8-9 16,1-1 6-16,-2-8 0 16,1-13 6-16,-3-1 0 0,-2 2 11 15,-3 3-6 1,-7 5 6-16,-5 7-8 0,0 5-9 16,-3 0-6-16,3 9 0 15,4 7 8-15,-3 2-6 16,4-2-8-16,5-4-33 15,4-5-9-15,7-5-115 16,7-2-55-16</inkml:trace>
  <inkml:trace contextRef="#ctx0" brushRef="#br0" timeOffset="60474.27">29242 2003 649 0,'0'0'24'0,"0"0"169"16,0 0-91-16,-31-85-32 15,25 75 7-15,0 3-22 16,-3 7-29-16,-9 2-19 16,-12 22-7-16,-4 10 3 15,-1 6-3-15,6 1 0 16,5 1 8-16,8-5-13 15,8-3 5-15,8-7-4 16,0-7-9-16,12-7-6 16,10-9 4-16,8-4-4 15,7-1-7-15,-1-19 9 16,-3-7-35-16,-6-6 18 16,-9 1 33-16,-5 2-4 0,-7 7 5 15,-4 12-6-15,-2 9 10 16,0 2-13-16,0 17-133 15,-5 13 23-15,1 9 112 16,4-1-110-16,0 0-72 16,0-10-70-16</inkml:trace>
  <inkml:trace contextRef="#ctx0" brushRef="#br0" timeOffset="60918.46">29378 2213 610 0,'0'0'41'16,"0"0"99"-16,0 0-67 15,0 0-65-15,0 0 1 16,0 0-9-16,78-6 18 16,-35 4-5-16,-9 2-5 15,-9 0-4-15,-7 0-7 16,-5 13 3-16,-6 3-15 15,-7 6 10-15,0 7-32 16,0-3 27-16,-11 4 1 16,2-8 0-16,0-9 9 0,5-6 0 15,1-6 4 1,3-1 4-16,0 0 44 0,0-2 19 16,1-20 4-16,16-6-65 15,8-8-10-15,5-3 2 16,0 6 7-16,-2 5 3 15,-6 9 7-15,-8 12-17 16,-2 7 1-16,-6 0-3 16,-2 21-3-16,-4 13 0 15,0 5 6-15,-12 10-12 16,-12-2-11-16,1-1-30 16,2-5-38-16,9-7-175 15,12-14-62-15,10-15 34 16</inkml:trace>
  <inkml:trace contextRef="#ctx0" brushRef="#br0" timeOffset="61120.99">30252 2135 872 0,'0'0'67'0,"0"0"-1"16,0 0-13-16,0 0-40 15,0 0-5-15,85-4 12 16,-22 4-15-16,7-5-10 16,-8 2-89-16,-5 1-126 15,-14 0-7-15,-19 1-149 16</inkml:trace>
  <inkml:trace contextRef="#ctx0" brushRef="#br0" timeOffset="61280.92">30340 2322 520 0,'0'0'115'0,"0"0"15"16,0 0-55-16,0 0-52 15,0 0-21-15,104-1 31 16,-23-9-33-16,19 0-150 16,7-3-31-16,5-14-292 15</inkml:trace>
  <inkml:trace contextRef="#ctx0" brushRef="#br0" timeOffset="61608.78">31378 1838 771 0,'0'0'100'15,"0"0"151"-15,0 0-145 16,0 0-33-16,0 0 5 15,0 0-78-15,-15-17 6 16,15 36-12-16,3 12 12 16,9 16-6-16,-8 13 12 0,-4 5-6 15,0 3 12 1,-13-5-18-16,-2-7 2 0,0-9-7 16,6-11 11-16,8-8-6 15,1-9 0-15,0-6-5 16,9-4-4-16,18-9-6 15,19 0-16-15,15-10 11 16,9-13-70-16,2 2-52 16,-12-5-109-16,-19 5-208 15</inkml:trace>
  <inkml:trace contextRef="#ctx0" brushRef="#br0" timeOffset="62509.68">27492 2816 570 0,'0'0'86'16,"0"0"34"-16,0 0 112 16,0 0-124-16,0 0-75 15,0 0-16-15,17-42-17 0,11 35 10 16,1 3-17-16,-4 4 7 15,-1 0-3-15,-5 8-2 16,-3 10-11-16,-2 3 3 16,-5 4-3-16,-6 3-20 15,-3 1 36-15,0-2-25 16,-5-2 15-16,-8-7 2 16,2-7 4-16,5-4 4 15,-1-3 1-15,7-4 4 16,0 0 12-16,0 0 12 15,0-3-15-15,0-14 9 16,7-3-20-16,4-5-3 16,-2 6 0-16,0 2 6 0,-2 4-3 15,-1 2-3 1,0 4 0-16,-1 2-2 0,-2 4 5 16,-1-1-3-16,-2 2 0 15,0-2 7-15,0 2-16 16,0 0 9-16,4 0 0 15,3-6-8-15,7 0 17 16,8-5-9-16,3-6 0 16,2-1 4-16,-3 3-5 15,-4-2 1-15,-6 11 0 16,-6 4 1-16,-5 2-1 16,-3 0-5-16,3 0 4 15,1 8-10-15,2 12 9 16,0 8 2-16,-1 4 0 0,-5 2 12 15,0 0-12-15,0 3 0 16,0-4-1-16,-5-5 7 16,-2-3-12-16,2-5-7 15,5-7-91-15,0-10-132 16,2-3-176-16</inkml:trace>
  <inkml:trace contextRef="#ctx0" brushRef="#br0" timeOffset="62929.3">28101 2917 110 0,'0'0'676'0,"0"0"-602"0,0 0 20 16,0 0-17 0,0 0-40-16,0 0-31 0,48-5-6 15,10-2 14-15,8-6-6 16,0 1-16-16,-4-2-22 15,-14 0-82-15,-12 1 17 16,-14-1-98-16,-16 2 120 16,-6-3 49-16,-18-1-84 15,-17 1-46-15,-8 3 78 16,3 6 76-16,5 0 50 16,9 5 45-16,10-3 46 15,9 4-15-15,6-3 2 0,1 3-52 16,1-3-37-16,20 1-2 15,11 2 32-15,6 0-46 16,4 2-1-16,1 10-1 16,-4 7-20-16,-4 4 16 15,-13 4-17-15,-15 2 0 16,-7 4-9-16,-10 6 6 16,-25 5-26-16,-2-1-35 15,-1-5-85-15,8-10-47 16,12-16-117-16</inkml:trace>
  <inkml:trace contextRef="#ctx0" brushRef="#br0" timeOffset="63414.09">28803 2702 514 0,'0'0'164'0,"0"0"-5"15,0 0-40-15,0 0-78 16,0 0-22-16,0 0 9 15,-34 79-22-15,31-45-5 16,3 1 20-16,0-1-20 16,5-7 16-16,5-7-17 15,8-10 1-15,2-6 17 16,5-4-16-16,8-6 32 16,1-16 3-16,5-10-29 15,-5 0 1-15,-1-8-9 16,-8-2 4-16,-2 4 7 0,-9 7-11 15,-4 14 0-15,-6 12-2 16,-4 2 2-16,6 3-1 16,-2 8-11-16,7 11 9 15,-1 4-8-15,1 2 11 16,-5-3 0-16,-5-7 2 16,-1-4 2-16,0-6-4 15,0 0 0-15,-7-2 3 16,-16-3 13-16,-10 0-14 15,-10-4 2-15,-8-16 7 16,-4-6-8-16,-1-7-4 16,-1-5 1-16,12 1-25 15,9 11 19-15,16 7-10 0,10 15 1 16,7 4-3 0,3 17-119-16,0 23-46 0,2 7 35 15,10 3-169-15</inkml:trace>
  <inkml:trace contextRef="#ctx0" brushRef="#br0" timeOffset="65808.05">27550 4071 302 0,'0'0'130'0,"0"0"-76"0,0 0 126 15,0 0-27 1,0 0-71-16,0 0-59 0,-23-17-21 16,26 17-2-16,20 0 0 15,10-2 19-15,5 1-11 16,1 1-4-16,-5-3 0 15,-9 0-4-15,-6 3-36 16,-11-3-83-16,-8 3-31 16,0 0 110-16,-21 0 28 15,-13 0-150-15,-5 0 111 16,3 0 51-16,5 0 16 16,9 0 46-16,6 3-3 15,6 4 7-15,4 8-47 0,5 6-18 16,-1 12 20-16,2 14-11 15,-1 9 8-15,-2 9-1 16,-3 3-15-16,-5-1 9 16,4-8-11-16,1-13-14 15,6-12-30-15,0-13-60 16,0-13 14-16,0-8-7 16,3-5 15-16,3-20 77 15,0-8 4-15,-1-4 1 16,-5-1 24-16,0 1 36 15,0 3 22-15,0 10-5 16,0 10 26-16,0 7 9 16,0 5-22-16,0 2-61 15,0-1-29-15,17-2-22 0,16-1 22 16,12-3 5 0,3-1-1-16,1-3-3 0,-4 0-1 15,-9 2 0-15,-10-1-2 16,-8 4 9-16,-10 4-7 15,-7 2 0-15,-1 0 3 16,0 0-6-16,0 18-18 16,0 13 21-16,0 6 50 15,-4 4-41-15,-6-4 4 16,3-6-11-16,0-6 1 16,4-8-6-16,1-9-39 15,2-8-95-15,6-5-36 0,17-26 28 16,2-14-209-1</inkml:trace>
  <inkml:trace contextRef="#ctx0" brushRef="#br0" timeOffset="66058.35">27968 4120 309 0,'0'0'126'0,"0"0"50"16,0 0 34-16,0 0-131 16,0 0-42-16,0 0-25 15,-22 33 34-15,22-19-35 16,0-4-3-16,0-5 0 15,1-2-5-15,16-3-3 16,7 0 0-16,4-15 6 16,0-9-12-16,-4-4 6 15,-10 8 0-15,-8 6 10 16,-6 6-6-16,0 8-8 0,-27 6-14 16,-6 18-131-16,2 11 41 15,8 4-31-15,8-3-85 16,12-8-44-16</inkml:trace>
  <inkml:trace contextRef="#ctx0" brushRef="#br0" timeOffset="66257.89">28177 4191 900 0,'0'0'89'0,"0"0"153"0,0 0-161 15,0 0-40 1,0 0-24-16,0 0-17 0,9 13 0 15,18 10-6-15,10 7 14 16,-6 1-11-16,-1 0 3 16,-6-1-14-16,-1-6-39 15,-9-5-81-15,-6-6-146 16,-8-13-145-16</inkml:trace>
  <inkml:trace contextRef="#ctx0" brushRef="#br0" timeOffset="66453.43">28369 4079 792 0,'0'0'114'0,"0"0"124"15,0 0-191-15,0 0-27 0,0 0-1 16,-88 94-13-16,47-35 29 16,-1 5-20-16,0 3-13 15,4-1-1-15,5-3-1 16,13-9-26-16,14-14-66 15,6-17-218-15,21-23-199 16</inkml:trace>
  <inkml:trace contextRef="#ctx0" brushRef="#br0" timeOffset="66864.73">28935 4059 212 0,'0'0'783'0,"0"0"-692"16,0 0 65-16,0 0-60 16,0 0-54-16,0 0-13 15,-36-4-13-15,14 27-16 16,-3 8 0-16,2 3 0 16,8-2 10-16,8 0-21 15,5-4 11-15,2-3-15 16,2-5 12-16,11-7-61 15,6-5 19-15,2-6 3 16,-3-2-26-16,-2 0 58 16,-5-2-19-16,-6-3 29 15,-4 5 9-15,-1 0-9 0,0 0 28 16,0 0 4-16,-13 15-25 16,-8 7 5-16,0 8-12 15,1-1 0-15,10-1 2 16,6-5-1-16,4-5-1 15,10-6 0-15,21-10-14 16,21-2 4-16,21-5-37 16,15-17-165-16,2-9 2 15,-9-8-529-15</inkml:trace>
  <inkml:trace contextRef="#ctx0" brushRef="#br0" timeOffset="67174.32">29431 4020 289 0,'0'0'544'0,"0"0"-429"16,0 0 117-16,0 0-180 15,0 0-11-15,0 0-2 16,0 0-38-16,-34-8 0 16,55 16-1-16,10 7 0 15,7 5 4-15,0 1-4 16,-5 1 0-16,-5-3-2 15,-6-2 6-15,-8-1-9 16,-11 0 5-16,-3 3-8 16,-9 3 4-16,-18 4 7 0,-4 1-3 15,0-3 3-15,6-5 0 16,8-3-6-16,13-5-42 16,4-6-71-16,9-5-85 15,25-3-108-15,6-24-27 16</inkml:trace>
  <inkml:trace contextRef="#ctx0" brushRef="#br0" timeOffset="67450.84">29849 3946 511 0,'0'0'119'0,"0"0"72"16,0 0-88-16,0 0-71 15,0 0-19-15,-73 106-1 0,72-65 22 16,1-4-31-16,3-4 9 15,14-8-12-15,3-6 10 16,2-13-18-16,0-6 8 16,3-3 0-16,1-24 9 15,-2-7-9-15,-5-13-29 16,-12-4 19-16,-7 0 1 16,0 7-1-16,-21 16 10 15,-11 16 0-15,-14 12-10 16,-14 19-7-16,-14 25-88 15,-10 12-82-15,-5 4-210 16</inkml:trace>
  <inkml:trace contextRef="#ctx0" brushRef="#br0" timeOffset="67884.82">27060 5036 764 0,'0'0'63'0,"0"0"-53"15,0 0 121-15,0 0-91 0,0 0-21 16,0 0-19-16,16-2 14 15,75-17-12-15,52-10 43 16,51-10-24-16,47-4 9 16,36-6-21-1,30-1-2-15,18-1-1 0,13-4 1 16,-3 4 1-16,-14 2 13 16,-33 5-11-16,-50 3 46 15,-56 10-34-15,-59 9 23 16,-55 4-4-16,-35 9-19 15,-24 3 57-15,-9 0 31 0,0 1-75 16,-15-5-31 0,-7 1-4-16,-9 5-62 15,-10 4-35-15,-8 0-54 0,-17 14-67 16,-14 0-426-16</inkml:trace>
  <inkml:trace contextRef="#ctx0" brushRef="#br0" timeOffset="68716.62">27321 4205 384 0,'0'0'48'0,"0"0"71"15,0 0-24-15,0 0-59 16,-93 33 3-16,74-7-2 16,7-1-11-16,6-1 7 0,6-7-29 15,0-1 6-15,0-5 1 16,3-5-6-16,9-3 2 15,6-3 16-15,3 0 13 16,0-9 45-16,0-6-58 16,-6-2-5-16,-7-2 6 15,-8-2-17-15,0 2 10 16,-3 2-1-16,-11 6 8 16,-6 11 8-16,-5 0-15 15,-5 14-16-15,0 11-2 16,6 4-3-16,10-2 4 15,12-3 0-15,2-8-7 0,2-5-4 16,18-6 6 0,7-5 5-16,1 0-7 0,-1-10 18 15,-6-6-7-15,-4-2 3 16,-7-4-5-16,-7 1 22 16,-3 4-24-16,0 7 0 15,0 7 4-15,-1 3-4 16,-17 10-41-16,-12 24-61 15,-6 13-63-15,-4 12-15 16,-1 6-98-16,1 1-126 16</inkml:trace>
  <inkml:trace contextRef="#ctx0" brushRef="#br0" timeOffset="69242.98">26265 5692 258 0,'0'0'50'16,"0"0"59"-16,0 0 35 15,0 0-73-15,0 0-36 16,0 0-13-16,19 74-12 16,-13-1 169-16,-1 24-47 15,-5 17-51-15,0 27 9 16,-2 25-32-16,-13 14-24 16,-7 20 12-16,-2 8-32 0,3 0-14 15,3-9 2-15,8-15 5 16,3-30-7-16,3-20 0 15,3-18-20-15,-1-31 18 16,1-29-51-16,1-30-50 16,0-29-44-16,11-44-138 15,8-36-15-15</inkml:trace>
  <inkml:trace contextRef="#ctx0" brushRef="#br0" timeOffset="69753.85">27170 6142 462 0,'0'0'484'15,"0"0"-444"-15,0 0 39 16,0 0-18-16,0 0-44 15,0 0 20-15,-23-10-37 16,23 9 0-16,3-2 13 16,8-7-8-16,1-2-1 15,3-12 15-15,-4-2-5 16,-4 1 16-16,-5 5-14 16,-2 9-15-16,0 8 36 15,0 3-30-15,-6 10 0 0,-15 19-7 16,-6 7 0-16,1 3-6 15,10-8 6-15,10-7 0 16,6-8-13-16,0-7 10 16,0-2 3-16,11-7-1 15,8-3-4-15,5-21 5 16,1-5 0-16,-5-6 7 16,-4-2-1-16,-9 3-4 15,-7 7-2-15,0 13 10 16,0 9-5-16,0 5 8 15,0 0-13-15,-4 10-4 16,-11 11-8-16,2 3 1 0,-1 4-11 16,14-2-40-16,0-5-90 15,18-4-124-15,15-12-103 16</inkml:trace>
  <inkml:trace contextRef="#ctx0" brushRef="#br0" timeOffset="70154.9">28066 5663 1021 0,'0'0'73'16,"0"0"-42"-16,0 0 115 16,0 0-117-16,0 0-23 0,0 0-6 15,8-31-1-15,56 23 1 16,5-3 0-16,-14 2-8 15,-21 5-2-15,-17-1-34 16,-13 5 29-16,-4 0 6 16,-6 0 4-16,-28 1 4 15,-21 15-44-15,-14 8-57 16,1 6 94-16,7-1-4 16,11 2 12-16,12-2 24 15,11 8-13-15,7 1 20 16,7 9 4-16,1 8-12 15,6 3 21-15,0 2-37 0,0-4-1 16,2-10-2 0,1-3-4-16,3-14-3 0,0-9-60 15,0-9-68-15,0-11-102 16,0 0-15-16,0-26 73 16,0-12-52-16</inkml:trace>
  <inkml:trace contextRef="#ctx0" brushRef="#br0" timeOffset="70413.6">27839 6046 198 0,'0'0'199'0,"0"0"3"16,0 0-33-16,0 0-59 16,46-85-29-16,-15 68-46 15,8 1-35-15,7 3 8 16,9-2-8-16,4 6 0 16,-4-7-10-16,-6 2 5 15,-15 5-16-15,-13 2 18 16,-9 4 2-16,-9 3 1 0,-3 0 0 15,0 0 0-15,0 17 5 16,0 18 7-16,0 13 42 16,0 7-2-16,0 1-42 15,0-5 7-15,0-9-17 16,0-9-13-16,0-14-38 16,7-17-159-16,13-4-42 15,6-34 5-15</inkml:trace>
  <inkml:trace contextRef="#ctx0" brushRef="#br0" timeOffset="70546.95">28549 5683 534 0,'0'0'222'15,"0"0"-7"-15,0 0-154 16,0 0-61-16,0 0-28 16,0 0-33-16,11 80-53 15,0-39-170-15,4 0 89 16</inkml:trace>
  <inkml:trace contextRef="#ctx0" brushRef="#br0" timeOffset="70991.63">28517 6075 801 0,'0'0'165'15,"0"0"-67"-15,0 0 94 16,0 0-148-16,0 0-24 0,0 0-20 15,17-83-1-15,26 64 1 16,-2 10-8-16,-8 9 1 16,-3 2 0-16,-6 19-2 15,-7 12-10-15,-8 3 12 16,-7 7-7-16,-2-2 4 16,0-10 4-16,0-4-14 15,-7-13 20-15,4-8 0 16,0-4 5-16,3-2 4 15,0 0-7-15,0-15 6 0,3-19 7 16,16-14-15 0,11-19-5-16,8-2 4 0,2 9-18 15,1 10 13-15,-5 20 6 16,-9 15 0-16,-9 13-12 16,-3 2 11-16,-3 12 1 15,-3 20-3-15,-5 11 2 16,-4 7-10-16,0 0 5 15,0 0-63-15,0-11-18 16,0-13-130-16,15-9-21 16,21-14-93-16,16-3 249 15,10-17 50-15</inkml:trace>
  <inkml:trace contextRef="#ctx0" brushRef="#br0" timeOffset="71387.69">29426 5809 181 0,'0'0'310'0,"0"0"-117"0,-88-23-31 15,52 23-35-15,2 16-76 16,1 14-28-16,3 13 20 16,5 6-22-16,8 2 6 15,8-2-27-15,9-6 9 16,0-11-17-16,12-15 8 16,8-12-28-16,8-5 22 15,9-22-4-15,2-21 8 16,1-6 2-16,-4-12-26 15,-6-5 16-15,-5-3 5 16,-6-6 5-16,-6 0-1 0,-5 5 2 16,-5 16 35-16,2 16 22 15,-5 15-12-15,0 14 57 16,0 6-61-16,0 1 6 16,0 2-8-16,0 0-38 15,0 5-4-15,0 20 2 16,0 13 0-16,0 16 1 15,0 8-1-15,0 4 0 16,0 6-6-16,6 4 6 16,7-2-19-16,13-1-57 15,17-10-58-15,16-20 0 16,16-19-97-16,9-24-470 16</inkml:trace>
  <inkml:trace contextRef="#ctx0" brushRef="#br0" timeOffset="72144.48">30419 5511 416 0,'0'0'206'15,"0"0"-37"-15,0 0 11 16,0 0-94-16,0 0-12 16,0 0-50-16,0 34-13 15,0 10 0-15,0 16 33 16,-5 6 5-16,1-6-39 16,2-3-4-16,1-15 8 15,-1-16-13-15,2-11 12 0,0-10-13 16,0-5 5-1,0 0 22-15,0-9-3 0,0-18 22 16,0-15-10-16,0-15-34 16,2-4-2-16,-1-4 0 15,-1-3 11-15,2 8-18 16,1 13 7-16,0 11 0 16,3 16-3-16,-3 12 3 15,2 7-2-15,6 1 1 16,9 6-15-16,15 24 7 15,9 11 9-15,2 11 0 16,-1 4-7-16,-5-1 7 0,-3-10 0 16,-4-11 0-16,-13-12-5 15,-3-11-4-15,-9-7 9 16,-5-4 0-16,0 0 10 16,-1-20-9-16,5-19 16 15,-3-14-17-15,4-10 10 16,1-9-6-16,4-3-4 15,2-3 0-15,1 11 7 16,-2 16-3-16,-2 19-4 16,-6 18 0-16,-5 11-25 15,-1 3-24-15,0 13-70 16,0 15-118-16,-4 9-20 16,-17-1-62-16</inkml:trace>
  <inkml:trace contextRef="#ctx0" brushRef="#br0" timeOffset="78662.11">3205 9157 136 0,'0'0'75'16,"0"0"71"-16,0 0 52 15,-82-39-74-15,66 35 21 16,8-1 3-16,5 5-36 16,3 0-20-16,0 0-81 15,5 0-6-15,26-3-10 16,24-2-1-16,17-2 6 16,7-2 0-16,-9 3-3 0,-15-1-24 15,-22 7-23-15,-17 0-10 16,-14 0 53-16,-2 0 1 15,-24 0 6-15,-22 3 5 16,-15 4 5-16,-5 3-10 16,8-3 0-16,13-5 4 15,12 3 28-15,14-4-21 16,10 1 18-16,6 3 2 16,0 9-31-16,-4 18 1 15,-1 21-1-15,-1 17 0 0,-4 12 21 16,1-2-20-16,-9 0 2 15,4-8-3-15,1-9 9 16,10-11-21-16,0-15 12 16,6-10-31-16,0-12-7 15,-3-10-65-15,3-5-7 16,0-3 108-16,-3-24-12 16,0-10 14-16,-6-7 2 15,-1-1 5-15,-1 6 30 16,1 12-5-16,4 7 24 15,6 10 31-15,0 6-57 16,0 1-6-16,25-1-24 16,17-1-6-16,18 0-6 0,7 0 13 15,4 2-1 1,-2 0 0-16,-6-3 6 0,-11 1-6 16,-18-1 0-16,-13 2 0 15,-15 2-4-15,-3 2 8 16,-3 0-4-16,0 0 24 15,0 0-24-15,0 17-3 16,-9 14-9-16,-7 13 12 16,-1 6 12-16,-2 1-12 15,11-4-9-15,7-10-47 16,1-10-78-16,6-14-26 16,19-13 5-16,14-10-75 15,3-26-52-15</inkml:trace>
  <inkml:trace contextRef="#ctx0" brushRef="#br0" timeOffset="78901.23">3724 9356 223 0,'0'0'169'0,"0"0"41"15,0 0-25-15,0 0-80 16,0 0-79-16,0 0-16 16,-52 58-8-16,52-34 7 15,0-9-9-15,0-6 0 16,0-6-1-16,12-3 5 15,6 0-4-15,1-13 32 16,-4-13-3-16,1-3 2 16,-11 0-23-16,-5 7-3 15,0 9-10-15,-3 13-39 16,-21 13-160-16,-3 21-69 16,-1 5 70-16,6 4-102 0</inkml:trace>
  <inkml:trace contextRef="#ctx0" brushRef="#br0" timeOffset="79118.42">3782 9532 573 0,'0'0'116'0,"0"0"156"16,0 0-102-16,0 0-96 15,0 0-69-15,0 0 10 0,56 0-8 16,-18 32 6-16,-2 11 5 15,0 3-14-15,-3 3 1 16,-5 1-5-16,-7-9-76 16,-6-10-54-16,-9-14-202 15,-6-17-49-15</inkml:trace>
  <inkml:trace contextRef="#ctx0" brushRef="#br0" timeOffset="79313.95">4055 9452 401 0,'0'0'265'16,"0"0"52"-16,0 0-133 16,0 0-77-16,0 0-67 0,0 0-27 15,-82 60 7-15,42-5-15 16,-6 9 11-16,2 4-16 16,3 2 8-16,8-1-24 15,15-2 13-15,12-11-117 16,6-17-170-16,12-23-285 15</inkml:trace>
  <inkml:trace contextRef="#ctx0" brushRef="#br0" timeOffset="79771.17">5371 9293 677 0,'0'0'292'0,"0"0"-208"16,0 0 27-16,0 0-29 16,0 0-12-16,0 0 33 15,0-27-53-15,-3 27-11 16,-21 15 13-16,-9 11-38 16,-16 10-3-16,-5 9-11 15,8-2 0-15,15-2-7 16,10-5 7-16,15-7 0 15,6-2-1-15,0-10-29 16,16-5 7-16,7-1-31 0,4-5 4 16,1-6 44-1,-3 0-54-15,-7 0 35 0,-9 0 25 16,-6 0 0 0,-3 0 0-16,0 0 0 0,0 9-9 15,-19 8-1-15,-11 7 17 16,3 6-7-16,-3 6 12 15,8-5-6-15,7 1-2 16,9 0-4-16,6-2 0 16,9-6-12-16,31-5 12 15,18-6-35-15,23-10-28 16,17-3-15-16,11-5-270 16,-3-19-185-16</inkml:trace>
  <inkml:trace contextRef="#ctx0" brushRef="#br0" timeOffset="80085.5">5878 9382 767 0,'0'0'63'15,"0"0"206"-15,0 0-138 16,0 0-39-16,0 0-37 16,0 0-31-16,-37-13 13 15,37 13-37-15,4 0 0 16,16 13-7-16,11 11 15 15,5 5-8-15,1 0 0 16,-9-4 9-16,-5-2-13 16,-7-3 4-16,-7-5 0 0,-9 5-13 15,0 3 16-15,-25 4-3 16,-14 7 0-16,-3-3 12 16,-1-1-16-16,1-2 4 15,11-6 0-15,7-1-13 16,12-3-47-16,12-4-37 15,6-1-75-15,36-9-210 16,22-4-37-16</inkml:trace>
  <inkml:trace contextRef="#ctx0" brushRef="#br0" timeOffset="80370.75">6500 9431 592 0,'0'0'145'16,"0"0"67"-16,0 0-83 0,0 0-62 15,0 0-22-15,-94 67 5 16,85-32-29-16,9 3-19 16,0 1 21-16,9-1-17 15,15-6-2-15,4-10-4 16,2-6 6-16,0-15 4 16,1-1-10-16,-1-20 0 15,-5-16 21-15,-5-8-13 16,-7-11-6-16,-13-1-2 15,0 0 11-15,-13 6-16 16,-14 17 5-16,-12 20-17 0,-22 13-1 16,-15 24-87-1,-27 24-87-15,-16 10-169 0</inkml:trace>
  <inkml:trace contextRef="#ctx0" brushRef="#br0" timeOffset="80804.4">2312 10353 822 0,'0'0'72'0,"-90"0"-69"16,81 0 96-16,9 0-99 16,21 0 7-16,43 0-7 15,54-10 66-15,57-5 19 16,63-2-37-16,53 0-38 16,40 0 26-16,30 5-36 15,12-2 0-15,-6 7 8 16,-15 3-8-16,-28-1 0 15,-35 2-3-15,-35-2 13 16,-41 0-13-16,-43 2 3 16,-48-1 0-16,-37 1-3 0,-37 3 13 15,-24-2-7-15,-15 2-3 16,-9 0 9-16,3 0-14 16,0 0 5-16,4-3-62 15,10 3-134-15,8-5-220 16,-1-4-162-16</inkml:trace>
  <inkml:trace contextRef="#ctx0" brushRef="#br0" timeOffset="81262.63">7079 9699 903 0,'0'0'72'16,"0"0"73"-16,0 0-103 0,0 0 29 16,0 0-64-16,0 0 1 15,-15-9-8-15,15 9-3 16,0 9 3-16,9 1 0 16,3-3 3-16,1-4 5 15,4-3-6-15,5 0-2 16,2-4 15-16,1-15-10 15,-7-9 6-15,-6 0-11 16,-12 2 7-16,0 5 4 16,0 9-11-16,-15 5 0 15,-3 7-3-15,-4 4-3 0,-2 11 6 16,6 11 0-16,3 1 1 16,9-3-6-16,6-1 5 15,0-4 0-15,3-3-8 16,8-6 6-16,8-5 2 15,0-5-1-15,1 0 3 16,-1 0-13-16,-2-11 11 16,-7-3-32-16,-7-2-11 15,-3 4-62-15,0 2-42 16,-24 6-136-16,-10 4-120 16</inkml:trace>
  <inkml:trace contextRef="#ctx0" brushRef="#br0" timeOffset="82493.17">11343 5911 106 0,'0'0'17'0,"0"0"116"16,0 0 2-16,0 0-48 15,0 0-2-15,0 0-23 0,0-8 24 16,0 8 28-16,-3 0-55 15,-4-3 9-15,4 3-18 16,-6 0-27-16,3 0 5 16,3 0-25-16,-3 0 1 15,4 0 1-15,1-2 1 16,-5 2-6-16,-3 0 0 16,-4 2-4-16,-4 15-9 15,1 0 13-15,4-5 0 16,3 0-2-16,9-9 5 15,-3-1-13-15,3-2 7 16,0 0-13-16,0 0 12 16,3 0-22-16,9-2 26 0,4-6 7 15,1-1-6-15,-4-6 12 16,-4 0-6-16,-3-5 9 16,0 4 28-16,-6-1-38 15,1 6 16-15,-1 8 3 16,0 3-19-16,0 0 4 15,-4 10-10-15,-14 14-16 16,-2 3 7-16,3-1 2 16,11-6-2-16,6-8-1 15,0-7-34-15,0-1 36 16,13-4 6-16,7 0 2 16,5-9 8-16,-1-10-7 0,-2-3-1 15,-5-3 16 1,-8-4-10-16,-5 5 10 0,-4 2-12 15,0 8 6 1,-4 9-20-16,-16 5-9 0,-11 33-104 16,-2 16-142-16,-4 9 8 15,10-1-178-15</inkml:trace>
  <inkml:trace contextRef="#ctx0" brushRef="#br0" timeOffset="83125.13">11347 6409 173 0,'0'0'407'16,"0"0"-328"-16,0 0 175 16,0 0-181-16,0 0 38 15,0 0-79-15,-32-42-4 16,44 38-20-16,4 1 1 15,7 3-18-15,5 0 7 16,-1 14 2-16,-4 11-12 16,0 4-12-16,-8 5-16 15,-9 0-8-15,-6-1-5 16,0-6 40-16,0-8-15 16,-9-4 28-16,3-7-8 15,0-2 20-15,0-6-10 0,6 0 63 16,-4 0 14-16,4-19 25 15,0-12-77-15,7-11-21 16,15-9 1-16,10-2-2 16,5 2-5-16,-4 15 0 15,-5 11 9-15,-1 14-18 16,-6 11 9-16,0 0 0 16,-9 25-16-16,-5 12 16 15,-4 3 0-15,-3 3-7 16,0-2 11-16,-13-7-10 15,1-10 6-15,4-10 0 16,4-8 0-16,1-4 5 16,3-2-5-16,0 0 20 15,0-5 3-15,15-24 38 16,16-10-61-16,14-9 6 0,5-1-12 16,2 9 6-16,0 6 0 15,-11 18-3-15,-11 10 1 16,-3 6-5-16,-12 12 5 15,-6 22-3-15,-5 7-10 16,-4 9 12-16,-10 3-17 16,-11 1-7-16,-6 1-97 15,-5-8-125-15,0-13-235 16</inkml:trace>
  <inkml:trace contextRef="#ctx0" brushRef="#br0" timeOffset="90241.28">6563 9436 49 0,'0'0'63'16,"0"0"-24"-16,0 0 42 16,0 0-31-16,0 0-14 15,0 0-3-15,0 0 5 16,0-20 6-16,0 15-4 15,0 3 12-15,0-1-1 0,0 2 3 16,0-2 19-16,0 0-27 16,-3 3 29-16,-5 0-30 15,-5 0-41-15,1 0 16 16,0 12-20-16,-3 16 7 16,-3 11 4-16,3 15-7 15,3 11 2-15,5 6 12 16,4-1-14-16,3-12 9 15,0-10-13-15,13-17 1 16,7-12 4-16,2-6 2 16,5-9-4-16,4-4 31 15,2-9 4-15,-3-18 30 16,0-4-38-16,-11-7-14 16,-7-2 26-16,-12-7-36 15,0 1 1-15,-9-1 0 0,-24 2-2 16,-3 6-5-16,-10 9 0 15,3 7-16-15,0 12 9 16,4 11-68-16,6 16-9 16,3 23-130-16,8 15-74 15,4-1-75-15</inkml:trace>
  <inkml:trace contextRef="#ctx0" brushRef="#br0" timeOffset="92851.25">9543 9414 467 0,'0'0'28'0,"0"0"23"16,-83-42 124-16,75 39 24 16,2 1-114-16,3 0 3 15,3 2-51-15,0 0-34 16,12 0 2-16,28-2-5 0,23-5 0 15,20-6 19 1,8-4-13-16,-4-6-2 0,-14 3-4 16,-25 6-10-16,-19 5-19 15,-15 3-28-15,-11 4 15 16,-3 1 39-16,-20 1 3 16,-18 0-33-16,-22 1 1 15,-7 16 8-15,-6 4 19 16,9 2 5-16,10-3 0 15,5 0 18-15,13-4-5 16,9-5 10-16,11-3 30 16,10-4-32-16,3 6-2 15,-3 13-19-15,6 8 0 0,-3 19 15 16,3 8-15 0,0 7 18-16,0 5-2 0,-5 3-11 15,-2-1 1-15,4-11-6 16,0-8 0-16,0-12-14 15,3-9-51-15,0-13-45 16,3-12-87-16,10-7-65 16,4-14-53-16</inkml:trace>
  <inkml:trace contextRef="#ctx0" brushRef="#br0" timeOffset="93146.21">9531 9783 312 0,'0'0'94'0,"0"0"81"15,0 0 0-15,0 0-30 0,0 0-53 16,0 0-73-16,-30-14-19 16,60 8-3-16,19-8 3 15,20-3 13-15,4-3-11 16,0 1-2-16,-6 5 0 16,-15 3-3-16,-16 3-6 15,-12 7 1-15,-15 1 8 16,-6 0-10-16,-3 0 10 15,0 14 0-15,0 12 1 16,0 10 1-16,0 1 14 16,-9 2-16-16,0-3 5 15,9-5-15-15,0-7-57 16,0-9-157-16,9-10-15 16,3-5-111-16</inkml:trace>
  <inkml:trace contextRef="#ctx0" brushRef="#br0" timeOffset="93406.97">10168 9464 480 0,'0'0'99'15,"0"0"176"-15,0 0-108 16,0 0-89-16,0 0-73 16,0 0-4-16,-42 71 6 15,42-45 3-15,0-9-10 16,0-5 0-16,0-5 0 0,3-7-2 15,0 0 7-15,6 0-5 16,0-16 15 0,3-8-8-16,-6-5 1 15,-6 7-8-15,0 5-36 0,0 10 16 16,0 7-46-16,-6 19-163 16,-12 15-76-16,-4 9 49 15</inkml:trace>
  <inkml:trace contextRef="#ctx0" brushRef="#br0" timeOffset="93880.85">10207 9776 697 0,'0'0'43'0,"0"0"211"16,0 0-163-16,0 0-57 15,0 0-19-15,25-74-15 16,5 65 6-16,6 9-15 16,-5 0 9-16,-4 3-15 15,-5 13 11-15,-8 7-44 16,-4 2 23-16,-10 4 10 16,0-3-19-16,0 0 21 15,0-6-6-15,-10-6 19 0,7-4-12 16,-4-10 24-1,6 0-12-15,1 0 88 0,0-4-6 16,0-19-10-16,0-14-72 16,21-8 6-16,12-5-16 15,7 3 10-15,11 8 0 16,-3 9 16-16,-2 10-14 16,-9 13 11-16,-7 7-13 15,-3 0 13-15,-8 10-23 16,-7 21 10-16,-8 5 0 15,-4 14-8-15,0 3 6 16,-10-1-32-16,0 1-45 16,10-10-80-16,0-10-45 15,13-13 46-15,29-15-236 16,16-5 343-16</inkml:trace>
  <inkml:trace contextRef="#ctx0" brushRef="#br0" timeOffset="94261.5">11282 9619 144 0,'0'0'168'0,"0"0"123"16,0 0-77-16,-107-52-72 16,65 63-58-16,-4 21-68 15,1 15-2-15,9 8 35 16,6 5-39-16,14 0 3 16,10-7-13-16,6-10 7 15,12-11-15-15,15-14 8 16,8-15-8-16,10-3 1 0,4-30 14 15,4-14-6 1,-1-8-1-16,-10-14 8 16,-5-8-10-16,-3-10 2 15,-8-10 0-15,-4-8 10 0,-7-3-7 16,-9 12 4-16,-3 27 21 16,-3 26 3-16,0 23 54 15,0 14-12-15,0 3-44 16,-9 24-29-16,-9 23 0 15,-4 25 0-15,-5 13 1 16,6 7 6-16,0 8-7 16,9-4 0-16,12 0-20 15,3-4-34-15,33-10-70 16,22-12-102-16,10-28-396 16</inkml:trace>
  <inkml:trace contextRef="#ctx0" brushRef="#br0" timeOffset="94981.92">13481 9369 219 0,'0'0'44'0,"0"0"129"16,19-73-39-16,-16 56-11 15,-3 4 32-15,0 4-14 16,0 6-34-16,0 1-17 16,-6 2-24-16,-18 0-43 15,-10 12 1-15,-9 17-24 0,-5 5 0 16,-1 6 6-16,10-1 0 15,6-3-6-15,11-6 0 16,9-7 6-16,5 0-13 16,8-4 7-16,0 1 0 15,13-3-7-15,11 6 11 16,6-3-4-16,1 0 0 16,2 2 5-16,3-1-4 15,-7 5-1-15,3 0 0 16,-2 2-8-16,-12 1 8 0,-8 0 0 15,-7 0-2 1,-3 5 11-16,-8-8-11 0,-15 3 2 16,-10-4 0-1,-3-8 3-15,-6-1 4 0,-1-10-7 16,-5-6 11-16,2 0-7 16,8-1 11-16,8-21-15 15,10-14 0-15,20-11 1 16,8-12-1-16,26-7-12 15,18 7-21-15,8 12-5 16,1 20 0-16,1 12-65 16,-6 13-132-16,-14 2-227 15</inkml:trace>
  <inkml:trace contextRef="#ctx0" brushRef="#br0" timeOffset="96745.11">15384 9919 532 0,'0'0'69'16,"0"0"125"-16,0 0 36 16,0 0-127-16,0 0-26 15,0 0-30-15,15-64-43 16,25 20-4-16,8-7 0 16,4-3 10-16,0-4-7 15,-6-6-2-15,-8-2-1 0,-11 0 13 16,-8 3-7-16,-13 20 7 15,-6 14 24-15,0 19-27 16,0 6 39-16,-2 4-49 16,-15 7 0-16,-8 26-9 15,2 9-5-15,-3 4 14 16,19-2 0-16,7-7-8 16,3-7-3-16,21-8-3 15,7-2 1-15,11-4 7 16,8-6-1-16,1-3 7 0,-2 0 0 15,-8 0 4-15,-11 2-6 16,-10 2 2-16,-7 6-6 16,-13 5-7-16,-6 7 0 15,-27 4 13-15,-12 1 0 16,-1-5-9-16,1-3 6 16,6-9-14-16,14-7-11 15,10-6 27-15,13-4-41 16,2-14 11-16,20-20-55 15,18-16-203-15,15-9 174 16,1 0 33-16,1 3 8 16,-2 6 70-16,-9 15 8 15,-10 14 1-15,-15 13 26 0,-9 8-23 16,-7 22-6 0,-3 14 37-16,0 13-2 0,0 1 2 15,-5 0-31-15,3-5 14 16,2-9-5-16,0-9-12 15,7-13 6-15,6-5 0 16,6-9-11-16,8-6 40 16,2-18 12-16,6-10-18 15,-2-8-10-15,-7-3-20 16,-1-7 4-16,-3 2-8 16,-7 11 2-16,-6 10-7 15,-3 18 5-15,-6 11-2 16,0 11-34-16,0 17-21 15,0 5 57-15,0 7 0 0,1-5 3 16,14-6-6-16,2-7 3 16,0-10-8-16,9-12 6 15,-2 0 2-15,13-15 8 16,-4-12-3-16,6-4-3 16,-5-5 6-16,0 0-7 15,5-3-1-15,-6 3 13 16,-9 9-10-16,-6 3 12 15,-9 18 21-15,-6 6-31 16,-3 0 6-16,4 6-10 16,-1 18-1-16,0 2 58 15,-2-1-36-15,-1-6 5 16,0-4-9-16,2-5-11 16,-2-6 33-16,0-4-17 15,0 0 1-15,0 0 22 0,0 0-25 16,0 0 9-16,0 0 3 15,-2 0-18-15,-9 0 38 16,-6-10-53-16,-2-2 4 16,4-8 7-16,-5 0-2 15,7 3-9-15,0 6 9 16,3 5-8-16,-2 6 12 16,-2 11-13-16,-12 23-7 15,0 7-4-15,1 15 13 16,5-3-2-16,7-4 0 0,9-5 5 15,4-7-16-15,8-12 6 16,16-5-20-16,16-13 18 16,18-7-33-16,14-13 31 15,10-20 6-15,-5-7-49 16,-2-10 29-16,-16-9-32 16,-9-10 12-16,-10-10 36 15,-10-8 13-15,-11-5-6 16,-6 16 9-16,-6 16 10 15,-7 30 57-15,0 14-5 16,0 13-5-16,0 3-24 16,-7 10-42-16,-10 24 0 15,-2 15 5-15,0 13 0 0,5 4 13 16,8-6-18 0,3-4 6-16,3-9-3 0,0-8-1 15,0-9-2-15,0-11 0 16,0-9 5-16,0-3-8 15,0-7 3-15,3 0 0 16,-3 0 21-16,7-10-19 16,14-16 16-16,7-20 2 15,13-3-11-15,2 7-11 16,-4 12 2-16,-5 15 0 16,-1 15-14-16,-3 0 14 15,-2 20-5-15,-4 14 2 16,-7 4-1-16,-1 2 4 15,-7 0 0-15,5-4-15 0,0 0-2 16,7-6-56-16,4-4-35 16,14-9-62-16,13-14-219 15,14-3-146-15</inkml:trace>
  <inkml:trace contextRef="#ctx0" brushRef="#br0" timeOffset="96990.76">18625 8995 908 0,'0'0'106'0,"0"0"116"15,0 0-84-15,0 0-58 16,0 0-49-16,0 0 5 16,0-19-36-16,0 60 0 15,0 21 15-15,0 14-10 0,-13 12 3 16,-10 2-8-16,-2-4 0 15,-4-13-7-15,2-15-93 16,10-15-36-16,5-17 7 16,9-16-203-16,3-10-26 15,0-22 22-15</inkml:trace>
  <inkml:trace contextRef="#ctx0" brushRef="#br0" timeOffset="98011.98">18421 9303 119 0,'0'0'250'0,"0"0"-111"0,0 0 32 15,0 0-75-15,0 0-3 16,0 0-42-16,-50-27-51 16,76 27-2-16,17 0-4 15,14 3 12-15,6-3 2 16,-2 0-8-16,-9-5 0 16,-9-8-7-16,-4-5 14 15,-13-10-7-15,-4-2 16 16,-6-8 20-16,-7 0 25 15,0 5-21-15,-6 13-3 16,-3 9 69-16,0 8-57 16,0 3-16-16,0 0-33 15,0 17-7-15,0 18 7 0,0 15 5 16,0 7-3 0,3 5 30-16,-3-1-27 0,0-8 8 15,0-11-13-15,0-8 6 16,0-13-6-16,0-9 0 15,3-9 1-15,0-3-6 16,4 0 5-16,12-3 0 16,10-22 9-16,10-10-5 15,3-3-8-15,-5 6-1 16,-6 12-18-16,-1 17 19 16,-11 3-22-16,-2 16-1 15,-5 10 6-15,-1 5-10 16,0-1 2-16,10-2-17 15,4-6-4-15,17-10-8 0,10-9 40 16,11-3-61-16,-1-7-13 16,-2-18-49-16,-14-2 64 15,-14-9 67-15,-14-5 10 16,-15-5 43-16,-3 1 5 16,0 8 39-16,-21 11 34 15,-4 16-15-15,-7 10-42 16,-5 0-33-16,-1 29-28 15,6 7 14-15,5 8-17 16,15-1 0-16,5-11-5 16,7-6 8-16,7-6-3 15,12-9 0-15,13-11 1 16,4 0-1-16,0-16 0 0,-1-11 0 16,-5-3-9-1,-4-6 8-15,-7 2 1 0,-5 4-4 16,-6 8 11-16,-5 12-2 15,-3 8-3-15,0 2 2 16,0 16-8-16,-8 15-9 16,-2 6 13-16,6 4 0 15,4-4 6-15,0-6-16 16,23-11 9-16,12-4-14 16,12-15-33-16,8-1-76 15,7-26-20-15,-1-7 35 16,-2-8 10-16,0-8 49 0,-5-10 20 15,-8-10 30-15,-4-10 44 16,-11-11 85-16,-6-10 78 16,-3 2-56-16,-3 13-63 15,-6 25 4-15,-9 30-2 16,-4 20-3-16,0 10-30 16,0 23-57-16,-13 25 0 15,-14 27 16-15,-1 17 3 16,-1 10 19-16,12 11-16 15,10 5-18-15,7-6-1 16,23-12-3-16,13-21-1 16,0-30-50-16,2-22-49 15,5-27-9-15,-4-7-105 0,-4-32-219 16,-12-17-161 0</inkml:trace>
  <inkml:trace contextRef="#ctx0" brushRef="#br0" timeOffset="98194.46">20011 9078 596 0,'0'0'218'0,"0"0"5"15,0 0-62-15,0 0-94 16,0 0-10-16,105 0-16 16,-8-9 1-16,10-4-38 15,-6-4-4-15,-13 4-17 16,-24 4-113-16,-25 0-197 15,-32 3-359-15</inkml:trace>
  <inkml:trace contextRef="#ctx0" brushRef="#br0" timeOffset="99645.06">3951 11655 220 0,'0'0'16'0,"0"0"35"16,0 0 45-16,0 0 9 15,0 0 0-15,0 0-11 16,0 0 29-16,-6-26-5 16,6 26-3-16,0-1-2 0,0 1-41 15,0 0-1-15,0 0-19 16,0 0-11-16,0 0 4 16,-3 0-44-16,-3 26-1 15,-1 18 2-15,-1 19 4 16,-4 12 30-16,-1 7-24 15,-1-2-5-15,-2-3 13 16,1-9-14-16,2-10-6 16,2-13 0-16,2-12-15 15,9-10-43-15,0-3-59 0,0-16-58 16,24-4-193-16,3-21-209 16</inkml:trace>
  <inkml:trace contextRef="#ctx0" brushRef="#br0" timeOffset="100343.25">4312 11952 231 0,'0'0'159'16,"0"0"-70"-16,0 0 45 16,0 0-23-16,0 0 1 15,0 0-10-15,-15-16 0 16,9 10-14-16,0-2-8 15,3-1-21-15,3-1-20 16,0-4 14-16,3-6-31 16,18-3 5-16,7 0-27 15,11 4 8-15,0 6-19 16,-2 2 11-16,-3 11 0 0,-11 0-7 16,-1 0 2-16,-4 20 2 15,-9 6-1-15,-6 11-1 16,-3 6-2-16,-3 3 7 15,-16-7 0-15,-1-2-11 16,-2-7 11-16,1-6 0 16,6-9 0-16,6-8 7 15,5-4-2-15,4-3-5 16,0 0 0-16,0 0 26 16,13-20-26-16,12-12 4 15,5-12-4-15,6 2-4 0,-5-1-2 16,-4 6 4-1,-7 11 2-15,-4 12 9 0,-10 5-5 16,-3 9-4-16,-3 0 14 16,0 0-13-16,0 6-2 15,-9 14-8-15,0 14 9 16,-4 8 19-16,2 2-18 16,5-5 12-16,6 1-13 15,0-8 1-15,9 2-11 16,21-8-4-16,22-4-76 15,12-11-27-15,8-8-37 16,-5-3-255-16,-10-13-32 16</inkml:trace>
  <inkml:trace contextRef="#ctx0" brushRef="#br0" timeOffset="100581.28">5010 12028 205 0,'0'0'580'16,"0"0"-484"-16,0 0 117 15,0 0-95-15,0 0-43 16,0 0-25-16,-27-3-24 16,51 3 17-16,21 0-4 15,16 0-7-15,15-3-5 16,-6-1-27-16,-7 0 0 16,-17-2 2-16,-18 3 2 15,-11 3-8-15,-10 0 1 16,-4 0-54-16,-3 0-18 0,0 0-85 15,0-4-192-15,-10-1-269 16</inkml:trace>
  <inkml:trace contextRef="#ctx0" brushRef="#br0" timeOffset="101017.17">5951 11936 659 0,'0'0'574'0,"0"0"-528"16,0 0 3-16,0 0 39 0,0 0-43 16,0 0-17-16,3-10-23 15,18-7 6-15,7 1-16 16,-1-5 5-16,-4 4 0 15,-7-2-1-15,-1 0 9 16,-2-7-8-16,-5-1 2 16,-5 0 6-16,0 8-4 15,-3 6-4-15,0 9 0 16,0 4 32-16,0 0-27 16,0 0 1-16,0 4-6 15,0 21-18-15,-6 13 16 16,-5 11 2-16,-5 6 0 15,4-1-3-15,3-1 5 0,-3-4-4 16,0-6-31 0,2-7-62-16,-2-9-3 0,1-7-28 15,-5-4-67-15,-2-13-106 16,-3-3-22-16,-1 0-41 16</inkml:trace>
  <inkml:trace contextRef="#ctx0" brushRef="#br0" timeOffset="101191.67">5815 12170 166 0,'0'0'225'0,"0"0"-17"16,0 0 28-16,0 0-29 16,0 0-66-16,0 0-65 15,-13 0-36-15,46 0 18 0,16 0 2 16,18-3-28-16,5-4-28 16,7 1-1-16,-12 2-6 15,-9 1-43-15,-15 3-64 16,-13 0-181-16,-9-6-235 15</inkml:trace>
  <inkml:trace contextRef="#ctx0" brushRef="#br0" timeOffset="101518.8">6673 11493 753 0,'0'0'204'15,"0"0"1"-15,0 0-92 16,0 0 7-16,0 0-69 16,0 0-13-16,0 7-38 15,0 33 13-15,0 18 9 16,-9 20 18-16,-6 9-7 15,-4 3-5-15,-8 7-28 16,-7-6 17-16,1-6-17 16,3-10 7-16,6-10-22 15,5-6-27-15,8-12-73 16,1-7-30-16,10-14-175 0,0-23-483 16</inkml:trace>
  <inkml:trace contextRef="#ctx0" brushRef="#br0" timeOffset="102200.3">7859 11768 274 0,'0'0'76'16,"0"0"116"-16,0 0-45 16,0 0 44-16,0 0-37 15,0 0-34-15,6-33-21 16,-6 33-66-16,0 0 0 15,-3 5 9-15,-21 23-23 16,-18 11 13-16,-10 7-5 16,-6 1-19-16,-6-5 10 15,4-5-15-15,2-5-3 16,10-4 9-16,8-12-7 16,22-3 6-16,8-9 4 15,10-4-8-15,0 0 16 16,0 0-20-16,0 3 0 0,3 7-4 15,13 5 5 1,14 6-1-16,7 8 8 0,12 0-4 16,5 1 20-16,0-2-23 15,4-3 0-15,-3-1 8 16,-6-5-2-16,-13-5-7 16,-9-4 0-16,-12-3 3 15,-8-4-12-15,-4-1-10 16,-3 1-69-16,0 1-13 15,0-1-106-15,-16-3-388 16</inkml:trace>
  <inkml:trace contextRef="#ctx0" brushRef="#br0" timeOffset="102990.62">8627 11696 551 0,'0'0'83'16,"0"0"109"-16,0 0-71 15,0 0 5-15,0 0-79 16,0 0-37-16,-25 0 17 15,-2 38-26-15,0 5 28 16,0 1-11-16,11-2-17 16,5-2 29-16,8-7-29 15,3-7-1-15,0-2 9 16,17-5-7-16,11 1 6 16,5-4 9-16,7 4-16 15,2-1 19-15,-6-2-20 16,-5 6 0-16,-10-2 0 0,-6-2 0 15,-12 5 0 1,-3 2-1-16,0 1 6 0,-15 1 2 16,-12 3-7-16,-7-5 0 15,-8-2 2-15,-10-2 3 16,-5-7-5-16,-1-3 1 16,6-10 6-16,16-2 9 15,11-2-2-15,14-21 23 16,11-13-9-16,0-11-28 15,33-7-1-15,16 3-3 16,6 10-41-16,1 15 14 16,-4 16-64-16,-13 7-83 15,-23 3-204-15</inkml:trace>
  <inkml:trace contextRef="#ctx0" brushRef="#br0" timeOffset="104074.67">3244 11705 262 0,'0'0'72'0,"0"0"0"16,0 0 44-16,0 0 7 15,0 0 9-15,0 0 16 16,0 0-41-16,9-29-26 16,-9 29-8-16,0 0-34 15,0 0-20-15,0 3 4 16,-6 11-22-16,-12 14 5 0,-6 5 11 16,-6 7-10-1,-4-4 16-15,-2-3-23 0,-1 0 2 16,7-10 7-16,5-3-8 15,13-7 6-15,4-9-7 16,8-1 8-16,0-3-5 16,0 0-3-16,0 3 0 15,0 7-8-15,12 2 3 16,9 5 5-16,10 7 0 16,7-5-22-16,-1 2 18 15,6-1-30-15,-7-4-38 16,-5 0-31-16,-11-3-58 15,-13-3-101-15,-7-3-87 0</inkml:trace>
  <inkml:trace contextRef="#ctx0" brushRef="#br0" timeOffset="104666.24">2167 11744 396 0,'0'0'87'15,"0"0"-9"-15,0 0 43 16,0 0-49-16,0 0-22 16,0 0-10-16,-30 3-27 15,23 14 8-15,-4 10 31 16,5 3-19-16,-1 9 13 16,4 1-2-16,3 4-23 15,0 1 23-15,0 0-31 16,3-7 19-16,13-9-15 15,5-4-16-15,7-4 15 16,-2-11-8-16,11-4-4 0,0-6 27 16,5 0-16-16,0-9-3 15,-5-11 12-15,-1-4-14 16,-8-8 16-16,-4-5-9 16,-9-6-13-16,-5-3 23 15,-10-3-26-15,0-1-1 16,-11 7 6-16,-13 4-3 15,-3 3 3-15,1 11-6 16,-2 11 0-16,-3 3-5 16,1 5 5-16,0 6-4 15,6 0-8-15,2 9-19 16,0 13 4-16,2 12-29 0,4 13-31 16,13 5-73-1,3 1-156-15,9-2-81 0</inkml:trace>
  <inkml:trace contextRef="#ctx0" brushRef="#br0" timeOffset="105558.12">10927 11996 575 0,'0'0'71'16,"0"0"51"-16,0 0 37 0,-87-5-33 16,80 5-43-16,1 3-8 15,6-1-17-15,-3-2-46 16,3 0 9-16,0 2-3 15,12 5-18-15,33 2 18 16,28-5 24-16,24-4-6 16,16 0-14-16,2 0-18 15,-9-7 0-15,-15 1-4 16,-22-1-33-16,-23 5-2 16,-21-3-62-16,-19 5-17 15,-6 0-64-15,-39 3-87 16,-19 11-115-16,-16 6 47 15</inkml:trace>
  <inkml:trace contextRef="#ctx0" brushRef="#br0" timeOffset="105793.74">10889 12223 100 0,'0'0'215'0,"0"0"-48"16,0 0-15-16,0 0 5 16,0 0 9-16,0 0-28 15,-62 34-84-15,98-29-7 16,25-2 50-16,21-2-40 15,15-1-5-15,6 0-32 16,3 0-18-16,-9-6 1 16,-18-2-1-16,-12 3-4 15,-25 1-28-15,-17 1-8 16,-18-2-56-16,-7 0-50 16,-10-4 19-16,-21-6-193 15,-9-4 44-15,-5-8 65 16</inkml:trace>
  <inkml:trace contextRef="#ctx0" brushRef="#br0" timeOffset="106137.66">11221 11839 229 0,'0'0'146'0,"-40"-92"62"15,27 55 46-15,3 11-43 16,3 6-79-16,1 7-31 16,3 6 7-16,0 5-42 15,3-1-7-15,0 3-14 16,-3 0-31-16,3 0 6 15,0 0-20-15,9 16 0 16,21 13 4-16,13 8-4 0,8-1 15 16,4 4-8-16,3 2 0 15,0-1-9-15,2 5 2 16,-5 0 0-16,-7-3-2 16,-18-7 2-16,-11-2 0 15,-13-5-4-15,-6 7 5 16,-15 3-4-16,-28 5 3 15,-12 2 0-15,-11 4 1 16,-1 1-1-16,1 0-13 16,11 2-18-16,9 0-32 15,10 3-28-15,15 0-42 16,8-9-138-16,10-21-387 0</inkml:trace>
  <inkml:trace contextRef="#ctx0" brushRef="#br0" timeOffset="106812.45">13724 11493 318 0,'0'0'214'16,"0"0"-136"-16,-33-76 177 15,27 66-66-15,3 8-74 16,3 2-10-16,0 0-62 15,0 0-28-15,-3 20 12 16,-4 22-25-16,4 20 63 0,-7 18-11 16,4 9-37-16,-5 10 20 15,-1 7-20-15,-2 2-15 16,1-2 4-16,7-7-6 16,3-13-5-16,3-13-31 15,0-10-61-15,16-20-38 16,10-20-125-16,4-23-333 15</inkml:trace>
  <inkml:trace contextRef="#ctx0" brushRef="#br0" timeOffset="109699.7">14322 11869 111 0,'0'0'67'15,"0"0"16"-15,0 0 38 0,0 0 5 16,-82 24-19-16,76-24 32 16,3 0 10-16,3 0-23 15,0 0-35-15,0 0-15 16,0-13-8-16,15-7-53 15,15-7-11-15,10 5-3 16,11 2 9-16,4 3-5 16,-3 11-5-16,-7 6-3 15,-9 0-4-15,-10 19 2 0,-3 13 3 16,-14 9 1 0,-9 8-5-16,-6 6-1 0,-26-1 3 15,-8 0 4-15,-8-9-3 16,-4-2 13-16,-3-10-9 15,6-8-1-15,10-6 0 16,14-9 18-16,11-5-8 16,10-5 6-16,4 0 32 15,0 0-47-15,18 0 15 16,14-6-16-16,19-7 2 16,12 1-8-16,-2 1 6 15,-3 2-21-15,-1 4-1 16,-3 5-51-16,-2 0-74 15,-10 0-194-15,-10-3-207 16</inkml:trace>
  <inkml:trace contextRef="#ctx0" brushRef="#br0" timeOffset="110187.34">14795 11905 787 0,'0'0'137'0,"0"0"92"16,0 0-137-16,0 0-66 16,0 0-1-16,0 0-23 15,55-56-2-15,-19 56 0 16,-3 4-2-16,-4 19-5 0,-6 4-9 16,-10 6-10-16,-12 0 14 15,-1-1-23-15,-5 1 4 16,-16-5 16-16,0-5 1 15,-1-7 12-15,5-3-5 16,7-6 7-16,4-2-1 16,6-5 4-16,0 0-3 15,0-5 15-15,16-15-13 16,14-10-2-16,6-10 0 16,-1 0 0-16,0 4 3 15,-8 0-1-15,-5 10-2 16,-8 5 17-16,-4 12 1 15,-7 6 14-15,-3 3-4 16,0 0-25-16,0 16-3 16,-10 16-1-16,-4 10 1 0,-2 6 19 15,4 2-16-15,-1-4 2 16,10 0-5-16,3-13-15 16,3-2-9-16,22-12-68 15,15-12-32-15,8-7-138 16,1-3-157-16,0-18 252 15</inkml:trace>
  <inkml:trace contextRef="#ctx0" brushRef="#br0" timeOffset="110367.57">15370 12082 476 0,'0'0'220'16,"0"0"68"-16,0 0-146 16,0 0-40-16,0 0-67 0,0 0-21 15,4-7-13-15,24 7 12 16,15 0-12-16,2 0-1 15,1 0-4-15,-4 0-20 16,-12 0-68-16,-8-3-37 16,-13-4-113-16,-9-3-24 15,-9-4-87-15</inkml:trace>
  <inkml:trace contextRef="#ctx0" brushRef="#br0" timeOffset="110538.09">15461 11942 347 0,'0'0'209'0,"0"0"129"15,0 0-137-15,0 0-80 16,0 0-70-16,0 0-31 0,-12 27-2 16,12 9 14-16,0 10 17 15,0 0-33-15,-7 4-11 16,-3-4-10-16,-2 4-22 16,-3-7-87-16,6-13-121 15,6-20-434-15</inkml:trace>
  <inkml:trace contextRef="#ctx0" brushRef="#br0" timeOffset="111117.45">15988 11866 1059 0,'0'0'125'0,"0"0"29"0,0 0-129 16,0 0-22-16,124-66 1 15,-63 53-4-15,-5 3-8 16,-11 1 1-16,-10 5-53 16,-18 1 27-16,-11 2-3 15,-6 1-12-15,-1 0 34 16,-24 0-6-16,-8 8 2 16,-12 1 13-16,-1 5-3 15,1-1 8-15,3-3-6 16,8-1 18-16,9 1-3 15,10-7 23-15,4 1-5 0,8-4 21 16,3 0-26 0,0 0-12-16,0 6-8 0,0 3 8 15,0 5-10 1,-3 6 0-16,2 0 4 0,-1 1 5 16,1-1-9-16,1-8 0 15,0-2 2-15,0-3 8 16,0-7-9-16,0 2 3 15,6-2 7-15,15 0 42 16,1 0-15-16,11-6-9 16,0-5-7-16,1 3-19 15,-1 4-1-15,-3 4-2 16,-7 0 0-16,-4 7-11 16,-3 10 11-16,-13 8 0 0,-3 5-7 15,0 3 10-15,-22-3-3 16,-14-1 0-16,-9 2 1 15,-10-6 1-15,-7-3-2 16,6-2-10-16,4-1-31 16,10-7-52-16,12-2-50 15,15-10-280-15</inkml:trace>
  <inkml:trace contextRef="#ctx0" brushRef="#br0" timeOffset="111402.38">16745 12078 611 0,'0'0'285'0,"0"0"-109"15,0 0-27-15,0 0-134 16,0 0 7-16,0 0 21 15,-20-3 7-15,46 3 13 16,13 0 5-16,7 0-38 16,2 0-14-16,-2 0-6 15,-2 0-8-15,-5 0-4 16,1 0-42-16,-7-3-81 16,-1-1-150-16,-3-3-480 15</inkml:trace>
  <inkml:trace contextRef="#ctx0" brushRef="#br0" timeOffset="111792.68">17508 11768 49 0,'0'0'1106'16,"0"0"-962"-16,0 0-51 15,0 0-93-15,0 0 48 0,0 0-28 16,65-43 1 0,-18 43-12-16,3 0 2 15,-1 0-11-15,-4 0 0 0,-10 0 3 16,-11 0-5-16,-11 0 2 16,-10 0 0-16,-3 0 5 15,0 0 1-15,0 0-5 16,0 9-1-16,0 14-1 15,-16 14 1-15,-4 19 17 16,-5 7 0-16,-5 5 10 16,-3-1-16-16,-2-1-1 15,5-9-10-15,4-10-10 0,7-13-3 16,7-10-64 0,3-7-39-16,7-17-60 0,2 0-309 15,0-27-149-15</inkml:trace>
  <inkml:trace contextRef="#ctx0" brushRef="#br0" timeOffset="111982.37">17550 12065 596 0,'0'0'281'0,"0"0"-116"16,0 0-21-16,0 0-74 15,0 0-34-15,94-14 28 16,-29 8-43-16,7 2 1 15,-5-3-22-15,-4 1-9 16,-5 0-39-16,-6-5-90 0,-10-9-124 16,-13-9-410-1</inkml:trace>
  <inkml:trace contextRef="#ctx0" brushRef="#br0" timeOffset="112295.7">18262 11493 659 0,'0'0'224'16,"0"0"-47"-16,0 0-22 16,0 0-91-16,0 0-20 15,0 0-10-15,-1 37-31 0,5 15 60 16,4 12-10-16,-7 11-3 15,-1 8 10-15,0 2-42 16,-12 2 8-16,-11 1-4 16,-9-11-17-16,-1 0 10 15,-1-6-15-15,3-9 0 16,4-5-9-16,8-10-35 16,1-13-88-16,6-12-34 15,6-17-173-15,6-5-461 16</inkml:trace>
  <inkml:trace contextRef="#ctx0" brushRef="#br0" timeOffset="112902.62">19423 11665 840 0,'0'0'127'15,"0"0"-10"-15,0 0 8 16,0 0-64-16,0 0 4 16,0 0-29-16,-25 8-16 15,-5 20-2-15,-9 5 21 16,-9 4 10-16,-4-1-28 15,-2-3-10-15,-2-1 27 16,4-4-38-16,13-9 14 0,7-2-8 16,15-3 1-16,7-8-4 15,6 4-3-15,1 0 0 16,3 3-8-16,0 6 16 16,0 4-8-16,11 8 2 15,11 1 4-15,14 4 8 16,6 1-14-16,10 0 1 15,4-1 10-15,1-4-5 16,-1-2-6-16,-4-6 0 16,0-4 7-16,-17-8-18 15,-8-4-2-15,-11-6-45 16,-9-2-34-16,-7 0-53 16,-11 0-91-16,-14-10-542 15</inkml:trace>
  <inkml:trace contextRef="#ctx0" brushRef="#br0" timeOffset="114680.35">20582 11807 23 0,'0'0'78'16,"0"0"35"-16,0 0 4 16,0 0 19-16,0 0-14 0,0 0-21 15,0 0 18-15,46-39-21 16,-46 35-4-16,0 4-20 16,0-1-21-16,0 1 10 15,-12 0-27-15,-4 0-10 16,-11 0 4-16,-8 17-28 15,-4 14 13-15,3 7-11 16,1 2-3-16,12 4 15 16,10-5-16-16,10-3 0 15,3-5 0-15,0-8 8 16,9-7-9-16,12-4 1 16,7-5 0-16,5-4 2 15,3-3 1-15,-1 0-3 16,-9-3 0-16,-2-7-2 15,-10 1 0-15,-7 3 2 0,-5 5 0 16,-2 1 8-16,-5 0-8 16,-21 1-5-16,-16 19 4 15,-3 5-10-15,-4 5 11 16,7 3 0-16,8 3 1 16,9-6 11-16,12-4-12 15,12-2 0-15,1-4-2 16,14-7 12-16,22-6-9 15,15-4 12-15,15-3-4 16,7-7 24-16,-1-9-30 16,-4-4 4-16,-12 0 7 15,-13-1-5-15,-12 3-9 0,-10 4 0 16,-11 1 5-16,-5 7-15 16,-5 0 1-16,0 4-75 15,-8 2-17 1,-16 0-269-16,-5 10-123 0</inkml:trace>
  <inkml:trace contextRef="#ctx0" brushRef="#br0" timeOffset="117282.52">13243 10357 260 0,'0'0'84'0,"0"0"-62"16,0 0 14-16,0 0 38 15,0 0-10-15,0 0-17 16,0 0-28-16,-10 0-18 15,28 0 14-15,16 0-9 16,18-7 39-16,20-3-12 16,9-2-28-16,1-5-2 15,-2 3-3-15,-8-2-8 16,-11 6 2-16,-18 4-55 0,-17 2-46 16,-19 3-56-16,-10 1-26 15</inkml:trace>
  <inkml:trace contextRef="#ctx0" brushRef="#br0" timeOffset="117608.39">13178 10562 162 0,'0'0'166'0,"0"0"-123"15,0 0 19-15,0 0 30 16,0 0-17-16,0 0-11 0,43 16 3 15,2-16 47-15,10 0-34 16,17-16-44 0,3-4-4-16,8-3-11 0,-7-1-18 15,-9 2 24-15,-9 4-21 16,-12-1-3-16,-13 5 11 16,-10 5-10-16,-13 2 21 15,-4 4 9-15,-6 3 1 16,0 0 30-16,0-3-50 15,0 0 0-15,0-1-15 16,-9-3-27-16,-6 7-80 16,0 0-189-16,-10 0-182 15</inkml:trace>
  <inkml:trace contextRef="#ctx0" brushRef="#br0" timeOffset="118649.51">5128 8998 49 0,'0'0'1'0,"0"0"6"0,0 0 29 16,0 0-26-16,0 0-7 15,0 0 11-15,1 0-4 16,1 0-6-16,1 0-4 16,0 0-43-16</inkml:trace>
  <inkml:trace contextRef="#ctx0" brushRef="#br0" timeOffset="125062.99">28637 7349 369 0,'0'0'2'0,"0"0"21"16,0 0 51-16,0 0-72 16,0 0 1-16,0 0-2 15,-9 101 4-15,9-41 22 16,0 2-2-16,0-9-16 15,0-7 23-15,0-17-23 16,0-11 18-16,0-12-8 16,0-3-10-16,0-3 36 15,0 0 14-15,0-3 30 16,0-18 15-16,0-8-98 16,1-7-4-16,2-6-1 15,3-1 7-15,0-4-8 0,0-3 0 16,-2 8 0-1,1 11 9-15,-2 17-6 0,0 8 8 16,-1 6-3-16,5 0-8 16,6 20-17-16,8 17 14 15,6 10 3-15,1 5 18 16,-2-6-14-16,1-5 0 16,-4-7 0-16,-3-9-2 15,-4-9 7-15,-4-9-6 16,-8-5-2-16,-1-2 26 15,-1 0-2-15,4-12 38 16,7-21 8-16,-1-13-56 0,2-10-2 16,-5 2-13-1,-3-4 4-15,-3 5-6 0,-2 10 2 16,-1 13-6-16,0 13 6 16,0 11-23-16,2 6-10 15,1 12-107-15,1 19-120 16,8 13 190-16,-5 0-194 15</inkml:trace>
  <inkml:trace contextRef="#ctx0" brushRef="#br0" timeOffset="126157.53">29586 7256 16 0,'0'0'9'16,"0"0"32"-16,0 0 2 15,0 0-15-15,0 0-9 16,0 0-7-16,-3-10 2 15,3 10-11-15,6 0 7 16,7 0 5-16,3 3 0 16,5 10-2-16,6 3-13 0,6 8 0 15,4-4-2-15,3-2 2 16,-1-1-28-16,-2-5-21 16,-5-7-23-16,-6-1-4 15</inkml:trace>
  <inkml:trace contextRef="#ctx0" brushRef="#br0" timeOffset="126333.84">29937 7378 0 0,'0'0'59'0,"0"0"38"16,0 0-36-16,0 0-20 16,0 0-17-16,0 0-7 15,-55 19-4-15,45-2-8 16,-1-2 5-16,6-5-1 16,1-5-9-16,3 0 10 15,1-5-10-15,0 0 0 0,0 0-2 16,0 0-24-1,0 0-25-15,0 0-21 0,0-2-36 16</inkml:trace>
  <inkml:trace contextRef="#ctx0" brushRef="#br0" timeOffset="127634.83">28086 7165 321 0,'0'0'13'16,"0"0"112"-16,0 0 24 15,0 0-20-15,0 0 32 16,0 0-159-16,-1 38 30 16,-2 64 9-16,-5 39 83 15,-4 19-69-15,-1 11 3 16,-6 1-33-16,0-3 2 15,2-11-18-15,5-12-7 16,6-23 8-16,6-36-10 16,0-24-4-16,0-34-22 0,0-29-40 15,9-17-89 1,13-48-53-16,2-26-156 0</inkml:trace>
  <inkml:trace contextRef="#ctx0" brushRef="#br0" timeOffset="128266.82">28061 7028 547 0,'0'0'7'16,"0"0"61"-16,0 0 50 16,0 0-41-16,0 0-29 15,109-37 19-15,14 18-13 0,34-5-16 16,28-3-3-16,27-2-26 15,33-4 7-15,36 2-16 16,33-4 0-16,18 5-9 16,4 10-1-16,-18 10 4 15,-34 10-2-15,-45 0-5 16,-54 0 6-16,-49 0 7 16,-47 0 0-16,-35 0 2 15,-27 5 4-15,-21-5-4 16,-6 2 22-16,0 10 37 15,0 13-6-15,-8 16-26 16,-9 19 20-16,-3 20-6 0,-1 19-33 16,-1 18 6-16,8 20-5 15,4 9-7-15,9 8 9 16,1 1-13-16,13-15 3 16,5-11-3-16,0-16 1 15,-11-18-1-15,-7-16 0 16,0-19 6-16,-25-11-8 15,-19-13 2-15,-14-9 0 16,-22-7 0-16,-23-6 0 16,-37-2-3-16,-44 1-9 15,-46-4-16-15,-35 4 16 16,-27 4 4-16,-4 3-8 16,-2 7 8-16,13 2-3 0,24-1-5 15,19 2 5 1,32-2-1-16,25 0 12 0,25-3 0 15,28-4 4-15,24-3-8 16,31-4 4-16,30-8-8 16,25-6-16-16,22-5-16 15,3-25-62-15,32-16-259 16,17-10 61-16,12-8 8 16</inkml:trace>
  <inkml:trace contextRef="#ctx0" brushRef="#br0" timeOffset="128814.79">29666 7446 178 0,'0'0'59'16,"0"0"66"-16,0 0 65 15,0 0-57-15,0 0 62 16,0 0-45-16,-27-29-49 16,26 29-32-16,-1 0-18 15,2 0-40-15,0 0 0 16,0 3-11-16,18 16 0 16,8 3 22-16,7 1-22 15,3 1 7-15,3-3-7 16,0-1 7-16,-7-6-16 15,-9-2 7-15,-10-5-29 16,-8-3 24-16,-5-1-19 0,-6 10 22 16,-27 6-1-16,-19 8 5 15,-12 6-6-15,-4 1-10 16,4 0-13-16,5 3 27 16,8 1-24-16,11-5-20 15,14-4-58-15,22-7-81 16,4-14-66-16,28-8-105 15</inkml:trace>
  <inkml:trace contextRef="#ctx0" brushRef="#br0" timeOffset="128992.75">29936 7704 608 0,'0'0'328'15,"0"0"-272"-15,0 0 13 16,0 0-4-16,0 0-34 0,-58 86 9 15,25-43-26-15,1 1-10 16,1-2-8-16,1 0-3 16,3-4-95-16,8-12-171 15,6-16-256-15</inkml:trace>
  <inkml:trace contextRef="#ctx0" brushRef="#br0" timeOffset="129690.34">30440 7238 231 0,'0'0'129'0,"0"0"-7"15,0 0 62-15,0 0-56 16,0 0-7-16,0 0-47 15,-13-3-35-15,13 1 14 16,0 2-12-16,0 0 6 0,0-1-20 16,0-4-24-16,10-6 17 15,9-3-20-15,8-1 6 16,1 3-15-16,-4 7 8 16,-2 5 1-16,-8 0-1 15,-3 13-22-15,-7 16 14 16,-4 4-8-16,-12 7 17 15,-18 6-13-15,-7 0 13 16,-2 1 0-16,5-7 0 16,7-5-2-16,8-14 0 15,11-8 2-15,5-7 0 16,3-6-1-16,12 0-11 16,23 0 12-16,23-11 8 15,12-7-4-15,3 3-8 16,-2-2-133-16,-11 0-185 0,-15 2-107 15</inkml:trace>
  <inkml:trace contextRef="#ctx0" brushRef="#br0" timeOffset="130634.35">30934 7213 172 0,'0'0'47'15,"0"0"97"-15,0 0-52 16,0 0 8-16,0 0 17 15,0 0-24-15,62-64 28 16,-57 61 0-16,-5 1-39 16,0 2-18-16,0 0-43 15,-2 0-17-15,-20 21 23 16,-5 10-22-16,-2 9 11 16,1 2-13-16,9-2 2 15,10-4-7-15,6-7 2 16,3-9 0-16,6-3-8 0,11-4 8 15,5-5-4-15,3-5-7 16,0-3-12-16,-2 0 21 16,-8 0-11-16,-6-5 12 15,-6-1-4-15,-3 2 9 16,0 3-4-16,0 1 0 16,-6 5-19-16,-15 16 5 15,-6 8 13-15,1 3 2 16,4-1 13-16,10-2-14 15,5-5 0-15,7-8 0 16,0-6-1-16,9-4 1 16,16-6 0-16,14 0 1 0,6-3-6 15,4-11-86-15,-7-1-186 16,-14 1-97-16</inkml:trace>
  <inkml:trace contextRef="#ctx0" brushRef="#br0" timeOffset="130863.46">30543 7819 282 0,'0'0'343'0,"-87"24"-176"16,72-18 120-16,12-5-189 16,3-1-40-16,20 0-31 15,33 0-20-15,32-7 80 0,20-9-64 16,11-1-19-16,-2-3-4 15,-14 11-1-15,-17-1-1 16,-19 5-60-16,-22 5-79 16,-21 0-104-16,-20 0-218 15</inkml:trace>
  <inkml:trace contextRef="#ctx0" brushRef="#br0" timeOffset="131286.59">30700 8012 866 0,'0'0'125'16,"0"0"19"-16,0 0-70 15,0 0-30-15,0 0-41 16,80-34 1-16,-43 25-4 16,-5 1 2-16,-10 7-6 15,-8 1 3-15,-4 0-17 16,-6 0 17-16,-4 4-21 15,0 7 18-15,0 5 1 16,0 1-9-16,-1-3 9 16,-5-1-11-16,3-3 11 15,-3-4-7-15,6-3 9 16,0 0-3-16,0 1 3 16,6-4-6-16,15 9 7 15,13-1 0-15,6 1 1 16,1 4 10-16,-7-2-9 0,-9-1-2 15,-13 2 0-15,-9 1 7 16,-3 1-4-16,-16 5 10 16,-19 1 5-16,-12 5 14 15,-4-3-30-15,-4-3 10 16,-2-5-12-16,-1 0-12 16,0-6-53-16,-3-3-117 15,7-5-210-15</inkml:trace>
  <inkml:trace contextRef="#ctx0" brushRef="#br0" timeOffset="132097.25">28705 7965 304 0,'0'0'125'15,"0"0"-121"-15,0 0 54 16,0 0 6-16,0 0-16 0,0 0 7 15,4 0-12-15,-4 0 41 16,0 0 5-16,0 0-46 16,0 0-6-16,0 0-21 15,0 0 3-15,0 0-3 16,0 0-15-16,0 0 3 16,0 0-4-16,0 0 0 15,0 0 0-15,0 0 6 16,0 0-7-16,0 0 1 15,0 0-22-15,3 0-25 16,7 0-116-16,6-1-95 16,9-7-23-16</inkml:trace>
  <inkml:trace contextRef="#ctx0" brushRef="#br0" timeOffset="134258.97">27940 7781 157 0,'0'0'54'16,"0"0"-26"-16,0 0 89 16,0 0-30-16,0 0-16 15,0 0-24-15,21-10-2 16,-21 10-9-16,0 0 7 16,0 0 5-16,0 0-9 0,0 0 24 15,0 0 0 1,0 0-30-16,0 0 11 15,0 0-25-15,0 0-17 0,0 0 3 16,0 0-5-16,0 0-6 16,0 0-21-16,0 0-52 15,0 0-62-15,-3 0-19 16,-15 10-122-16</inkml:trace>
  <inkml:trace contextRef="#ctx0" brushRef="#br0" timeOffset="134896.57">26245 7850 42 0,'0'0'56'0,"0"0"33"15,0 0-9-15,0 0-22 16,0 0 6-16,0 0-32 15,0 0-24-15,-58-50-2 16,42 50-6-16,4 0 1 16,-4 0-1-16,5 10-8 15,-2 4 0-15,2 2-33 16,-1 1-32-16,-2 3-55 16,0-8-47-16</inkml:trace>
  <inkml:trace contextRef="#ctx0" brushRef="#br0" timeOffset="135426.72">25998 7879 67 0,'0'0'83'0,"0"0"-23"0,0 0-40 15,0 0-9-15,-1 107 123 16,6-26-55-16,1 20-17 16,0 7-1-16,-3 11-9 15,0 3-17-15,-3 4 5 16,0 2-20-16,0-2-5 15,2-8-4-15,4-7-6 16,3-16-4-16,1-13 11 16,2-10-11-16,1-19 28 0,4-9-10 15,2-10-16-15,5-9 4 16,7-5-3-16,11-4-1 16,15-5 0-16,22-8-1 15,16-3 10-15,23 0-12 16,28-17 1-16,28-10 41 15,36 2 25-15,31-3-47 16,20 2-11-16,24 10-5 16,11-1 5-16,6 0-9 15,7-2 5-15,5 2-5 16,3 5 2-16,4 10 2 16,3 2 13-16,-2 7-2 15,0 8 50-15,-2-1-27 0,-3 0-26 16,-10 0 31-16,-18 6-37 15,-19 3 13-15,-27 1-13 16,-32-7 0-16,-32-3-1 16,-29-2-5-16,-27-4 2 15,-34-4 4-15,-35-4-1 16,-27 0-5-16,-24 0 12 16,-3-4-5-16,-24-21-7 15,-25-8-69-15,-20-11-168 16,-22-14-338-16</inkml:trace>
  <inkml:trace contextRef="#ctx0" brushRef="#br0" timeOffset="136409.56">26827 1371 321 0,'0'0'9'0,"0"0"24"16,0 0 79-16,0 0-32 16,0 0-3-16,0 0 38 15,-64 0-19-15,64 0-11 16,0 0-36-16,0 0 9 15,0 0-23-15,7 0-31 16,35-12 0-16,34-1 8 16,42-3 10-16,45-6 12 15,41 2-25-15,42 1 4 0,45 5 14 16,51 3-16-16,35 7-3 16,35 4-8-16,23 0 0 15,4 15 6-15,8 11-6 16,-2-4 0-16,-20 2-1 15,-22-7 10-15,-36-11-8 16,-41-6-1-16,-44 0 0 16,-46-8-1-16,-45-1 2 15,-50 3-1-15,-48 6 3 16,-47-2-3-16,-40-4-5 0,-24 4-12 16,-55-2-131-16,-27-8-317 15</inkml:trace>
  <inkml:trace contextRef="#ctx0" brushRef="#br0" timeOffset="139177.34">13406 10229 210 0,'0'0'337'15,"0"0"-337"-15,0 0 75 16,0 0 26-16,0 0-13 16,0 0-47-16,0 0-40 15,-7-10 5-15,7 10-6 16,0 0-16-16,0 0-34 16,0 0-77-16,0 0 14 15,0 0-37-15,0 0-1 16,0 2 34-16</inkml:trace>
  <inkml:trace contextRef="#ctx0" brushRef="#br0" timeOffset="142110.34">26059 11023 368 0,'0'0'45'15,"-31"-79"-45"-15,20 54 70 16,7 8 13-16,-1 7-18 16,5 7 38-16,0 2-11 15,0 1-82-15,-3 14-10 16,-7 31-14-16,-2 31 14 15,-6 30 22-15,-3 27 9 16,-7 27-9-16,-5 16-2 16,-10 16 10-16,-4 2-26 0,-6 2 5 15,-4 12-1-15,-2 7 4 16,-1 9 15-16,5 4-4 16,4-3-12-16,5 6-4 15,-1 1 5-15,-2 5 3 16,-3 1-4-16,0 3-6 15,0 7 4-15,-5 0-9 16,0 6 0-16,4 0 9 16,0-2-9-16,0 12 0 15,-1 3 7-15,2-2-5 16,1-13 0-16,-1-6-2 16,1-11 0-16,0-13-1 15,-2-18-5-15,-2-19 5 0,-5-23-2 16,5-20-4-1,4-24-1-15,11-23-7 0,11-31-42 16,11-30-19-16,7-31-61 16,3-27 18-16,4-53-129 15</inkml:trace>
  <inkml:trace contextRef="#ctx0" brushRef="#br0" timeOffset="143191.26">26202 9951 260 0,'0'0'3'0,"0"0"35"16,0 0 48-16,0 0-32 15,0 0-33-15,0 0-14 16,0 0-7-16,-19 144 87 16,15-27-23-16,2 37 11 15,1 22 11-15,-1 19-38 16,0 12 9-16,-1-5-22 16,0-1-27-16,-3-9-8 15,-1-17-5-15,-3-20-77 16,-2-23-65-16,-6-23-35 0,-2-30-163 15</inkml:trace>
  <inkml:trace contextRef="#ctx0" brushRef="#br0" timeOffset="148852.34">26322 10069 49 0,'0'0'5'0,"0"0"32"16,0 0 28-16,0 0-15 16,-9-70 4-16,9 61 1 15,6 2 0-15,0 2 14 16,-2-3-7-16,-1 2 13 16,0 2-9-16,-3-5 2 15,0 2 2-15,0-1 13 0,-3 3-46 16,-1 1-6-16,1 1 0 15,-2 3 2-15,-6 12-33 16,-9 30 0-16,-10 23 9 16,-4 24 18-16,-2 20 12 15,0 22 0-15,-1 19-5 16,1 12 13-16,-1 7-17 16,1 6 0-16,1-1 4 15,0 7-13-15,1-4 1 16,-2-16-22-16,3-19 0 15,1-29 1-15,9-27 0 16,3-25-1-16,4-21 2 16,8-16 1-16,2-10-6 0,5-14-9 15,1 0-21-15,0-30 24 16,16-27-62-16,5-22-10 16,-1-17-11-16,1-17-21 15,-2-15-60-15,0-10 23 16,1-9-45-16,-1-1 31 15,-4 6 80-15,1 5 4 16,-1 19 26-16,3 17 54 16,-1 21 18-16,0 24 18 15,-1 17 16-15,-5 15 16 0,-3 11-30 16,-5 9 16 0,-3 4-13-16,0 4-40 0,0 21 7 15,0 16 95-15,0 15-30 16,0 13-23-16,-9 7-32 15,-4 16-15-15,-1 9-3 16,-5 7 0-16,-1-2-97 16,-4-7-167-16</inkml:trace>
  <inkml:trace contextRef="#ctx0" brushRef="#br1" timeOffset="153356.44">27318 10660 192 0,'0'0'40'0,"0"0"103"16,0 0-5-16,0 0-23 15,0 0-9-15,0 0 15 16,0 0-20-16,24-39 12 16,-24 39-26-16,0 0-39 15,0 0-12-15,0 0-23 16,0 10-11-16,-2 30-1 16,-14 26 8-16,-9 23 47 15,-7 13-26-15,-1 6-23 16,2-8 1-16,3-10-6 15,8-15-4-15,5-12 1 16,11-14-90-16,4-15-77 16,0-17-227-16,6-17-153 15</inkml:trace>
  <inkml:trace contextRef="#ctx0" brushRef="#br1" timeOffset="153760.51">27585 11040 726 0,'0'0'131'0,"0"0"29"16,0 0 3-16,0 0-119 16,0 0-8-16,0 0-16 15,1-22-16-15,21 12 11 0,11-3-14 16,6 2 4-16,2 4-5 15,-4 5 2-15,-3 2-7 16,-7 0 0-16,-4 6 2 16,-7 11 2-16,-10 3-11 15,-6 9 4-15,-3 4 4 16,-27 9 4-16,-15 1-2 16,-4 4 2-16,-5-7 0 15,7-5 4-15,11-11-1 16,15-10 2-16,12-11 11 15,8-1-16-15,1-2 4 16,19 0-4-16,24 0 0 16,18-9-9-16,14-4 7 15,0 3-79-15,-7 1-121 16,-10-3-158-16,-12 0-222 0</inkml:trace>
  <inkml:trace contextRef="#ctx0" brushRef="#br1" timeOffset="154248.31">28047 11136 696 0,'0'0'176'16,"0"0"42"-16,0 0-69 16,0 0-108-16,0 0 4 0,0 0-42 15,39-66 3 1,-10 60-2-16,0 2-2 0,4 4-4 15,-1 0 0-15,-6 10-3 16,-3 7-4-16,-13 6 3 16,-5 3-14-16,-5 3 8 15,0 6-10-15,-17-6 18 16,-8 2-4-16,-2-6 2 16,6-9 2-16,8-6 4 15,5-3 0-15,7-7 2 16,1 0-1-16,0 0 13 15,1-7 13-15,19-12-12 16,13-13-4-16,7-9-11 16,3 2 0-16,0 1 1 15,-4 3 1-15,-3 8-1 0,-11 11 5 16,-8 6-1-16,-10 10-1 16,-7 0-4-16,0 0-7 15,0 13 7-15,-10 13-3 16,-10 7 3-16,-5 6 0 15,2-2 6-15,5 0-12 16,4-4 6-16,8-7-41 16,6-3-22-16,12-9-142 15,34-8-71-15,16-6-11 16</inkml:trace>
  <inkml:trace contextRef="#ctx0" brushRef="#br1" timeOffset="154459.37">28774 11210 767 0,'0'0'97'0,"0"0"17"15,0 0 17-15,0 0-96 16,0 0-35-16,0 0-1 16,59-14 1-16,-7 14 22 15,2 0-22-15,-1 0-5 16,-6-3-26-16,-10 0-79 15,-8-5-91-15,-13-1-36 16,-13-2-95-16</inkml:trace>
  <inkml:trace contextRef="#ctx0" brushRef="#br1" timeOffset="154660.41">28962 11093 230 0,'0'0'243'15,"0"0"-24"-15,0 0 123 0,0 0-170 16,0 0-85-16,0 0-21 15,-21-20-41-15,19 20-10 16,1 7-8-16,-1 20-1 16,-4 12 5-16,-6 11 13 15,-7 6-22-15,-6 0 0 16,1 0-2-16,6-6-98 16,8-11-41-16,10-19-189 0,0-17-247 15</inkml:trace>
  <inkml:trace contextRef="#ctx0" brushRef="#br1" timeOffset="155260.01">29525 11027 1129 0,'0'0'44'0,"0"0"84"16,0 0-56-16,0 0-69 15,0 0 4-15,81-16-11 16,-36 13 4-16,0 1-4 16,-4-1 1-16,-10 1-48 15,-9-1 2-15,-8 2 10 0,-9-1-11 16,-5-1 11-16,0 0-3 16,-22-1-73-16,-8 0 1 15,-8 4 68-15,3 0 46 16,-3 0 0-16,5 3 26 15,5 2 32-15,9-2 8 16,7-1 8-16,3 1-18 16,4 1-38-16,1 3-4 15,-1 6-3-15,4 2-9 16,-1-1 21-16,2 3-15 16,0-4-3-16,0-3 20 15,0 0-18-15,0-3 7 16,0-2 5-16,0-3-5 0,0-2 10 15,0 0-10-15,0 0 1 16,5 0 14-16,10 0-10 16,6 0 25-16,1 3-11 15,2-1-27-15,-3 5 3 16,-2 3-9-16,0 5 0 16,-6 6-7-16,-4 0 6 15,-6 4 1-15,-3-4-1 16,0 2 3-16,-27 0-6 15,-9-4 4-15,-12-2 0 16,-12-3 1-16,1-5-1 16,2-2-19-16,13-3-23 15,16-4-35-15,14 0-27 16,14 0-108-16,0-17-226 0</inkml:trace>
  <inkml:trace contextRef="#ctx0" brushRef="#br1" timeOffset="155493.13">30165 11219 105 0,'0'0'835'0,"0"0"-800"16,0 0 153-16,0 0-68 0,0 0-45 15,0 0-30 1,-8 0-10-16,9 0-28 0,24 0-5 15,14 0 1-15,12 0 3 16,12 0-12-16,1 0-10 16,7 0-78-16,5-4-62 15,-6-2-291-15</inkml:trace>
  <inkml:trace contextRef="#ctx0" brushRef="#br1" timeOffset="155854.09">30850 11087 912 0,'0'0'122'16,"0"0"51"-16,0 0-58 16,0 0-57-16,0 0-30 15,0 0-9-15,61-14-13 16,-22 14-1-16,3 0-3 15,7 0-2-15,-3 0-1 16,0 0 0-16,-10 0-1 16,-12 0 0-16,-9 0 1 15,-9 0 2-15,-4 0-6 16,-2 3 5-16,0 11-8 16,0 10 5-16,-9 10 6 15,-12 10 1-15,-8 3-3 16,0 1 6-16,-1 2-8 0,0-7 1 15,6-4-22-15,0-2-57 16,3-7-98-16,8-10-197 16,7-16-228-16</inkml:trace>
  <inkml:trace contextRef="#ctx0" brushRef="#br1" timeOffset="156055.13">30946 11311 886 0,'0'0'85'16,"0"0"81"-16,0 0-64 0,0 0-73 15,0 0-4 1,105-3 7-16,-45 3-22 0,4 0-10 16,2 0-3-16,0 0-33 15,-7 0-182-15,-8-7-20 16,-5-12-507-16</inkml:trace>
  <inkml:trace contextRef="#ctx0" brushRef="#br1" timeOffset="156520.34">31742 10799 330 0,'0'0'70'15,"0"0"77"-15,0 0-21 16,0 0-69-16,0 0 41 16,0 0-10-16,6-3-24 15,-5 3 17-15,1 0-11 16,-2 0-29-16,0 0 23 15,0 0-35-15,0 0 4 16,0 0-2-16,0 0-22 16,0 0 2-16,3 7-11 15,1 16 1-15,0 12 28 0,-3 13-9 16,-1 7-1-16,0 6 11 16,-14 4-15-16,-8 4 3 15,-6 1-7-15,-3-2-8 16,1-1 5-16,3-1-8 15,6-3 0-15,4-3-3 16,7-12 9-16,0-7-8 16,5-18 2-16,1-4-12 15,4-13-2-15,-2 2-48 16,-4-5-27-16,-6-3-50 16,-6 0-294-16</inkml:trace>
  <inkml:trace contextRef="#ctx0" brushRef="#br1" timeOffset="162100.94">27506 12547 258 0,'0'0'200'0,"0"0"-171"15,0 0 137-15,0 0 31 16,0 0-90-16,0 0 1 16,0 0-38-16,-8 0-22 15,7 0 5-15,1 0-21 16,-2 0-7-16,1 0 9 16,1 0-5-16,-2 0 1 15,2 0-6-15,0 0-10 16,-1 0 23-16,1 0-31 15,0 0 1-15,0 0 3 16,0 0-10-16,0 0 8 16,0 0-8-16,6 0 0 0,18 0-2 15,16 0 4-15,14 3 11 16,7-3-1-16,6 3-11 16,3-3 7-16,0 0-8 15,-3 0-8-15,-10 0 8 16,-18 0-51-16,-17 3-21 15,-16-3-19-15,-6 4-57 16,-21 6-71-16,-18-4-139 16,-16 8-155-16</inkml:trace>
  <inkml:trace contextRef="#ctx0" brushRef="#br1" timeOffset="162520.24">27534 12732 488 0,'0'0'33'16,"0"0"125"-16,0 0 64 16,0 0-106-16,0 0-29 15,0 0-22-15,-24 0-17 16,24 0-6-16,-1 0 5 16,1 0-12-16,0 0-8 15,0 0 15-15,0 0-27 16,0 0 2-16,0 0 9 15,0 0-17-15,5 0 5 16,21 3-12-16,19 5 13 16,11-3 21-16,10-1-26 15,1 2 1-15,-1-6-3 16,-2 4-1-16,-6-1-8 16,-9 0 1-16,-8 1 0 0,-14-4-1 15,-15 0 1-15,-5 3 0 16,-7-3 5-16,0 0-2 15,0 0-2-15,0 0-1 16,0 0 1-16,0 0-5 16,0 0-15-16,0 0-19 15,0 0 6-15,0 0-44 16,0 0-22-16,-15 0-39 16,-10-4-347-16</inkml:trace>
  <inkml:trace contextRef="#ctx0" brushRef="#br1" timeOffset="185690.76">28672 12401 197 0,'0'0'11'0,"0"0"38"16,0 0 85-16,0 0-80 16,0 0 9-16,-47-85 6 15,45 79-21-15,1-2 14 16,1 5-1-16,0 3 29 15,0 0-32-15,0 0-19 0,0-3 29 16,-2 3-33 0,2 0-17-16,0 0 17 0,-2 0-35 15,1 0 0-15,-1 14-3 16,1 11 6-16,-1 8 4 16,2 10 9-16,-1 7 8 15,-3 17 23-15,-2 8-33 16,-3 4 11-16,-6-3 6 15,-3-6-30-15,-3-2 15 16,-1-10-15-16,4-6 7 16,2-12 0-16,6-8-7 15,4-11-1-15,3-5 0 16,3-6 5-16,0-6-8 0,0-1 3 16,0-1-22-16,2-2-9 15,13 0-91-15,7-6-57 16,7-18-157-1,-3-5-109-15</inkml:trace>
  <inkml:trace contextRef="#ctx0" brushRef="#br1" timeOffset="186446.58">29017 12799 41 0,'0'0'29'0,"0"0"58"16,0 0-9-16,0 0-32 16,0 0 22-16,0 0 25 15,-2 2-20-15,-2 1 11 16,-5-3-11-16,2 0 4 16,-1 3 30-16,0-3-45 0,3 0-14 15,0 0 15-15,4 0-26 16,1 0 14-16,0 0-8 15,0-3-18-15,0-11 10 16,8-4-35-16,6-6 0 16,5 2 15-16,5-2-10 15,5 1-5-15,-2 6 0 16,-2 4 5-16,-1 9-15 16,-9 4 10-16,-1 0 0 15,-3 1-15-15,-5 19 11 16,-2 7 4-16,-4 6-1 15,0 3 7-15,-19 6-13 0,-9 1 7 16,-4-2 0 0,-7-4-7-16,-1-3 9 0,3-4-2 15,4-10 0-15,5-3 4 16,6-4-10-16,6-9 6 16,5 1 0-16,5-5 3 15,6 0 3-15,0 0-6 16,0 0 15-16,0-2-15 15,0-5 8-15,0-3-8 16,3 4 0-16,7 5 5 16,2 1-5-16,7 0 0 15,7 0 0-15,1 0 9 16,7 7-9-16,-1 7 0 0,-1-2 0 16,0 5-5-16,-2 0 5 15,-9 2-6-15,0 2-40 16,-5 1-136-16,-12-5-140 15,1-6-258-15</inkml:trace>
  <inkml:trace contextRef="#ctx0" brushRef="#br1" timeOffset="187073.58">29748 12671 35 0,'0'0'64'16,"0"0"36"-16,0 0-12 15,0 0-13-15,0 0 4 16,0 0 1-16,0-20-22 16,0 15 4-16,0 1 33 15,0 1 3-15,0 3-11 16,-2 0 0-16,1 0-40 15,-2 0-5-15,-6 0-42 0,-6 20 4 16,-7 9 9 0,-5 12-7-16,1 7-3 15,-1 9 23-15,4 2-22 0,3 1 27 16,7-4-31-16,7-10 1 16,6-3-2-16,0-9 2 15,12-2-2-15,11-5-30 16,6-8-132-16,4-11-179 15,0-8-283-15</inkml:trace>
  <inkml:trace contextRef="#ctx0" brushRef="#br1" timeOffset="187616.52">29852 12920 397 0,'0'0'16'0,"0"0"226"16,0 0-149-16,0 0 7 16,0 0 10-16,0 0-71 15,6-40 3-15,9 38-28 16,1-2-10-16,1 4 1 16,1 0-5-16,-2 0-3 15,2 6 1-15,-6 11-14 16,-3 3 0-16,-9 2 0 0,0 3-20 15,0 0 32 1,-16 0-22-16,-4-3 15 0,1-5 6 16,2-5 7-16,7-5-2 15,4-1 0-15,4-6 1 16,2 0 19-16,0 0-14 16,2 0 11-16,16-6 12 15,6-13-25-15,4-8-2 16,5 1-2-16,0-8 7 15,0 4 18-15,-5-1-12 16,-6 6-4-16,-8 9 20 16,-6 6-14-16,-6 6 16 15,-2 1 4-15,0 3-33 16,0 0 27-16,-2 0-29 16,-12 17 0-16,-9 7 2 0,2 8 6 15,1 2-6-15,2 4-2 16,6-1 9-16,7-4-14 15,5-3 5-15,0-7-15 16,24-6-20-16,10-7-83 16,10-7-117-16,3-3-100 15,-2-7-146-15</inkml:trace>
  <inkml:trace contextRef="#ctx0" brushRef="#br1" timeOffset="188090.78">30419 12992 28 0,'0'0'158'0,"0"0"-86"16,0 0 61-16,0 0-45 16,0 0 18-16,0 0 19 15,-3 8 51-15,1-8-55 16,2 0-25-16,-1 0-8 0,-1 0-39 16,2 0-4-16,0 0-7 15,0 0-29-15,0 0 15 16,0 0-24-16,0 0 0 15,14 0 5-15,16 3 2 16,8-3 4-16,6 3-8 16,-2-3 8-16,2 0-8 15,-6 0-3-15,-9 0 1 16,-5 0-7-16,-15 0 6 16,-6 0 0-16,-3 0-4 15,2 0-2-15,-1 0 3 16,1 3-29-16,-1-3-37 0,-1 0-8 15,0 0-101 1,0 0-175-16,0 0-180 0</inkml:trace>
  <inkml:trace contextRef="#ctx0" brushRef="#br1" timeOffset="188990.17">31099 12880 60 0,'0'0'106'15,"0"0"-35"-15,0 0 15 16,0 0 12-16,0 0-28 16,0 0 14-16,13-2-21 15,-13 2-5-15,0 0 34 16,0 0-19-16,0 0 8 16,0 0-4-16,0 0-23 15,0 0 7-15,0 0-28 16,0 0-10-16,0 0 20 0,0 0-41 15,0 0 6-15,0 0-8 16,0 19-6-16,0 6 6 16,-3 16 7-16,-7 2 18 15,1 4 11-15,-4-2-30 16,-2-9 3-16,4-3 8 16,1-9-17-16,1-7 16 15,5-7-16-15,-2-2 2 16,4-4-4-16,2-4 2 15,0 0-3-15,0 0-10 16,0 0-46-16,0 0 1 16,0-7-61-16,2-15-213 15,4-12-59-15</inkml:trace>
  <inkml:trace contextRef="#ctx0" brushRef="#br1" timeOffset="189454.9">31274 12715 132 0,'0'0'117'0,"0"0"63"15,0 0-5-15,0 0-67 0,0 0 32 16,0 0-21-16,0-17-55 16,0 15 26-16,0 2-47 15,0 0-19-15,0 0 21 16,0 0-45-16,0 0 11 16,0 9-11-16,11 12 2 15,9 8 14-15,5 7-9 16,2 3 7-16,0 7 34 15,-2 3-35-15,-8 2 8 16,-4 4-7-16,-8-2-10 16,-5 0 22-16,-2-6-23 15,-19-4-3-15,-5-7 14 16,-7-2-7-16,-3-5-7 0,-3-3 0 16,0-6 5-16,7-3-17 15,5-4-14-15,10-2-29 16,8-5-2-16,5-3-83 15,4-3-118-15,0 0-114 16</inkml:trace>
  <inkml:trace contextRef="#ctx0" brushRef="#br1" timeOffset="194082.94">31861 13196 25 0,'0'0'48'16,"0"0"-3"-16,0 0 61 0,0 0-25 16,0 0 3-16,0 0 14 15,0 0-24-15,-25-5 21 16,25 5-17-16,0 0 10 15,0 0-3-15,0 0-22 16,0 0 10-16,0 0-28 16,0 0-27-16,10 0 28 15,20-3-33-15,9 2-4 16,7 1-5-16,8 0 6 16,-3 0-13-16,-2 0 3 15,-7 0-13-15,-8 4 10 16,-10-2-91-16,-9 3-28 15,-11-5-90-15,-4 0-14 16,-15 0 12-16</inkml:trace>
  <inkml:trace contextRef="#ctx0" brushRef="#br1" timeOffset="194358.17">32033 13078 188 0,'0'0'78'16,"0"0"80"-16,0 0-5 15,0 0-63-15,0 0 44 16,0 0-9-16,0-16-53 16,0 16 20-16,0 0-50 15,0 0-25-15,0 0-5 16,5 10-6-16,2 10-6 16,-3 13 20-16,-1 10-8 0,-3 7 41 15,0-4-32-15,-10-1-15 16,-11-5-1-16,2-6 0 15,0-8-5-15,-1-2 0 16,4-5-84-16,0-4 6 16,13-5-183-16,3-8-126 15</inkml:trace>
  <inkml:trace contextRef="#ctx0" brushRef="#br1" timeOffset="195148.36">32495 13112 151 0,'0'0'97'16,"0"0"25"-16,0 0-4 15,0 0-23-15,0 0-12 16,0 0 37-16,0 0-20 16,0 0-18-16,0 0 19 15,0 0-51-15,0 0 4 16,0 0-2-16,0 0-24 0,0 0 8 16,0-11-36-1,6 2 0-15,3-5 15 0,5-2-13 16,5 0-2-16,3 3 0 15,2 3 5-15,-3 3-13 16,1 5 8-16,-1 2 0 16,-1 0-13-16,-2 5 13 15,-5 9 0-15,-1 11 0 16,-6 1-4-16,-6 8 0 16,0 5 4-16,-11-3 0 15,-12-2-5-15,-9 2 5 16,1-5 0-16,-2-6 0 0,0-8 7 15,6 0-9 1,4-8 2-16,3-2 0 0,8-4 1 16,3-3 0-16,2 0-1 15,6 0 4-15,-1 0 3 16,2 0 5-16,0 0 6 16,0-6-17-16,0-5 10 15,0 8-11-15,0-3 0 16,6 3 0-16,6-1 6 15,3 1-8-15,4 3 2 16,2 0 0-16,0 0-9 16,1 13 9-16,-1 4 0 15,0 6-3-15,2 1 6 0,-4 1-3 16,0-4 0 0,-1 1 5-16,-3-5-4 0,-3-1-1 15,-4-8 0-15,-2-2-4 16,-1-6 11-16,-5 3-7 15,3-3 0 1,0 0 6-16,5 0 1 0,5-6-7 16,4-8 0-16,-1-3-5 15,0 0-25-15,-2 2-27 16,-5 5-37-16,-8 3-211 16,-1-3-86-16</inkml:trace>
  <inkml:trace contextRef="#ctx0" brushRef="#br1" timeOffset="197208.34">29798 13888 499 0,'0'0'64'16,"0"0"45"-16,0 0 35 0,0 0-62 15,0 0-12-15,0 0-51 16,0 0 11-16,-5-8-8 16,5 8-7-16,5 0 12 15,13 3-21-15,12 5 33 16,6-4 7-16,10 1-45 16,1-5 6-16,5 0-6 15,0 0 0-15,-6 0-2 16,-4 0-94-16,-15 0-76 15,-14 0-44-15,-13-9-19 16,0-4 0-16</inkml:trace>
  <inkml:trace contextRef="#ctx0" brushRef="#br1" timeOffset="197404.36">29994 13723 28 0,'0'0'75'0,"0"0"34"15,0 0 93-15,0 0-54 16,0 0-36-16,0 0 39 15,-8-10-69-15,8 15-28 16,-1 12-32-16,1 17-16 16,-2 12 51-16,-1 3-33 15,-5 1-22-15,-4 0-2 16,-3 0-1-16,0-5-139 16,4-8-152-16,7-21-249 15</inkml:trace>
  <inkml:trace contextRef="#ctx0" brushRef="#br1" timeOffset="198040.55">30619 13832 802 0,'0'0'8'16,"0"0"35"-16,0 0-43 15,0 0 12-15,0 0-17 16,92-20 5-16,-39 16-27 16,-6 4-9-16,-12-6-25 15,-13 6 46-15,-9-3-24 16,-8 3 29-16,-5 0 4 16,0 0 6-16,-6 0-13 15,-18-1-15-15,-10 1-22 0,-4 0 47 16,0 0 3-16,2 0 0 15,0 0 49-15,7 0-27 16,6 0 39-16,3 0 23 16,8 4-41-16,5-1 20 15,3 4-47-15,1 3-14 16,0 0 14-16,0 2-12 16,0-1 1-16,1 2-5 15,2-6 10-15,-3 1 5 16,3-6-15-16,0 1 5 0,0 0 25 15,0 0-21-15,0-2 25 16,0 1 7-16,0-2-24 16,3 3 21-16,9 1-13 15,4 0 2-15,4 2 17 16,5-3-40-16,4 7 1 16,-1 6-5-16,-3 2 9 15,-3 5-15-15,-8 2 6 16,-8-1 0-16,-4 2-7 15,-2-2 14-15,-12 0-7 16,-20 1 3-16,-10-6 7 16,-8 1-7-16,-5-7-3 15,3-5 0-15,7-5-9 16,9-3-11-16,7 0-11 16,12 0-31-16,9-7-89 0,8-6-126 15,6-8-240-15</inkml:trace>
  <inkml:trace contextRef="#ctx0" brushRef="#br1" timeOffset="198330.81">31157 14098 518 0,'0'0'156'16,"0"0"-123"-16,0 0 104 15,0 0-71-15,0 0 41 16,0 0-9-16,8-5-58 16,10 5 25-16,6 0-32 15,2 0-33-15,6 5 8 16,7 0-8-16,5 4-25 15,1-4-161-15,1-5-276 16</inkml:trace>
  <inkml:trace contextRef="#ctx0" brushRef="#br1" timeOffset="198709.84">31800 13960 717 0,'0'0'215'0,"0"0"-191"15,0 0 60-15,0 0-38 16,0 0-11-16,0 0 2 16,20-16-17-16,6 16-20 15,1-1 24-15,5 1-24 16,-3 0 0-16,-3 0-7 0,-3 0 12 15,-10 0-5-15,-6 0 0 16,-2 1 4-16,0 10-15 16,-5 4 11-16,0 12 0 15,0 6 23-15,-10 3-14 16,-4 5 18-16,-8-2-8 16,-2 0-15-16,-1 1 12 15,-1-7-16-15,6-4-8 16,2-6 4-16,6-3-98 15,6-10-90-15,3-3-149 16,3-7-74-16</inkml:trace>
  <inkml:trace contextRef="#ctx0" brushRef="#br1" timeOffset="198898.34">31857 14145 466 0,'0'0'99'0,"0"0"211"16,0 0-142-16,0 0-60 15,0 0-27-15,0 0-71 16,12-19 16-16,25 15-26 16,14 4 0-16,4-2-3 15,2 2 3-15,1 0-24 16,-3 0-118-16,3-5-225 16,-9-5-114-16</inkml:trace>
  <inkml:trace contextRef="#ctx0" brushRef="#br1" timeOffset="199556.72">32546 13871 496 0,'0'0'96'16,"0"0"133"-16,0 0-53 16,0 0-38-16,0 0-61 15,0 0-18-15,0 0 2 16,0 0-25-16,0 0 7 16,0 0-25-16,0 0-16 15,-1 9 15-15,-7 16-4 0,-5 8-2 16,1 4 32-16,-2 2-27 15,2 3 10-15,0-5-21 16,-2-1 2-16,0 1 10 16,-1-2-17-16,3-5 0 15,2-3 0-15,-4-5 8 16,5-1-8-16,0-2 0 16,4-6 0-16,3-2-7 15,1-8 7-15,1 0 0 16,0-3-6-16,0 0 10 15,0 0-4-15,0 0 0 0,0 0 3 16,0 0 3-16,0 0-6 16,0 0 0-16,0 0-9 15,0 0 15-15,0 0-6 16,0 0 0-16,0 0-3 16,0 0-9-16,0 4 6 15,0-4-8-15,0 0 6 16,0 5-10-16,0 0 13 15,0 2 1-15,0-2 3 16,0 2-9-16,0-1-7 16,0-2-9-16,0-1 10 15,0 1-21-15,0 1 13 0,1 0-1 16,-1 5-26 0,3-5 40-16,1 3-32 0,1 1-25 15,1 1-24-15,0-3-160 16,-3-7-123-16</inkml:trace>
  <inkml:trace contextRef="#ctx0" brushRef="#br1" timeOffset="200470.84">27175 15347 298 0,'0'0'158'15,"0"0"-35"-15,0 0 107 16,0 0-57-16,0 0-24 16,0 0-73-16,-75 14-19 15,75-12-10-15,0-2-19 16,0 3 27-16,21-3-55 16,19 3 4-16,18-1 22 15,11-2-15-15,3 0-22 16,-2 0 6-16,-9 0-85 15,-15 0-8-15,-14 0-95 0,-19 0-150 16,-13 3 1-16,-26 6-7 16</inkml:trace>
  <inkml:trace contextRef="#ctx0" brushRef="#br1" timeOffset="200613.5">27190 15467 151 0,'0'0'188'0,"0"0"-7"15,-84 25 30-15,81-23-7 16,3 1-106-16,8-3-18 15,32 3-64-15,24-3 32 16,21 0-23-16,12 0-25 16,4 0-8-16,2 0-152 15,-7 0-292-15</inkml:trace>
  <inkml:trace contextRef="#ctx0" brushRef="#br1" timeOffset="203908.11">27956 12547 68 0,'0'0'8'15,"0"0"48"-15,0 0-8 16,0 0-5-16,0 0 3 16,0 0-1-16,0 0-20 15,-16-19 23-15,15 19-9 0,1-5 16 16,0 5-1-16,0 0-24 16,0 0 23-16,0 0-29 15,0 0-9-15,0 0 20 16,0 0-31-16,0-2 4 15,0 2-5-15,3-3 4 16,8 3-2-16,4 0-5 16,6 0 0-16,4 0 11 15,4 0-9-15,2 0 18 16,0 0 1-16,1 0-16 16,-2 0 25-16,-4 0-29 15,0 0-1-15,-2 3 11 16,0-3-9-16,-5 2-2 0,-5-2 0 15,-6 3 8 1,-6-3-14-16,-2 0 6 0,0 0-2 16,0 2-6-16,0 0-9 15,-6 5-77-15,-11-1 56 16,-2 4-67-16,-1 1-54 16,-5 1-48-16,0-1 13 15</inkml:trace>
  <inkml:trace contextRef="#ctx0" brushRef="#br1" timeOffset="204341.29">27785 12804 10 0,'0'0'41'0,"0"0"13"16,0 0 30-16,0 0-22 15,0 0 8-15,0 0 30 16,12-13-1-16,-9 12-42 16,-2-2-10-16,1 3 19 15,-1-3-23-15,1 3-1 0,4-2-29 16,5 0-7-1,6-3-2-15,10 1-4 0,7-2 0 16,7-1 13 0,8 1-10-16,3 2 12 0,1-1 16 15,1 0-16-15,-2 2 17 16,-6 0-26-16,-11 0-1 16,-12 0 12-16,-12 3-17 15,-5 0 0-15,-4 0 0 16,-2 0-7-16,0 0 1 15,0 0-69-15,0 3-138 16,-2 0 78-16,-1 0-164 16</inkml:trace>
  <inkml:trace contextRef="#ctx0" brushRef="#br1" timeOffset="214084.25">28714 15347 14 0,'0'0'74'15,"0"0"14"-15,0 0-22 16,0 0-13-16,0 0-6 16,0 0 13-16,0 0 37 15,0 0 14-15,9 22-31 16,-9-13 30-16,0 1-9 15,-15 0-29-15,-6 3 0 16,-9 0-39-16,-1-4 1 16,-5-1-14-16,2-2-18 15,5-3 24-15,9-3-26 16,9 0 9-16,7 0 32 16,2 0-23-16,2-13 15 15,0-4-32-15,9-9 14 0,16 3-25 16,11 3 10-16,3 7-1 15,-1 9-12-15,-3 4 13 16,-8 0-3-16,-6 20-2 16,-6 4 5-16,-11 9-8 15,-4 0 8-15,-8 3 0 16,-24 0-4-16,-13 1 13 16,-11-2-9-16,-8 0 0 15,-7-6 10-15,0-3-9 16,7-6-1-16,10-6 0 15,14-8 2-15,19-3 6 16,10-3-8-16,11 0 34 0,2-17-22 16,26-8-3-16,11-2-9 15,12 3 0-15,-6 11-15 16,-2 7 18-16,-4 6-3 16,-5 3 0-16,-1 17-1 15,-2 7-11-15,-1 2 11 16,-2 4-16-16,-1 4-24 15,1-5-94-15,1-9-118 16,-6-6-214-16</inkml:trace>
  <inkml:trace contextRef="#ctx0" brushRef="#br1" timeOffset="214370.52">29208 15312 707 0,'0'0'118'16,"0"0"94"-16,0 0-33 15,0 0-92-15,0 0-41 16,0 0 3-16,0-17-20 16,0 27-26-16,0 14 15 15,3 13-3-15,0 13 13 16,-2 7 18-16,-1 3-38 15,0 2-2-15,0-3-6 16,-3-1-4-16,-4-12-9 16,2-4-95-16,2-9-55 15,2-9-90-15,1-18-314 16</inkml:trace>
  <inkml:trace contextRef="#ctx0" brushRef="#br1" timeOffset="-214613.35">29434 15566 783 0,'0'0'128'0,"0"0"99"16,0 0-74-16,0 0-96 16,0 0 17-16,0 0-31 15,12-33-42-15,26 22 12 0,11-2-13 16,-3 6-2-16,-3 5-9 15,-10 2 6-15,-9 0 3 16,-7 7-20-16,-7 5-20 16,-6 8 32-16,-4 3-29 15,-1 3 14-15,-20 4 24 16,-6-6-21-16,-1-1 20 16,4-7-1-16,8-6 3 15,8-3-8-15,4-7 8 16,4 0 0-16,0 0-1 15,13-17 1-15,14-6-7 16,7-10 3-16,1-1-2 0,-1 2-8 16,-1 6 13-16,-8 2 1 15,-7 12 14-15,-8 7-13 16,-5 5 17-16,-5 0-16 16,0 0 10-16,0 10-13 15,-3 14 8-15,-8 6-7 16,0 0 17-16,3 4-14 15,1-5-3-15,3 0 0 16,4-6-8-16,0-3-24 16,8-7-78-16,17-9-132 15,11-4-110-15,8-4-101 16</inkml:trace>
  <inkml:trace contextRef="#ctx0" brushRef="#br1" timeOffset="-214448.37">30052 15632 440 0,'0'0'229'0,"0"0"-8"16,0 0 6-16,0 0-138 16,0 0-32-16,0 0 9 15,6-14-53-15,30 8 4 16,13-1-17-16,5 0 0 16,-5 4-15-16,0-4-108 15,-4 2-108-15,-8-2-259 16</inkml:trace>
  <inkml:trace contextRef="#ctx0" brushRef="#br1" timeOffset="-214046.27">30528 15450 275 0,'0'0'175'15,"0"0"-55"-15,0 0 114 16,0 0-52-16,0 0-65 16,0 0 5-16,49-33-66 15,-49 33-1-15,0 0 7 0,0 0-36 16,0 0 11 0,0 0-19-16,0 0-16 0,0 0 21 15,0 0-23-15,0 7 0 16,3 10 12-16,7 5-5 15,-2 2 24-15,-2 2-13 16,-4 6-15-16,-2 2 30 16,0 2-29-16,-2-2-2 15,-6 1 5-15,1-4 2 16,-3-2-12-16,1-5 3 16,0-8 0-16,2-3-14 15,5-6-3-15,0-4-70 16,2-3-9-16,0 0-78 15,0-7-120-15,0-23-337 16</inkml:trace>
  <inkml:trace contextRef="#ctx0" brushRef="#br1" timeOffset="-213423.07">31051 15232 13 0,'0'0'119'16,"0"0"-39"-16,0 0 100 0,0 0-31 15,0 0-23-15,0 0-15 16,-3-9 20-16,3 7-54 16,0 2 9-16,0 0 9 15,0 0-58-15,0 0 6 16,0 0 0-16,-1 0-28 15,1 0 19-15,0 0-21 16,0 0-12-16,0 15-1 16,0 14 19-16,3 14-14 15,3 7 34-15,0 3-29 16,-5 0 24-16,-1-1-18 16,0-2-14-16,0-4 11 15,-7-4-13-15,-5 2-2 0,-1-6-18 16,0 1-103-16,-1-7-78 15,-3-12-385-15</inkml:trace>
  <inkml:trace contextRef="#ctx0" brushRef="#br1" timeOffset="-211917.6">27470 16527 3 0,'0'0'0'16,"0"0"0"-16,0 0 0 15,0 0-2-15,0 0 1 16</inkml:trace>
  <inkml:trace contextRef="#ctx0" brushRef="#br1" timeOffset="-210701.93">27569 16569 10 0,'0'0'35'0,"0"0"18"15,0 0 23-15,0 0-3 16,0 0 12-16,0 0 4 16,26-42 4-16,-21 39-6 15,0-1 2-15,-4 4-1 16,1 0-20-16,-2 0 4 15,0 0-36-15,0 0 14 16,0 0-4-16,0 0-20 16,0 0 10-16,0 0-21 0,0 4-6 15,-8 6 25-15,-7 5-11 16,-9 0 6-16,-3-1 0 16,-6 3-19-16,-4-4 14 15,-3 5-15-15,1-6-7 16,2 3 32-16,2-6-32 15,6 2 7-15,2-2 3 16,8-1-12-16,6-2 14 16,6 0-14-16,5-6 0 15,1 0 1-15,1 2 1 16,0-2-2-16,0 0 0 0,0 0 9 16,0 8-11-16,10 1 4 15,10 3 1-15,5 6 34 16,8 2-29-1,6 0 15-15,-2 4-3 0,-3-2-17 16,1 1 6-16,-5-2-9 16,-7-2 1-16,-2-2-6 15,-7-1 5-15,-5-5-3 16,-1-2-9-16,-3-1-64 16,0-2-10-16,-1 0-40 15,-1-4-142-15,2-2-121 16</inkml:trace>
  <inkml:trace contextRef="#ctx0" brushRef="#br1" timeOffset="-209873.2">28475 16566 142 0,'0'0'186'16,"0"0"-106"-16,0 0 78 0,0 0-37 15,0 0-48-15,0 0 47 16,-26-22-51-16,20 22-49 16,-4 0 38-16,-6 3-47 15,-4 14-11-15,-2 2 33 16,3 4-24-16,4 3 4 15,8 0 1-15,7-2-8 16,0 0 8-16,0-1-14 16,15 0 0-16,3-1 7 15,4 2-1-15,0-2-6 16,2-1 13-16,-4 2-11 0,0-1 18 16,0-1-14-16,-2 1-3 15,1-3 23-15,-5 1-19 16,-4-2 7-16,-6-2-5 15,-4-3-8 1,0 1 19-16,0-1-12 0,-16-1-5 16,-2-1 32-16,-7 3-33 15,-4-7 6-15,0-4 6 16,-6-3-13-16,1 0 11 16,-2-16-12-16,-1-9 2 15,4-4 6-15,3-10-8 16,11 0 0-16,7 1 0 15,12 4-4-15,3 2-2 0,21 6-7 16,4 6-23 0,3 8 2-16,4 4-108 0,-4 8-167 15,-6 0-145-15</inkml:trace>
  <inkml:trace contextRef="#ctx0" brushRef="#br1" timeOffset="-208556.15">28505 16610 320 0,'0'0'222'0,"0"0"-133"15,0 0 128-15,0 0-85 16,-80 17-90-16,36 29 61 16,-6 10-32-16,0 13-22 15,4-1 26-15,13-1-35 16,13-5-4-16,11-12-22 15,9-13-7-15,0-11 11 16,19-14-18-16,12-12 0 16,10-2 22-16,9-25-21 15,1-11 5-15,-2-9-6 0,-10-1 10 16,-9-7-19-16,-8 1 9 16,-10 10 0-16,-3 11-8 15,-8 16 11-15,-1 13-3 16,-3 4 0-16,-20 11-6 15,-10 15-4-15,-3 10 10 16,1 1 0-16,9 0-6 16,8-6 12-16,7-4-6 15,8-10 0-15,3-10 1 16,0-1-14-16,2-6-6 0,12 0-12 16,8-13 28-16,3-12-58 15,-2-6-20-15,1-3-82 16,-2 3-224-16,2 3-75 15</inkml:trace>
  <inkml:trace contextRef="#ctx0" brushRef="#br1" timeOffset="-207980.13">29206 16762 586 0,'0'0'185'0,"0"0"-185"15,0 0 112-15,0 0-43 16,0 0-18-16,0 0 53 16,-23-14-72-16,20 10 22 15,-2-2 14-15,2-1-34 16,0-3 24-16,3-2-33 15,0-5-8-15,3 0 11 16,16-2-26-16,8 3-2 16,2 3 0-16,5 6-1 15,-1 4-6-15,1 3 5 16,-4 0-8-16,-7 19 6 16,-6 7-17-16,-11 7 13 0,-6 8 6 15,-4 5-1 1,-22 2 2-16,-8-1 1 0,-2-7 0 15,-4-1-5-15,-3-9 5 16,-1-4 0-16,3-9 3 16,5-4 6-16,6-10-9 15,12-3 0-15,3 0 5 16,9-6 10-16,6-11-15 16,0-6 0-16,8 1-3 15,17 3 0-15,9 5 3 16,1 3 0-16,2 7 2 15,-3 4-11-15,-6 0 9 16,1 7 0-16,-5 7-7 0,3 9 2 16,-4-1 0-1,3 2-63-15,1-1-65 0,1-3-97 16,5-10-154-16,0-10-164 16</inkml:trace>
  <inkml:trace contextRef="#ctx0" brushRef="#br1" timeOffset="-207470.27">29992 16540 874 0,'0'0'195'16,"0"0"-91"-16,0 0 50 15,0 0-100-15,0 0-35 16,0 0-3-16,-12-13-16 15,-8 33 0-15,-6 2-4 16,-4 4 12-16,2 2-8 16,6-6 0-16,2-2 6 15,9 0-8-15,6-3 2 16,3-3 0-16,2 1-6 16,0-1 10-16,17 4-4 15,8 1 0-15,3-3 7 16,1-3-11-16,-1 0 4 15,-2 0 0-15,-3-1-5 16,-2 3 6-16,-4 2-1 16,-3-1 0-16,-3-2 8 0,-5 2-12 15,-4-2 4-15,-2 3 0 16,0-2-5-16,-16 2 10 16,-7-2-5-16,-7-5 0 15,-3-2 10-15,-3-7-6 16,2-1-4-16,2-1 0 15,6-16 8-15,6-6 1 16,5-13-9-16,8-2 0 16,7-2-12-16,0 1 2 15,6 7-42-15,13 8-9 16,5 8-2-16,5 6-115 16,-7 10-194-16,-7 0-204 0</inkml:trace>
  <inkml:trace contextRef="#ctx0" brushRef="#br1" timeOffset="-196177.91">31533 16656 164 0,'0'0'0'16,"0"0"0"-16,0 0 9 15,0 0-1-15,0 0 24 16,0 0 9-16,0 0 3 0,11 0 64 15,-8 0-14 1,-3 0-12-16,1 0-18 0,-1 0-9 16,0 0 35-16,0 0-42 15,0 0-19-15,0 0 25 16,0 0-33-16,-6 3-2 16,-1 3-2-16,-5 2-11 15,-3 1 24-15,-4 1-14 16,-3 2 4-16,-7 3 26 15,-10 4-38-15,-4-2 20 16,-8 2-3-16,2-2-12 16,3 3 13-16,4-7-19 0,6 0-5 15,7-3 29-15,4 0-30 16,9-6 16-16,5-1-4 16,2 2-10-16,2-3 15 15,3 1-16-15,-1 0-1 16,4-2 13-16,1-1-11 15,0 0-3-15,0 0 3 16,0 0 4-16,0 3-4 16,0 2-3-16,0 6 0 15,9 5 29-15,8 1-8 16,9 6 5-16,5 1 8 16,5 4-10-16,4 0 10 15,6 1-21-15,4 0-4 16,0-2 26-16,1 0-33 15,-5-7 7-15,-7-4 9 0,-9-2-12 16,-9-5 3-16,-10-6-9 16,-4 0 4-16,-6-3 4 15,-1 0-5-15,0 0-3 16,0 0 8-16,0 0-7 16,0 0-2-16,0 0-41 15,0 0-42-15,0 0-4 16,-1-9-59-16,1-5-113 15,0-4-368-15</inkml:trace>
  <inkml:trace contextRef="#ctx0" brushRef="#br1" timeOffset="-195458.04">32231 16771 447 0,'0'0'104'16,"0"0"-100"-16,0 0 113 16,0 0 13-16,0 0-73 15,0 0 33-15,38-20-46 16,-38 20 10-16,0 0 33 0,0 0-57 15,0 0 0-15,0 0 9 16,-4 0-14-16,-5-3 5 16,-7 3-30-16,0 0 0 15,-1 0 9-15,-3 4-1 16,1 9-8-16,-4 5 11 16,-1 2-10-16,2 4 25 15,3 3-20-15,6-4-2 16,7 3 17-16,2-2-15 15,4-5-6-15,0 1 1 16,0-6 9-16,7-2-11 16,8 1 1-16,3-9 0 0,7-1-9 15,1-3 11 1,2 0-4-16,-3 0 0 0,-7-7-3 16,-3-1-4-16,-7 3 7 15,-5 5 2-15,-3-2-2 16,0 2 9-16,0 0-7 15,-5 0 0-15,-14 0 6 16,-5 12-8-16,-3 5 2 16,-1 6 0-16,1 4 18 15,5-3-15-15,3 1 11 16,6-6 4-16,10-2-16 16,2-2 4-16,1-3-6 15,6 2 0-15,16-10 6 16,9 1 2-16,8-5-8 15,6 0 1-15,0-6 6 0,-1-2-9 16,-6-2 2-16,-12 4 0 16,-9 1 0-16,-8 1 1 15,-8 4-1-15,-1-6 0 16,0 1-20-16,0-1-20 16,-17-2-51-16,-16 3-124 15,-11 1-315-15</inkml:trace>
  <inkml:trace contextRef="#ctx0" brushRef="#br2" timeOffset="-188116.22">31564 16771 12 0,'0'0'51'0,"0"0"9"15,0 0 17-15,0 0 2 16,0 0-9-16,0 0-4 15,26-23 34-15,-22 18-14 16,1 0-3-16,-2 0-10 16,-2 1 5-16,1-2-12 15,-2 4 0-15,0 0-25 0,0-1 17 16,0 3-36-16,1-1 6 16,1 1-2-16,4-6-15 15,6-4 17-15,1 1-24 16,5-2-2-16,-1 5 22 15,-1-2-20-15,-7 1 9 16,-3 5 4-16,-2 2-17 16,-4 0 24-16,0 0-12 15,0 0-9-15,0 0 30 16,0 0-28-16,-16 3 8 16,-22 13 11-16,-18 5-20 15,-20 6 27-15,-9 1-10 16,-14 2-4-16,-2-3 21 0,5-3-17 15,13-4 3-15,19-3 2 16,15-5-23-16,17-2 11 16,13-4-14-16,10-3 5 15,8-3 2-15,1 0-7 16,0 0 0-16,0 0 0 16,0 0 9-16,0 0-10 15,0 0 1-15,0 0 0 16,0 7-10-16,8 5 10 15,13 13 0-15,18 11 19 16,12 3-18-16,10 4 21 16,10-2-8-16,7 1-11 15,4 4 25-15,0 0-28 16,-9-6 0-16,-7-3 6 0,-14-8 1 16,-15-10-7-16,-7-2 0 15,-14-10 8-15,-8-2-8 16,-7-5 0-16,-1 0 0 15,0 0 5-15,0 0-5 16,-4-2-22-16,-11-15-36 16,-1-11-51-16,1-9 6 15,3-7-58-15,4-4-161 16,0-8-308-16</inkml:trace>
  <inkml:trace contextRef="#ctx0" brushRef="#br2" timeOffset="-187652.49">31757 16637 449 0,'0'0'107'0,"0"0"-17"16,0 0 127-16,0 0-91 15,0 0-36-15,0 0-35 16,73-51-34-16,-73 51 24 15,0 0-13-15,0 0 2 16,-3 0-5-16,-18 0-13 16,-19 9 11-16,-16 11-21 15,-13 8-6-15,-11 4 40 0,-11 2-31 16,-7 0 10-16,-3-3 9 16,5-2-15-16,10-5 15 15,17-7-28-15,20-4 0 16,19-6 21-16,16-5-17 15,10 1 0-15,4-3-4 16,0 8-5-16,8 6 1 16,18 8-1-16,18 9 5 15,11 2 16-15,11-1-11 16,5 2 6-16,-1-3 7 16,2-4-17-16,-6 3 13 15,-5-9-14-15,-9-4 0 16,-13 1-9-16,-12-7 0 15,-13-5-63-15,-9-3-52 0,-2-3-101 16,-3-3-212-16,4-14-231 16</inkml:trace>
  <inkml:trace contextRef="#ctx0" brushRef="#br2" timeOffset="-186705.9">32447 16758 81 0,'0'0'74'15,"0"0"31"-15,0 0 83 16,0 0-61-16,0 0-5 16,0 0 10-16,5 0-36 15,-5 0 13-15,0 0-40 16,0-5-10-16,0 4-5 16,-2-3-15-16,-10-1 12 15,-5-2-35-15,-4 0-1 16,-6-1 28-16,-3 6-36 15,-1-1 14-15,1 3 1 16,4 0-21-16,-2 5 21 16,0 12-22-16,-2 7 0 15,5 8 21-15,1 1-19 0,7 0 8 16,4 1-10-16,4-1 9 16,9-4-6-16,0-2-3 15,8-4 0-15,14 0-1 16,5-9 7-16,1-3-6 15,5-3 0-15,-3-8 9 16,-4 0-14-16,-4 0 5 16,-6 0 0-16,-9 0-9 15,-2 0 14-15,-5-3-5 16,0-2 3-16,0 4 3 16,-12 0-12-16,-9 1 6 15,-6 0 0-15,-4 0-11 16,-3 13 16-16,-2 6-5 15,4 8 16-15,4-1-13 0,4 6 33 16,8-2-31-16,7 0 0 16,9-1 7-16,0-4-9 15,15-1-3-15,13-4 2 16,11-7 5-16,4-9-4 16,11-4-3-16,1 0 1 15,3-8 5-15,-6-9-5 16,-8 0-1-16,-13 5 6 15,-13 2 0-15,-12 6 1 16,-5 1 8-16,-1 0 5 16,0 1 29-16,0 0-49 0,0-1 0 15,0 3-2-15,0 0-17 16,0 0-37-16,0 0-43 16,-7 3-58-1,-14 1-111-15,-9 2-626 0</inkml:trace>
  <inkml:trace contextRef="#ctx0" brushRef="#br2" timeOffset="-181199.58">4270 10291 276 0,'0'0'70'0,"0"0"-50"16,0 0 59-16,0 0 0 0,0 0-31 16,0 0-20-16,0 0 4 15,119 6 39-15,-56 1-14 16,18 0-30-16,17-2 29 16,14 3-10-16,19-2-3 15,8 2-18-15,10-3-18 16,14 2 0-16,13 0 3 15,7 2-6-15,-1 2 14 16,-15 1-15-16,-18-4-3 16,-22 1 31-16,-18 2-11 15,-24-9 20-15,-15 4-9 16,-19-4-19-16,-18-2 40 16,-5 0-50-16,-7 0 8 15,-2 0 24-15,-7 0-20 16,-4 3-5-16,-2-3-9 0,-6 0 10 15,0 0-13-15,0 0 3 16,0 0 0-16,0 0-1 16,0 0 5-16,0 0-4 15,0 0 0-15,0 0 7 16,0 0-10-16,0 0 3 16,0 0-24-16,0 3-10 15,-20 3-113-15,-11 2-267 16</inkml:trace>
  <inkml:trace contextRef="#ctx0" brushRef="#br2" timeOffset="-178898.47">1220 14374 624 0,'0'0'35'15,"-60"-106"20"-15,45 76 180 16,5 21-51-16,7 5-96 16,3 4-50-16,-3 6-38 15,3 35-5-15,0 27 5 16,0 22 26-16,0 19-6 15,0-3-3-15,0-11-1 16,0-13-9-16,0-22 7 16,0-24-13-16,0-18 9 15,0-16 24-15,0-2-13 16,0-22 45-16,0-36 15 16,0-23-49-16,6-29-25 15,4-14-7-15,-4-14 0 16,-1-7-2-16,-5 7 5 0,0 22-3 15,0 37 0-15,0 37 3 16,0 28-7-16,0 14 4 16,19 23-33-16,18 33 20 15,12 33 5-15,7 21 8 16,-7 11 0-16,-10 0-2 16,-5-17-5-16,-10-15 4 15,-6-23-54-15,-8-28 20 16,-7-15-17-16,-3-16-2 15,0-7-12-15,-7-10 12 16,-20-28-74-16,-6-14-301 16,-6-5-14-16</inkml:trace>
  <inkml:trace contextRef="#ctx0" brushRef="#br2" timeOffset="-178768.12">1208 14479 35 0,'0'0'223'15,"0"0"-125"-15,0 0 51 16,0 0-47-16,0 0-44 15,0 0-45-15,73-24 67 16,-18 2-75-16,5-3-5 16,-5-3-247-16</inkml:trace>
  <inkml:trace contextRef="#ctx0" brushRef="#br2" timeOffset="-178081.83">1575 14403 952 0,'0'0'95'0,"0"0"66"15,0 0-88-15,0 0-73 16,0 0 1-16,0 0-3 16,98-59-19-16,-52 45 9 15,-4 11-40-15,-6 3 12 16,0 0-12-16,-3 20-29 15,-11 4 49-15,2 8-11 16,-15 1-31-16,-9-3 26 16,0-4 6-16,0-6 5 15,0-10 35-15,0-7 4 16,0-3 0-16,3-6 63 0,7-21 14 16,4-15-49-16,8-8-28 15,3-6 17-15,2 2 8 16,-4 7-17-16,-4 16 39 15,-3 11-34-15,-5 13-4 16,-2 7-22-16,4 16 7 16,2 21 4-16,3 5 4 15,0-1-1-15,4-3 3 16,-1-11-6-16,-1-10 0 16,-1-10-8-16,3-7 8 0,1-7 0 15,11-27 11 1,3-15-10-16,-1-13-1 0,-3-8 0 15,-3-6-25-15,-14-3 17 16,-4 6 8-16,-12 18 0 16,0 21 56-16,0 17 21 15,0 17 31-15,-9 0-36 16,-7 17-67-16,-5 17 4 16,3 5-9-16,10 6 0 15,8-1-4-15,0-7 5 16,26-7-1-16,11-1 0 15,5-7 10-15,7-5-10 16,-4-3 0-16,-6-4 0 16,-12-4-4-16,-14 0 4 15,-13 11-3-15,0 10-7 0,-40 15-30 16,-23 18-3-16,-24 6-125 16,-26 4-71-16,-18 5-85 15,-21 4-203-15</inkml:trace>
  <inkml:trace contextRef="#ctx0" brushRef="#br2" timeOffset="-177811.91">786 15433 793 0,'0'0'115'16,"0"0"7"-16,0 0-3 15,83-22-86-15,17-15 73 0,33-15-18 16,34-12-51-16,27-7 7 15,37-10-28-15,30-7-7 16,16 3 4-16,-1 5-13 16,-28 13 0-16,-33 8 5 15,-38 16 1-15,-50 9-6 16,-49 12 0-16,-41 12 0 16,-28 7 4-16,-9 3-4 15,-22 0-1-15,-11 0-88 16,-9 0-109-16,6 0-269 15</inkml:trace>
  <inkml:trace contextRef="#ctx0" brushRef="#br2" timeOffset="-173554.22">4910 14307 614 0,'0'0'43'0,"0"0"83"16,0 0 82-16,0 0-80 15,0 0-58-15,0 0 7 16,0 0-71-16,0 0-5 15,-66-42-2-15,80 42-6 16,14 0 7-16,11 5 0 16,7 0 4-16,-1-3-1 15,-5-2-3-15,-10 0-13 16,-12 0-1-16,-9 0-29 16,-9 0 14-16,0 0 21 15,0 0 8-15,0 0 10 16,-3 0-10-16,-9 0 0 0,-9-5-10 15,0-2 12-15,-3 2-2 16,-1 0 0-16,4-2 4 16,3 4 7-16,8 3-9 15,4 0-2-15,6 0 21 16,0-2-16-16,0 2-5 16,0 0 0-16,0 0 9 15,0 0-17-15,0 0 8 16,0 0-3-16,0 0-7 15,0 0 5-15,0 0 5 0,0 0 0 16,3 0 4 0,7 0 1-16,-1 0-5 0,0 0 0 15,6 0-3-15,-3 0 7 16,0 0-4-16,1-2 0 16,-5-1 8-16,-2 3-15 15,-6 0 7-15,0 0 0 16,0 0-8-16,0 0 8 15,0 0-1-15,0 0-1 16,-12 0-19-16,-12 0 13 16,-9 3-51-16,-3 1 10 15,-1 2 47-15,0 1-13 16,7 3 15-16,6-6 0 16,6 1 6-16,12-2-9 15,3-1 3-15,0-2 0 0,3 0 34 16,0 2-22-16,0 11 1 15,0 11-8-15,-3 14 12 16,3 8 28-16,-4 4-16 16,1 1-10-16,0-2 19 15,0 0-36-15,-5-3 2 16,4-9-4-16,-5-4 4 16,6-7-13-16,0-6 9 15,3 0-87-15,0-11-27 16,0-4-143-16,6-5-31 15,7-10 21-15</inkml:trace>
  <inkml:trace contextRef="#ctx0" brushRef="#br2" timeOffset="-173365.72">4807 14548 143 0,'0'0'105'0,"0"0"74"0,0 0-17 15,0 0-49-15,0 0-26 16,0 0-28-16,-12-5-24 15,12 3-32-15,18-3 3 16,13-2 4-16,11-3-4 16,7 3-3-16,5-3-3 15,0 3-123-15,-2 1-77 16,3-4-115-16</inkml:trace>
  <inkml:trace contextRef="#ctx0" brushRef="#br2" timeOffset="-172832.8">5189 14555 301 0,'0'0'119'0,"0"0"83"0,0 0-22 16,0 0-29-16,0 0 3 15,0 0-93-15,-6-33-16 16,6 36-39-16,0 17 3 16,0 13 5-16,3 17 23 15,-3 6-21-15,0 3-16 16,0 3-3-16,0-4-26 16,0-5-116-16,15-27-218 15,4-23-172-15</inkml:trace>
  <inkml:trace contextRef="#ctx0" brushRef="#br2" timeOffset="-172673.88">5462 14311 1034 0,'0'0'61'16,"0"0"79"-16,0 0-57 16,0 0-76-16,0 0-7 15,0 0-38-15,-24 48-29 16,42 6-93-16,-3 2-243 15,1-6-101-15</inkml:trace>
  <inkml:trace contextRef="#ctx0" brushRef="#br2" timeOffset="-172452.29">5504 14545 859 0,'0'0'185'0,"0"0"-31"15,0 0-68-15,0 0-60 16,0 0 7-16,0 0-32 16,64 36 16-16,-24-2-9 15,-1 5 3-15,-3 5-17 16,-5 1 6-16,-4-5-45 16,-5-11-46-16,-10-5-107 15,-10-19-250-15,-2-5-108 16</inkml:trace>
  <inkml:trace contextRef="#ctx0" brushRef="#br2" timeOffset="-172285.85">5699 14509 389 0,'0'0'500'0,"0"0"-398"16,0 0 35-16,0 0-104 16,0 0-29-16,-109 86-1 15,75-31 9-15,1 6-8 16,5 4-4-16,4 5 0 15,12 6-39-15,7-11-205 16,5-27-397-16</inkml:trace>
  <inkml:trace contextRef="#ctx0" brushRef="#br2" timeOffset="-171903.33">7001 14433 1121 0,'0'0'54'16,"0"0"2"-16,0 0 74 16,-110-20-108-16,65 40 4 15,2 4-6-15,4 11-17 16,12 2 2-16,8 2-5 16,10 4 0-16,9-4-10 15,0-2 4-15,16-7-3 16,2-10-26-16,0-11-25 15,0-5 11-15,3-4-10 16,-5 0 37-16,-4-4 16 16,-4-5-1-16,-8 5 7 15,0 1 8-15,0 3-7 0,-5 3 23 16,-23 21-24-16,-5 6 0 16,0 12 25-16,11 4-20 15,13 1 11-15,9 2-16 16,12-12 2-16,28-4-12 15,18-17 10-15,23-16-60 16,20 0-42-16,8-30-251 16</inkml:trace>
  <inkml:trace contextRef="#ctx0" brushRef="#br2" timeOffset="-171619.58">7410 14601 856 0,'0'0'53'15,"0"0"143"-15,0 0-107 16,0 0-86-16,0 0-3 16,0 0 18-16,39 39 5 15,-8-15 25-15,-1-1-33 16,0-3-14-16,-5-1 8 16,-7-2-9-16,-6 0 0 15,-6 0-5-15,-6 3 5 16,-3 2 0-16,-18 5 0 15,-12-1 1-15,-4 3 2 16,4 0-3-16,2-7-5 16,11-2-4-16,7-8-68 0,13-2-67 15,0-10-190-15,25-3-32 16</inkml:trace>
  <inkml:trace contextRef="#ctx0" brushRef="#br2" timeOffset="-171312.26">8035 14647 630 0,'0'0'283'16,"0"0"-168"-16,0 0-39 15,0 0-36-15,-93 57 0 16,65-21 27-16,9 0-43 16,8 3-18-16,11 1 3 15,0-3-1-15,6-4-8 16,15-8 0-16,3-10 4 0,6-15-6 15,0 0 4-15,-2-27-2 16,2-12 16-16,-8-11-14 16,-8-6-2-16,-10 0 0 15,-4 6-8-15,-10 10 0 16,-13 13-1-16,-2 18 0 16,1 9 2-16,-3 7-33 15,2 25-34-15,7 11-43 16,3 10-127-16,12-2-42 15</inkml:trace>
  <inkml:trace contextRef="#ctx0" brushRef="#br2" timeOffset="-170958.82">8852 14922 1013 0,'0'0'98'15,"0"0"102"-15,0 0-98 16,0 0-44-16,0 0-15 16,0 0-40-16,-22-21 3 15,22 22-12-15,0 15-3 16,0 2 9-16,6-4-8 16,0 1 11-16,0-13-3 0,-2 2 0 15,2-4-9 1,8 0 6-16,8-13 3 0,2-9 0 15,1-9 3-15,-11 5 2 16,-8-1-5-16,-6 8 2 16,0 11 8-16,0 5-10 15,0 3 0-15,-10 0-11 16,0 14 5-16,-6 16-58 16,1 12-22-16,6 0-71 15,3-5-405-15</inkml:trace>
  <inkml:trace contextRef="#ctx0" brushRef="#br2" timeOffset="-168942.23">10934 14505 153 0,'0'0'114'16,"0"0"49"-16,0 0-23 15,0 0 21-15,20-85 28 16,-20 75-64-16,0 3-18 16,-3 4-28-16,-12 3-41 15,-6 0 14-15,-16 13-50 16,-14 20 3-16,-7 13-5 15,-4 13 8-15,12 2-8 16,6 9 2-16,15-2 9 16,16 4-16-16,13-3 5 15,28-13 0-15,27-12-6 16,17-18 9-16,13-23-3 16,12-5 0-16,10-32 10 0,-3-14-22 15,-10-13 7 1,-19 1 1-16,-20-1-1 0,-16-6 9 15,-15 1-4-15,-12 3 4 16,-12 10-1-16,0 17 15 16,0 14-9-16,0 14 19 15,0 8 5-15,-6 11-33 16,-9 22-3-16,3 13-3 16,-3 16 12-16,5-2-1 15,2 2-5-15,5-2 0 16,0-7 10-16,3-10-2 15,0-13-8-15,0-13 0 16,0-11 3-16,0-6 8 16,1 0-9-16,22-14 11 0,13-15 45 15,12-14-41-15,4-6-4 16,-3 5-7-16,-10 12-1 16,-17 9-6-16,-9 17 1 15,-6 6-7-15,-7 0 1 16,7 25-16-16,-4 11 22 15,0 7 0-15,3 0 4 16,3-6-14-16,1-4 0 16,4-11-35-16,8-13 34 15,5-9-35-15,18-2 20 16,7-25 13-16,9-8-23 16,-9-12 12-16,-10 1-26 15,-9-7 27-15,-11 7 13 0,-8 9 13 16,-8 11-3-1,-6 16 33-15,0 10 12 0,0 0-21 16,-20 29-24-16,-2 8 0 16,-2 7-1-16,9-5 1 15,12-6 0-15,3-4-1 16,0-9-4-16,3-6 4 16,17-11-3-16,8-3-9 15,9-17-2-15,8-15 15 16,4-8-29-16,-7-7 14 15,-6-7-10-15,-14-4-2 16,-19 8 16-16,-3 8 11 0,-25 18 13 16,-14 15 6-16,-13 9-14 15,1 13-1-15,2 17-3 16,10 4-1-16,15 5 0 16,18 3-53-16,6-2-99 15,27-10-185-15,21-14-1 16,16-13 20-16</inkml:trace>
  <inkml:trace contextRef="#ctx0" brushRef="#br2" timeOffset="-168633.55">12594 14529 360 0,'0'0'247'0,"0"0"12"16,0 0-140-16,0 0-26 0,0 0-81 15,-105 29 10 1,84 11 22-16,6 2-35 0,12 0 11 15,3-4-16-15,3-4 4 16,18-12-2-16,5-5-6 16,3-10 0-16,4-7 3 15,-1-10 3-15,-3-20-4 16,-2-4-2-16,-9-10 10 16,-8-4-24-16,-10-4 14 15,0 9-7-15,-22 10 4 16,-8 16-9-16,-5 14 12 15,-1 3-5-15,4 19-29 16,5 10-2-16,11 7-51 16,7 12-75-16,9-4-77 0,6-2-100 15</inkml:trace>
  <inkml:trace contextRef="#ctx0" brushRef="#br2" timeOffset="-168279.82">13156 14514 637 0,'0'0'274'16,"0"0"-35"-16,0 0-184 15,-104-22-32-15,61 36-8 16,4 9-11-16,13 6 22 16,14-3-26-16,9 5 0 15,3-1 4-15,0-5-2 0,22 3-2 16,5-6 2-1,1 4 8-15,11-6-11 0,-3 1 1 16,-3 4 0-16,-1-5-10 16,-9 0 10-16,-14-6-1 15,-6-1-4-15,-3-1-7 16,-15 2 8-16,-25 2 4 16,-14-4 0-16,-13-4 2 15,-6-8-2-15,4 0-6 16,8-11 3-16,15-7-31 15,19-3-35-15,24-15-74 16,6-12-185-16,40-9-206 0</inkml:trace>
  <inkml:trace contextRef="#ctx0" brushRef="#br2" timeOffset="-167606.06">13374 14512 488 0,'0'0'220'0,"0"0"-12"16,0 0-153-16,0 0 13 15,0 0 31-15,0 0-62 16,-44 83 5-16,41-66-33 16,3-1-8-16,0-4 7 15,9-2-3-15,9-1-5 16,4-6 0-16,1-3 5 16,3 0 0-16,6-12-5 0,-2-8 0 15,-4-6-5 1,-3-3 2-16,-8-1 3 0,-11 4-1 15,-4 7 1-15,0 2 1 16,-13 6-1-16,-13 5 0 16,-6 6-2-16,-4 0 12 15,-6 10-8-15,-1 19 6 16,7 2-7-16,0 8 26 16,5-2-27-16,4 1 0 15,2-6 7-15,8-6-4 16,4-7-3-16,7-6 0 15,6-7 3-15,0-2-6 16,0-4 3-16,0 0 0 16,0 0-3-16,0 4 7 0,0-4-4 15,0 0 0-15,3 3 10 16,0-3-3-16,0 0-7 16,-3 0 0-16,0 0-5 15,0 0 9-15,3 0-4 16,-3 3 0-16,0 0 2 15,0-3-1-15,0 0-1 16,3 3 0-16,-3-3-4 16,0 0 13-16,0 0-9 15,0 0 0-15,0 10 7 16,0 0-9-16,1 6 2 16,6 8 0-16,3 2 8 15,-4 4-2-15,4 0-6 16,2-1 0-16,1-5 10 15,10-5-13-15,4-6 3 0,8-6 0 16,11-3 3-16,13-4-3 16,2 0-1-16,0-14-3 15,-6-8-77-15,-9-5-34 16,-14-7-158-16,-16-5-363 16</inkml:trace>
  <inkml:trace contextRef="#ctx0" brushRef="#br2" timeOffset="-165012.36">15426 14500 404 0,'0'0'134'0,"0"0"13"16,0 0 62-16,0 0-107 15,0 0 4-15,0 0-4 16,-10-37-67-16,10 37-10 16,-1 0-14-16,-5 0-5 15,-13 9 4-15,-7 11-10 16,-3 7 0-16,-1-1 14 15,8 4-9-15,2-4 8 16,10 1-13-16,4-5 10 0,6-2-5 16,0-2-5-16,10 5 0 15,6-4 6-15,10 1 2 16,-3 0-8-16,3 0 0 16,0-3 3-16,-7 1 2 15,-2 0-5-15,-1 5 0 16,-10-3-4-16,-3 2 11 15,-3 6-7-15,-6-3 9 16,-14 1-3-16,-5 1 15 16,-5-10-12-16,-8-1-5 15,-2-6 32-15,2-4-33 16,2-6 7-16,3 0 6 16,8-9-12-16,5-14 22 15,13-14-26-15,4-12 2 16,3-10-9-16,10 2 2 0,22 8-14 15,8 12-7-15,-1 14-34 16,1 11-4-16,-3 12-66 16,-1 0-142-16,-10 5-158 15</inkml:trace>
  <inkml:trace contextRef="#ctx0" brushRef="#br2" timeOffset="-164472.04">16527 14625 649 0,'0'0'194'0,"0"0"-45"16,0 0-91-16,0 0 4 16,0 0 42-16,0 0-47 15,0 0-7-15,4-10-18 0,-4 10-26 16,-17 13 16 0,-3 4-6-16,-7 5 2 15,-4-2 24-15,-2 1-28 0,-6 1 0 16,0-2 8-16,4-4-12 15,6 1 13-15,6-3-19 16,6-2 2-16,8 1 6 16,3-6-12-16,1 5 0 15,5 5-2-15,0 0 12 16,1 7-10-16,18 2 0 16,11 4 7-16,8-1 6 15,7 1-13-15,4-3 0 16,-4-5 14-16,-2-2-7 15,-10-3-4-15,-6-1-3 16,-8-8 8-16,-9-3-11 0,-4 0 3 16,-6-2-12-16,0-3-2 15,0 0-62-15,0 3-14 16,0-3-64-16,0 0-196 16,0-15-292-16</inkml:trace>
  <inkml:trace contextRef="#ctx0" brushRef="#br2" timeOffset="-163915.56">17596 14364 524 0,'0'0'284'16,"0"0"-149"-16,0 0 5 16,0 0-51-16,0 0-33 15,0 0 12-15,0-27-20 16,0 27-44-16,-11 0 8 16,-5 4-7-16,-9 12-4 15,-5 3 33-15,1 2-32 16,9 4 14-16,8-5-16 15,1 4 12-15,9-5-20 0,2-2 8 16,0-5-1 0,22 3-9-16,4-5-6 15,9-6 4-15,1-2 8 16,-6-2-28-16,-7 0 29 0,-8 0-10 16,-7 0 13-16,-8 0-2 15,0 0 5-15,0 0-3 16,-10 3 0-16,-13 7-12 15,-13 4 10-15,-6 9 1 16,2 2 1-16,6 0 6 16,7 0-6-16,8 1 0 15,11-5 3-15,8-1 5 16,0-7-5-16,21 0-3 16,12 0 1-16,8-6-2 15,15-7 1-15,-1 0-2 0,4 0-34 16,-2-7-85-16,-8-3-60 15,-7-2-144-15,-15-2-225 16</inkml:trace>
  <inkml:trace contextRef="#ctx0" brushRef="#br2" timeOffset="-163691.96">17180 15017 559 0,'0'0'261'0,"0"0"-139"16,0 0-16-16,0 0-10 0,0 0-37 16,91 1 71-1,-7-1-53-15,20 0-53 0,7 2-7 16,3 5-17-16,-5 0 11 16,-15 3-11-16,-12 0-40 15,-26-3-39-15,-18-2-93 16,-31-5-265-16</inkml:trace>
  <inkml:trace contextRef="#ctx0" brushRef="#br2" timeOffset="-163272.35">17567 15216 385 0,'0'0'191'16,"0"0"-57"-16,0 0-96 15,0 0 12-15,0 0 42 16,0 0 10-16,91 5-42 16,-56-3-59-16,-7 4 2 15,-4-2-2-15,-8 4 4 16,-2-1-3-16,-5 3-2 16,-6 2 0-16,-3 6-9 15,0 2 14-15,0 4-5 16,-9 5 0-16,-11 4 6 15,-6-2-4-15,-6 2-2 16,-1-1 0-16,1-3 17 16,-1-5-16-16,6-5 44 0,8-2 10 15,7-10-16 1,5-5 9-16,7-2-24 0,0 0-20 16,2 0 15-16,23 3-10 15,19-1-1-15,11-2 12 16,11 0-16-16,4 0-8 15,6 0-7-15,-3-2-64 16,0-1 63-16,-3-2-190 16,-10-8-278-16</inkml:trace>
  <inkml:trace contextRef="#ctx0" brushRef="#br2" timeOffset="-162672.25">19280 15080 250 0,'0'0'58'0,"0"0"48"16,0 0-67-16,0 0 101 0,0 0 39 16,0 0 0-16,0 0-40 15,-2 0-46-15,2 0-30 16,0 0 10-16,0 0-39 16,0 0 6-16,0 0 6 15,0 0-32-15,0 0 6 16,0-2-14-16,0-8 0 15,6-4 3-15,0-3-9 16,2 11 0-16,-8 0 1 16,0 6 0-16,0 0-2 15,0 0 1-15,-17 9-18 16,-2 8 8-16,-7 8 10 16,12-1 0-16,5 1-9 15,6-4 14-15,3-1-5 0,0-7 0 16,0-2 0-16,13-8-6 15,8-3 6-15,4 0 0 16,4 0 3-16,-7-11 4 16,1-9-7-16,-10-2 0 15,-4-6 9-15,-5 6-7 16,-4 5-2-16,0 7 0 16,-3 8-8-16,-14 2 5 15,-5 0-6-15,-1 15-4 16,-1 6-42-16,2 8-7 15,5 4-115-15,1-9-281 0</inkml:trace>
  <inkml:trace contextRef="#ctx0" brushRef="#br2" timeOffset="-156522.12">2820 16511 111 0,'0'0'21'15,"0"0"64"-15,0 0 5 16,0 0 6-16,0 0 33 15,0 0-33-15,0 0 17 16,-6-30 57-16,3 29-47 16,3-2 0-16,-4 3-48 0,4 0-25 15,-3 0 3 1,3 0-50-16,-3 0 0 0,3 20-3 16,0 13-6-16,0 18 6 15,0 14 5-15,0 4-4 16,0 4 8-16,0-7-9 15,0-4-7-15,0-5-79 16,0-18-69-16,0-8-149 16,13-22-130-16</inkml:trace>
  <inkml:trace contextRef="#ctx0" brushRef="#br2" timeOffset="-156028.02">3032 16695 794 0,'0'0'108'0,"0"0"47"16,0 0-31-16,0 0-51 15,0 0-54-15,0 0-10 16,-3-16-9-16,28 10-3 16,8-2 3-16,6 1 0 15,0 5-4-15,-6 2-7 16,-11 0 10-16,-1 6-16 15,-12 8 9-15,-3 5-21 16,-6 1 22-16,0 6-1 0,0 4 2 16,-15-3-2-1,-6-1 8-15,6-9 0 0,3-4 4 16,6-7 1-16,6-6-5 16,0 0 0-16,0 0 2 15,3-16 5-15,15-17-7 16,6-10 0-16,6-4-5 15,-2-1 7-15,-4 4-2 16,0 8 2-16,-5 12 4 16,-7 11 16-16,-7 8-6 15,-5 5-12-15,0 0-4 16,0 13-5-16,0 13 3 0,0 16-4 16,0 8 12-16,0 1-1 15,-2 1-5-15,2-2 0 16,0-8-5-16,21-10-3 15,18-8-35-15,19-11-40 16,11-13-127-16,5-2-133 16</inkml:trace>
  <inkml:trace contextRef="#ctx0" brushRef="#br2" timeOffset="-155822.89">3760 16822 855 0,'0'0'105'16,"0"0"19"-16,0 0-42 0,0 0-13 15,0 0-68-15,0 0 8 16,94-17 12-16,-36 6-21 16,3 5 0-16,2 0-84 15,-2 3-183-15,-9-5-59 16</inkml:trace>
  <inkml:trace contextRef="#ctx0" brushRef="#br2" timeOffset="-155508.92">4403 16578 892 0,'0'0'128'0,"0"0"38"16,0 0-59-16,0 0-32 16,0 0 10-16,0 0-51 15,-3-17 4-15,0 17 1 16,0 0-33-16,1 5 4 16,2 10-10-16,0 10 0 15,0 12 2-15,5 5-1 16,1 4-1-16,0 2 0 15,-3-3-3-15,-3-5-1 16,0-6-51-16,0-5-48 0,0-12-15 16,0-8-75-16,7-9-300 15</inkml:trace>
  <inkml:trace contextRef="#ctx0" brushRef="#br2" timeOffset="-155103.85">4767 16336 480 0,'0'0'198'15,"0"0"-34"-15,0 0 19 16,0 0-40-16,0 0-79 16,0 0-5-16,0-9-34 15,0 14-12-15,0 15 16 16,0 14-20-16,0 11 54 15,0 8-25-15,3 7-28 16,-3 3 22-16,0 3-32 16,0-6 0-16,0-2-6 0,0 0 6 15,0-9-46-15,0-1-70 16,0-14-32-16,6-15-328 16</inkml:trace>
  <inkml:trace contextRef="#ctx0" brushRef="#br2" timeOffset="-154691.75">5547 16491 765 0,'0'0'454'15,"0"0"-430"-15,0 0 48 16,0 0 18-16,0 0-27 15,0 0-14-15,0-29-28 16,0 29-19-16,0 0 23 16,-5 12-25-16,-14 14 0 15,-6 11 1-15,-11 7 4 16,-3-2 9-16,-1-3-14 16,4-9 1-16,8-7-3 15,11-9 6-15,7-10-4 16,7-1 0-16,3-3 8 15,0 0-5-15,0 0-3 16,0 0 0-16,0 0-8 0,0 0 7 16,3 5-4-16,18 5-1 15,4 2 6-15,14 10 2 16,4 4-2-16,14 4-17 16,11 6-11-16,1-4-35 15,0-2-108-15,-17-11-163 16,-15-10-391-16</inkml:trace>
  <inkml:trace contextRef="#ctx0" brushRef="#br2" timeOffset="-154220">6172 16467 1131 0,'0'0'93'0,"0"0"14"15,0 0-43-15,0 0 18 16,0 0-61-16,0 0-17 16,-9-9-4-16,-9 18 0 15,-6 11-1-15,-6 5 1 16,-1 3 0-16,10-2 0 16,5-6 0-16,10-3 0 15,6-5-10-15,0 2 8 16,3 0-2-16,22 1 3 15,5 2 2-15,3-2-9 16,0-3 8-16,-5 1 0 16,-1 1-4-16,-8-2 4 0,-4 5-2 15,-6-3 1-15,-6 5-7 16,-3 1-2-16,0-1 4 16,-3 3 6-16,-18-5-6 15,-6-3 6-15,-10 0 0 16,-3-8 1-16,-5-6 9 15,3 0-5-15,2 0-5 16,9-15 0-16,11-13-11 16,13-8-4-16,7-7-29 15,10-5-12-15,29 7-33 16,10 5-47-16,2 6-134 16,1 4-105-16,-13 12-44 15</inkml:trace>
  <inkml:trace contextRef="#ctx0" brushRef="#br2" timeOffset="-152228.21">6133 16520 250 0,'0'0'39'16,"0"0"57"-16,0 0-23 15,0 0-6-15,0 0 2 16,0 0-10-16,12-50 13 15,0 42-17-15,6-2 16 16,3 3-4-16,1 0-32 16,2 2-7-16,-6 3-7 15,4-1-10-15,-8 3 16 16,2 0-15-16,-7 0 3 0,0 0-13 16,-6 0 7-1,0 3-9-15,0-1 0 0,-3 3 5 16,0-5-2-16,0 0-3 15,0 0 0-15,0 0 3 16,0 0 2-16,0 0 0 16,0 0-5-16,-3 3-23 15,-15 4-23-15,-13-3-111 16,-8 5-102-16,-10-5-107 16</inkml:trace>
  <inkml:trace contextRef="#ctx0" brushRef="#br2" timeOffset="-148150.78">2085 16699 258 0,'0'0'100'0,"0"0"-73"16,0 0 35-16,0 0 74 0,0 0-59 15,0 0-16-15,0 0 7 16,1-46 36-16,-1 46-33 16,0 0-3-16,0 6-13 15,0 8-36-15,-6 8 13 16,-7 4 19-16,-2 4-13 15,-3 0 4-15,-1-3-32 16,1-5 14-16,0-5-11 16,9-7-4-16,3-7 3 15,6-3-12-15,0 0 2 16,0 0-8-16,3 0 6 16,12 6 0-16,9 6-2 0,12 7 4 15,4-3 4-15,5 1-6 16,2-1-9-16,-3 1 4 15,-7-3-99-15,-13 1-79 16,-12-5-224-16,-12-6-83 16</inkml:trace>
  <inkml:trace contextRef="#ctx0" brushRef="#br2" timeOffset="-147792.4">1628 16564 898 0,'0'0'21'0,"0"0"180"16,0 0-59-16,0 0-115 15,0 0-2-15,0 0-25 16,-68 72 0-16,62-23 17 16,3 4-12-16,3-3 2 15,9-8-7-15,18-3 7 16,6-11-9-16,5-12 2 15,-2-12 0-15,0-4-7 16,-2-17 13-16,-10-17-6 16,-9-12 4-16,-15-12 1 15,-15-5 8-15,-27-4-13 16,-13 8 3-16,0 16-6 16,3 13 4-16,8 21-1 15,6 9 0-15,5 21-10 0,13 23 7 16,9 8-45-16,11 10-41 15,28-3-115-15,27-7-258 16</inkml:trace>
  <inkml:trace contextRef="#ctx0" brushRef="#br2" timeOffset="-146711.84">8044 17026 299 0,'0'0'160'15,"0"0"-84"-15,0 0 142 16,0 0-20-16,0 0-119 15,0 0 27-15,-36-46-61 16,36 39-11-16,0 4 10 16,0 3-24-16,-3 0 21 15,0 0-34-15,3 0-4 16,-4 0 0-16,4 0-1 16,-3 0-3-16,3 3 1 15,-3 1 0-15,0 2-8 0,1-2 8 16,-1-1 0-16,3-3-8 15,0 0 10-15,0 0-2 16,0 0 0-16,0 0-4 16,0 0-9-16,5-4 12 15,8-12 1-15,-4-6 12 16,-3 1-8-16,-3 1-2 16,-3 7 5-16,0 2-2 15,0 11 10-15,0 0-15 16,0 0 4-16,-12 15-12 0,-7 14-7 15,-1 5 15 1,4 2 0-16,7-4 2 16,9-8-11-16,0-3 6 0,0-9-4 15,6-7 0 1,3-5-5-16,4 0 12 0,4-9 1 16,2-11 4-16,3-8 0 15,-8-1-5-15,-8-1 0 16,-6 1 9-16,0 7-8 15,-3 6-1-15,-3 8 0 16,-5 8 5-16,-2 0-11 16,-2 16-4-16,-6 4-12 15,9 5 20-15,5-3-33 0,7 0-22 16,0-3-49 0,27-4-103-16,10-9-86 0,15-6-163 15</inkml:trace>
  <inkml:trace contextRef="#ctx0" brushRef="#br2" timeOffset="-146232.15">9134 15940 239 0,'0'0'35'0,"0"0"85"16,0 0 89-16,-9-74-49 15,9 65 1-15,0 2-12 16,0 7-55-16,0 0-18 16,0 0-24-16,0 0-30 15,0 9 17-15,0 18-33 0,0 23 23 16,0 16 24-16,0 16-44 15,0 6 7-15,0 6-16 16,0-2 12-16,3-2-19 16,0-7 7-16,4-8-22 15,3-15-77-15,0-11-78 16,2-23-218-16,-3-23-224 16</inkml:trace>
  <inkml:trace contextRef="#ctx0" brushRef="#br2" timeOffset="-145857.16">9492 16269 973 0,'0'0'62'0,"0"0"128"16,0 0-86-16,0 0-74 15,0 0-15-15,0 0-8 16,9-70-7-16,24 52 0 15,-3 7-2-15,1 6-4 16,-1 5 4-16,-6 0-9 16,-9 14-14-16,1 11 20 15,-7 4-29-15,-9 7 15 16,0 0 15-16,-6 4-3 16,-16 1 2-16,-5 1 5 0,-1-8 0 15,-2-5 8-15,7-9-2 16,7-7-3-16,7-7 19 15,9-6-19-15,0 0 10 16,0 0-13-16,15 0-6 16,22-10-1-16,17 1 5 15,16-11-32-15,14 3-83 16,7 1-264-16,-8-4-90 16</inkml:trace>
  <inkml:trace contextRef="#ctx0" brushRef="#br2" timeOffset="-145377.89">10025 16260 836 0,'0'0'201'0,"0"0"-73"16,0 0-59-16,0 0-69 15,0 0-4-15,0 0 4 16,107-17 0-16,-68 17-1 15,-10 6 0-15,-3 8-8 16,-11 2-25-16,-3 3 12 16,-9 2-32-16,-3 5 20 15,0 1 29-15,-18 0-13 16,3-5 13-16,-1-5 1 16,5-7 8-16,5-8-6 15,6-2 2-15,0 0 0 0,0-9-1 16,17-18 1-16,11-12-2 15,5-4 0-15,-3 4 2 16,1 2 7-16,-4 1 11 16,-8 7 20-16,-2 9 8 15,-7 6-23-15,-4 8 13 16,-6 6 10-16,0 0-33 16,0 0 9-16,0 11-22 15,-3 17 0-15,-7 5 5 16,-1 10 2-16,5 3 7 0,3-3-14 15,3-4 4 1,0-2-10-16,3-10 6 0,21-5-50 16,18-11-38-16,16-11-117 15,14 0-72 1</inkml:trace>
  <inkml:trace contextRef="#ctx0" brushRef="#br2" timeOffset="-145150.28">10706 16298 882 0,'0'0'103'16,"0"0"106"-16,0 0-172 16,0 0-36-16,0 0-1 0,89-10 51 15,-21 2-40-15,-1-2-8 16,-4 3-3-16,-2 0-6 15,-12 0-46-15,-13 1-113 16,-14 3-176-16,-16-7-113 16</inkml:trace>
  <inkml:trace contextRef="#ctx0" brushRef="#br2" timeOffset="-144941.72">10933 16078 641 0,'0'0'199'0,"0"0"101"16,0 0-232-16,0 0-2 0,0 0-53 16,0 0-11-16,-12 53 1 15,12 0 3-15,0 13 29 16,0 9-35-16,-10 2 8 16,4-2-17-16,3-5-14 15,3-14-93-15,6-23-160 16,19-26-193-16</inkml:trace>
  <inkml:trace contextRef="#ctx0" brushRef="#br2" timeOffset="-144342.15">11606 16118 905 0,'0'0'161'0,"0"0"29"16,0 0-116-16,0 0-31 15,0 0-19-15,0 0-11 16,0-33-13-16,27 29 0 16,4-7-5-16,-1 9 12 15,-11 2-7-15,-5-3 0 16,-11 3 4-16,-3 0-12 16,0 0 8-16,0 0-5 15,0 0-5-15,0 0-6 16,0 0 14-16,-8 0-3 0,-10 0 5 15,-9 5-7 1,-4 3 7-16,-6 1 0 16,5-2 6-16,3 0 4 0,9 3 1 15,1-3-2-15,7 3-3 16,3 2 4-16,6-1-10 16,3 5 0-16,0-1-7 15,0 2 9-15,0 0-2 16,0-4 0-16,0-2 6 15,3-2-6-15,6-2 0 16,-3-3 0-16,0 2-3 16,3-6 10-16,5 0-7 15,6 0 10-15,1 0-10 16,6 0 15-16,-4 0-15 16,0 0 0-16,-5 0-10 0,-8 3 10 15,1 8 0-15,-8 4-1 16,0 7 4-16,-3 2-9 15,0 7 6-15,-21-1 0 16,-13-1 6-16,-8-2 1 16,-15-5-7-16,-1-2 0 15,0-9-5-15,16-2 2 16,13-9-26-16,19 0-56 16,10-8-31-16,9-17-397 15</inkml:trace>
  <inkml:trace contextRef="#ctx0" brushRef="#br2" timeOffset="-144136.08">12025 16305 877 0,'0'0'209'0,"0"0"26"15,0 0-156-15,0 0-55 16,0 0 20-16,0 0-43 15,88-19 5-15,-21 12-12 16,18 1-6-16,3 2-106 16,6 1-33-16,-9-7-524 15</inkml:trace>
  <inkml:trace contextRef="#ctx0" brushRef="#br2" timeOffset="-143786.15">12776 16157 899 0,'0'0'195'16,"0"0"-8"-16,0 0-168 16,0 0-17-16,0 0 16 15,94-26-10-15,-42 26-5 16,0 0-3-16,-10 0 2 0,-6 0-4 15,-10 2 2 1,-14 2 0-16,-6-1-10 0,-6 0 11 16,0 6-2-16,0 9 1 15,0 8 0-15,-9 11 15 16,-6 3 4-16,-2 4 1 16,1 8 21-16,-3 0-37 15,1-6 6-15,6-2-10 16,0-11-13-16,0-8-9 15,7-6-63-15,1-9-74 16,4-10-281-16</inkml:trace>
  <inkml:trace contextRef="#ctx0" brushRef="#br2" timeOffset="-143607.18">12890 16388 786 0,'0'0'181'15,"0"0"21"-15,0 0-143 16,0 0-49-16,79-23-2 16,-13 14 7-16,10 5-8 15,-3-2-14-15,-3 1-90 16,-3 0-287-16,-2-4-321 16</inkml:trace>
  <inkml:trace contextRef="#ctx0" brushRef="#br2" timeOffset="-142992.03">13767 15906 64 0,'0'0'143'16,"0"0"-1"-16,0 0 3 15,0 0-45-15,0 0 47 16,0 0 5-16,0-6-36 16,0 6-22-16,0 0-29 15,0 0-4-15,-4 0-22 16,4 0-29-16,0 20 19 15,-3 12-27-15,3 18 55 16,-3 6 4-16,-4 9-38 16,1 2 22-16,-1 2 0 0,-3-3-28 15,1 3 30-15,-1-2-31 16,-1-4 6-16,5-8 19 16,-3-8-33-16,3-11 5 15,2-6-12-15,1-10 12 16,3-11-9-16,0-1-4 15,0-8 0-15,0 0-8 16,0 0-7-16,0 0-42 16,0 0-19-16,0 0-40 15,3-20-2-15,4-7-186 16,-4 1-491-16</inkml:trace>
  <inkml:trace contextRef="#ctx0" brushRef="#br2" timeOffset="-139588.18">14492 16554 236 0,'0'0'114'0,"0"0"77"15,0 0-25-15,0 0-12 0,0 0-9 16,0 0-23-1,0 0-45-15,-18 0 5 0,15 0-28 16,0 0-3-16,-1 0 15 16,4 0-40-16,-3 0 11 15,3 0-1-15,0 0-23 16,0 0 23-16,0 0-36 16,0 0 1-16,0 0-5 15,0 0 4-15,0 0-4 16,20 2 3-16,15 6 1 15,11 1 3-15,9-3-3 16,0 1 0-16,10-5-9 16,-3-2 9-16,-10 2-35 15,-10-2-23-15,-16 0-43 16,-13 0 7-16,-13 3-83 0,0 4-98 16,-23 0-3-16,-9 4-118 15</inkml:trace>
  <inkml:trace contextRef="#ctx0" brushRef="#br2" timeOffset="-139257.12">14398 16771 407 0,'0'0'175'0,"0"0"-32"15,0 0-4-15,0 0 11 16,0 0-76-16,0 0 5 0,-9 0-25 15,9 0-35-15,0 0 31 16,0 0-33-16,0 0 5 16,14 1-1-16,14 6-10 15,9-5 26-15,8-1-19 16,7 2-16-16,6 0 13 16,8-3-12-16,-5 3-3 15,-2-3 0-15,-7 0 6 16,-13 0-7-16,-10 0 1 15,-14 0-16-15,-7 0 15 16,-8 0-41-16,0 0 1 16,0 0-28-16,-1 0-108 15,-12 0-260-15</inkml:trace>
  <inkml:trace contextRef="#ctx0" brushRef="#br2" timeOffset="-138289.89">16004 16452 132 0,'0'0'18'16,"0"0"26"-16,0 0-34 16,0 0 5-16,0 0 7 15,0 0 30-15,0 0-8 16,0 0 35-16,0 6 18 0,-1-3-15 15,-11-2 8 1,-9 7-2-16,-1-4-2 0,-5-1-4 16,3 0-44-16,0-3-3 15,8 0-8-15,4 0 13 16,9 0 26-16,3-10-27 16,0-10 1-16,9-6-34 15,14-7 2-15,10 0-14 16,8 7 6-16,2 6 0 15,-7 8-7-15,-4 7 7 16,-3 5-2-16,-9 15-1 16,-4 20-5-16,-10 11 5 15,-6 6 3-15,0 6 0 16,-27 0-4-16,-7-5 7 16,-8-3-3-16,-7-6 1 0,-6-6 7 15,3-8-8-15,6-6 0 16,7-9 1-16,10-8 7 15,8-7-5-15,9 0-2 16,9-9 9-16,3-11-7 16,0-6-6-16,21-1 0 15,3 4 3-15,6 7 0 16,-7 7 2-16,6 6-2 16,-6 3 0-16,9 0 1 15,1 17-1-15,1 5 0 16,8 5-15-16,1 5 13 15,2 1-94-15,-1-7-133 0,-6-10-111 16</inkml:trace>
  <inkml:trace contextRef="#ctx0" brushRef="#br2" timeOffset="-136809.65">16742 16335 12 0,'0'0'44'0,"0"0"-12"16,0 0 0-16,0 0-8 15,0 0 25-15,0 0-12 0,8-30 16 16,-8 27-12-16,1 3 17 16,-1 0-4-16,2 0 38 15,-2 0-21-15,0 0-11 16,0 0 11-16,0 0-10 16,0 0-5-16,0 0-5 15,0 0-24-15,0 0 10 16,0 0-30-16,0 0-3 15,0 0 17-15,0 0-19 16,0 0 11-16,0 0 4 16,0 0-17-16,0 0 25 15,0 0-24-15,0 0-1 16,0 0 14-16,0 0-9 0,0 0-4 16,0 0-1-16,0 0 8 15,0 0-7-15,0 0-1 16,0 0 0-16,0 0-1 15,0 0 8-15,0 0-7 16,0 0 9-16,0 0-7 16,0 0 20-16,0 0-20 15,0 0 1-15,0 0 11 16,0 0-10-16,0 0-4 16,0 0 6-16,0 0-1 15,0 0-1-15,0 0-4 16,0 0 0-16,0 0 2 15,0 0 2-15,0 0-4 16,0 0 1-16,0 0 6 0,0 0-11 16,0 0 4-16,0 0 0 15,0 0 1-15,0 0 1 16,0 0-2-16,0 0 0 16,0 0 5-16,0 0-8 15,0 0 3-15,0 0 0 16,0 0 0-16,0 0 3 15,0 0-3-15,0 0 4 16,0 0 1-16,0 0 0 16,0 0-5-16,0 0 4 15,0 0-2-15,0 0 0 16,0 0-2-16,-2 0 0 16,-7 8 6-16,-2 4-11 0,-4 3 5 15,1 4 0 1,1 7 10-16,-3 3-9 0,0 3-1 15,0 6 18-15,6 1-17 16,1 0 20-16,0-3-14 16,6 1-7-16,3-4 22 15,0-2-22-15,7 2 0 16,13-4-2-16,0 1 6 16,6-7-8-16,4 1-21 15,7-7-58-15,9-5-71 16,5-12-166-16,3 0-247 15</inkml:trace>
  <inkml:trace contextRef="#ctx0" brushRef="#br2" timeOffset="-135898.22">16995 16554 188 0,'0'0'158'0,"0"0"23"15,0 0-65-15,0 0 25 16,0 0-46-16,0 0-13 15,-6 0-1-15,6-5-36 16,12-7 5-16,7 2-38 16,4 0-11-16,0 4 10 15,3 3-11-15,-4 3 0 16,-2 0 0-16,-1 0 2 16,-2 12-15-16,-1 8 13 0,-10 6 0 15,-3 6-3 1,-3-1 4-16,0 2-1 0,-15-3 3 15,-3-7 0-15,0-5-1 16,5-3-2-16,2-5 0 16,5-6 2-16,4-3 0 15,2-1-2-15,0 0 0 16,2 0 5-16,18-15-5 16,11-10 0-16,9-8 4 15,0-1-16-15,1-4 12 16,-7 7 0-16,-5 3 1 15,-7 9 6-15,-9 9 2 0,-7 4-1 16,-6 6 5-16,0 0 35 16,0 0-33-16,0 0-7 15,0 13-8-15,-13 11 9 16,-2 8 0-16,-2 2 11 16,7-3-20-16,7 1 18 15,3-7-18-15,0-2 0 16,1-6-4-16,17-1 1 15,8-5-32-15,11-5-56 16,5-6-88-16,4 0-172 16,-8-20-258-16</inkml:trace>
  <inkml:trace contextRef="#ctx0" brushRef="#br2" timeOffset="-135589.39">17711 16632 391 0,'0'0'210'16,"0"0"64"-16,0 0-159 15,0 0-23-15,0 0-8 16,0 0-3-16,-6 0-38 0,6 0-33 16,11 0 8-16,14 0-10 15,9 0-8-15,3 0 0 16,5 0-5-16,2-3-60 16,-2 1-146-16,-7-8-283 15</inkml:trace>
  <inkml:trace contextRef="#ctx0" brushRef="#br2" timeOffset="-135358.28">18136 16448 783 0,'0'0'268'15,"0"0"-145"1,0 0-102-16,0 0 8 0,0 0-27 15,0 0 11-15,5 46 7 16,2-13-10-16,-1 1 4 16,-6 3-14-16,0-3-4 15,0-4-42-15,0-2-116 16,0-14-164-16,0-14-227 16</inkml:trace>
  <inkml:trace contextRef="#ctx0" brushRef="#br2" timeOffset="-135071.02">18409 16263 715 0,'0'0'207'16,"0"0"78"-16,0 0-241 15,0 0-8-15,0 0-2 16,0 0-19-16,4 10 14 15,19 17 27-15,14 5-27 16,-2 5 17-16,1 2-45 16,-3 1 6-16,-8-4-5 15,-12 0 3-15,-10 3-6 16,-3 0 1-16,-26 3-11 16,-13 0 11-16,-9 0-77 0,-5-4-49 15,-5-9-41-15,-6-12-415 16</inkml:trace>
  <inkml:trace contextRef="#ctx0" brushRef="#br2" timeOffset="-133744.39">18979 16645 30 0,'0'0'83'15,"0"0"-5"-15,0 0-8 16,0 0 21-16,0 0-3 16,0 0-6-16,-6-2-21 15,6 2 11-15,0 0-8 16,-4 0 10-16,3 0 10 15,1 0-28-15,0 0-9 16,-2 0 21-16,2 0-29 16,0 0 8-16,0 0-8 15,-1 0-12-15,-1 0 25 16,2 0-36-16,0 0-2 16,0 0 11-16,0 0-20 0,0 0-3 15,0 0-2-15,22 0 3 16,15 0 1-16,11 0-3 15,7-5 5 1,1 3-3-16,-2 2 4 0,-3-4-7 16,-1 4 1-16,-9 0 4 15,-8-3-5-15,-14 3 0 16,-8 0 4-16,-7 0-5 16,-4 0 12-16,0 0-4 15,0 0 7-15,0 0-14 16,0 0 13-16,0 0-13 15,0 0 0-15,0 0-6 0,0 0 6 16,0 0-5-16,0 0-15 16,0 0-57-16,-14 0-53 15,-15 9-267-15,-19-1-315 16</inkml:trace>
  <inkml:trace contextRef="#ctx0" brushRef="#br2" timeOffset="-130925.42">19216 16491 53 0,'0'0'59'0,"0"0"-1"16,0 0-22-16,0 0 12 16,0 0 9-16,0 0-16 15,0 0 23-15,-3-14-13 16,3 14 0-16,0 0 5 0,0 0-15 15,0 0 11-15,0 0-9 16,0 0-1-16,0 0 19 16,0 0-29-16,0 0 1 15,0 0-1-15,0 0-22 16,0 0 11-16,0 0-3 16,0 0-11-16,0 0 19 15,0 0-21-15,0 0-1 16,0 14-1-16,-3 9 3 15,3 10 19-15,-6 3 13 16,0 7-20-16,4-4 21 16,-1 0-29-16,0-2 0 15,2-7 20-15,-1 0-29 0,-1-7 12 16,0-3-13 0,0-4 3-16,2-2-2 0,-2-2-1 15,0-1-5-15,-1-5-19 16,4 2-126-16,0-8-170 15,0 0-149-15</inkml:trace>
  <inkml:trace contextRef="#ctx0" brushRef="#br2" timeOffset="-130423.22">19586 16583 345 0,'0'0'68'15,"0"0"39"-15,0 0-76 16,0 0 27-16,0 0 14 16,0 0 27-16,-6-5 23 15,6 5-21-15,0-5-18 16,0-4-1-16,3-4-34 15,11-4-47-15,4 0 19 16,6-3-20-16,1 3 0 16,2 2-1-16,-1 3 1 15,-4 7 0-15,1 0-4 16,-10 5 10-16,-1 0-14 16,-3 7 5-16,-5 13-4 15,0 4-3-15,-4 6 8 0,0 2 2 16,-11-2-3-16,-8-1 1 15,-3-1-7-15,0-6 8 16,1-2 1-16,3-6-3 16,4-4 7-16,5-3-4 15,2-4 0-15,7-3 6 16,0 0-8-16,0 0 2 16,0 0 0-16,0 0-11 15,19 0 1-15,7 0 10 16,16 0-3-16,6 0-113 0,6-4-188 15,-2-7-181-15</inkml:trace>
  <inkml:trace contextRef="#ctx0" brushRef="#br2" timeOffset="-130173.84">20166 16570 148 0,'0'0'770'16,"0"0"-640"-16,0 0 22 0,0 0-150 15,0 0-2 1,0 0 0-16,47-19 0 0,18 15 19 16,-1 1-19-16,-6 3 0 15,-7 0-1-15,-19-4-82 16,-9 4-61-16,-14 0-122 15,-9 0-60-15</inkml:trace>
  <inkml:trace contextRef="#ctx0" brushRef="#br2" timeOffset="-129957.02">20278 16424 519 0,'0'0'184'16,"0"0"96"-16,0 0-100 15,0 0-118-15,0 0-2 0,0 0-41 16,-12-13-13-16,12 26-6 16,0 15 1-16,3 14-1 15,0 8 0-15,-3-1 10 16,0 4-24-16,-6 0 1 16,-3-8-107-16,6-10-206 15,3-23-266-15</inkml:trace>
  <inkml:trace contextRef="#ctx0" brushRef="#br2" timeOffset="-129396.39">20651 16419 980 0,'0'0'89'0,"0"0"54"16,0 0-139-16,0 0-8 15,92-25-4-15,-41 22-25 16,-11 0-41-16,-5 3-55 16,-18 0 36-16,-9 0 3 15,-7 0 58-15,-1-2 31 16,-3 1-5-16,-20-2-8 16,-10 3-2-16,-6 0-14 15,0 0 30-15,0 0 11 16,7 0 14-16,3 3 45 0,10 0 8 15,9 3-20-15,6-5-7 16,4 6-47-16,0-4 14 16,0 8 26-16,0 1-20 15,0 1 8-15,0-2-20 16,0-1-5-16,0 1 20 16,11-4-21-16,-5 0 8 15,-3-3 7-15,3-2-9 16,2 2 34-16,4-4-22 15,8 3-10-15,2-3 36 16,7 1-42-16,-3 2 7 16,1 4-15-16,-8-1 8 15,-3 4-10-15,-3 3 2 16,-6 1 0-16,-2 2-10 0,-5 1 10 16,0 2 0-16,-8 2-1 15,-15 0 9-15,-15 1-7 16,-6-2-1-16,-4-6-21 15,2 1 7-15,1-5-57 16,13-8-46-16,12-2-144 16,14 0-182-16</inkml:trace>
  <inkml:trace contextRef="#ctx0" brushRef="#br2" timeOffset="-129176.64">21247 16556 786 0,'0'0'124'0,"0"0"172"15,0 0-244-15,0 0 38 16,0 0-75-16,0 0-8 16,-7-16-6-16,52 13 4 15,14-4-10-15,5 4-8 16,1-4-119-16,-10-2-120 15,-6-9-276-15</inkml:trace>
  <inkml:trace contextRef="#ctx0" brushRef="#br2" timeOffset="-128847.27">21789 16286 893 0,'0'0'151'0,"0"0"99"16,0 0-243-16,0 0 22 16,0 0-13-16,0 0-10 15,80-17 38-15,-25 17-44 16,1 0 1-16,-14 0-5 16,-6 0 4-16,-11 1 0 15,-6 8-1-15,-4 0-4 16,-11 8-2-16,-2 3 0 0,-2 7 7 15,0 7-7 1,-10 4 13-16,-9 5-6 0,-7 4 0 16,-1-2 4-16,1 2-11 15,5-8-34-15,4-2-79 16,4-10-58-16,5-15-197 16,5-9-95-16</inkml:trace>
  <inkml:trace contextRef="#ctx0" brushRef="#br2" timeOffset="-128675.33">21942 16554 594 0,'0'0'190'16,"0"0"73"-16,0 0-192 16,0 0-11-16,0 0-55 0,0 0 3 15,135-27-16-15,-68 20 8 16,16 4-129-16,8-6-160 15,-1-8 17-15</inkml:trace>
  <inkml:trace contextRef="#ctx0" brushRef="#br2" timeOffset="-128442.2">22546 16120 837 0,'0'0'254'0,"0"0"-73"16,0 0-161-16,0 0 35 16,0 0-10-16,0 0-12 15,2 81 77-15,8-19-68 16,-2 12-21-16,-8 14-14 16,0 11-7-16,-18 4-1 15,-25 8-90-15,-17-12-137 16,-16-3-373-16</inkml:trace>
  <inkml:trace contextRef="#ctx0" brushRef="#br2" timeOffset="-127648.09">15830 16070 213 0,'0'0'250'0,"0"0"-57"16,0 0 20-16,0 0-69 16,0 0-29-16,0 0 1 15,-3-68-31-15,0 68-6 16,1 0-9-16,-1 0-51 16,2 0-4-16,-1 15-15 15,-1 26-14-15,-1 21 7 16,-6 17 7-16,1 10 0 15,1 9-3-15,3 3-13 16,2 5-72-16,-5-14-103 16,-1-15-414-16</inkml:trace>
  <inkml:trace contextRef="#ctx0" brushRef="#br2" timeOffset="-127091.61">14780 17626 281 0,'0'0'598'16,"0"0"-409"-16,0 0-15 15,0 0-118-15,0 0 49 16,0 0-67-16,0 0 5 15,-27 0-15-15,69 0-24 16,16-3 38-16,12-6-27 16,-5-1-12-16,0 4-6 15,-13 2 2-15,-7 4-60 16,-11 0-28-16,-13 0-97 16,-15 2-261-16,-6 6-161 15</inkml:trace>
  <inkml:trace contextRef="#ctx0" brushRef="#br2" timeOffset="-126927.18">14857 17759 704 0,'0'0'310'15,"0"0"-127"-15,0 0-69 16,0 0-55-16,0 0-35 16,0 0-16-16,134-10-2 15,-38-3-6-15,19 1-3 16,5 4-117-16,10-2-71 15,7 3-615-15</inkml:trace>
  <inkml:trace contextRef="#ctx0" brushRef="#br2" timeOffset="-126228.81">16989 17906 600 0,'0'0'379'15,"0"0"-238"-15,0 0-92 16,0 0-28-16,0 0 1 16,0 0 17-16,-82 38-30 15,46-32-9-15,-10 4 14 16,2-3-6-16,1-4-8 15,10-3 4-15,11 0 1 16,2 0 11-16,14-20-10 16,6-5-5-16,6-6-1 15,26-2-8-15,10 2-1 16,5 11 0-16,-2 8-21 0,-3 7 26 16,-9 5-9-16,-11 5 8 15,-9 21-10-15,-9 15 16 16,-4 5-1-16,-16 8 4 15,-13 1 5-15,-8-2-4 16,-2 3-5-16,0-9 0 16,-2-1 14-16,3-13-7 15,4-7-6-15,4-9 0 16,7-10 6-16,7-7 1 16,10-19-8-16,6-13 0 15,0-7-8-15,15 0-2 16,15 8 5-16,3 9 4 15,2 8 0-15,1 3-2 16,0 11 3-16,0 0-4 16,0 5-5-16,6 15 8 0,0 5-51 15,3 0-65-15,4 1-99 16,4-1-73-16,2-8-179 16</inkml:trace>
  <inkml:trace contextRef="#ctx0" brushRef="#br2" timeOffset="-125967.61">17440 17749 182 0,'0'0'860'0,"0"0"-621"15,0 0-83-15,0 0-113 0,0 0-2 16,0 0-36-16,-23-9 0 15,33 38-4-15,6 14 5 16,0 10 30-16,-10 7-33 16,-3 5-3-16,-3 1 0 15,0-7 0-15,0-5-39 16,0-7-47-16,0-6-54 16,0-14-29-16,8-25-402 15</inkml:trace>
  <inkml:trace contextRef="#ctx0" brushRef="#br2" timeOffset="-125494.86">17709 17933 791 0,'0'0'247'0,"0"0"-19"15,0 0-143-15,0 0-58 16,0 0-21-16,0 0-6 15,72-42 3-15,-30 42-13 16,-8 0 5-16,-10 0-25 16,-8 6 20-16,-10 8-20 15,-5 6 21-15,-1 4 4 16,0 4-12-16,-7 2 10 0,-9-6-7 16,1-2 9-16,1-5-6 15,4-4 13-15,7-7-2 16,0-6 0-16,3 0 3 15,0 0-7-15,7-19 4 16,16-13 0-16,1-9-11 16,6 1 12-16,-8 2-1 15,-1 12 0-15,-9 7 2 16,-5 9 21-16,-5 8-1 16,-2 2-5-16,0 0 15 15,0 1-27-15,0 18-5 16,0 12 8-16,0 3 5 15,0 8 11-15,0 3-24 16,4-9 0-16,8 3-10 16,9-6-26-16,9-6-50 0,11-10 21 15,12-17-345-15,-5-2-280 16</inkml:trace>
  <inkml:trace contextRef="#ctx0" brushRef="#br2" timeOffset="-125319.84">18239 17974 606 0,'0'0'268'16,"0"0"2"-16,0 0-193 15,0 0-61-15,0 0-15 16,0 0 8-16,129-24-3 0,-73 18-6 16,-7 0-9-16,-4 3-95 15,-3 1-170-15,-6 0-195 16</inkml:trace>
  <inkml:trace contextRef="#ctx0" brushRef="#br2" timeOffset="-125076.2">18709 17850 398 0,'0'0'494'15,"0"0"-205"-15,0 0-140 16,0 0-67-16,0 0-23 0,0 0-34 15,-33-11 27 1,33 21-40-16,0 10-5 0,0 13 25 16,7 6-28-16,2 10 5 15,-1 3-9-15,-2-1-8 16,0 1 6-16,-2-12-91 16,0-3-16-16,5-11-56 15,8-14-309-15,-4-12-275 16</inkml:trace>
  <inkml:trace contextRef="#ctx0" brushRef="#br2" timeOffset="-124746.39">19001 17674 375 0,'0'0'149'16,"0"0"41"-16,0 0-20 15,0 0-9-15,0 0-7 16,0 0-48-16,-9-14-28 16,9 14 2-16,0 0-55 15,0 0-2-15,0 19-17 16,0 11 2-16,4 17 36 15,2 5-2-15,2 1-34 0,-2 2 4 16,3 3-7 0,-3-7-10-16,0 0-23 0,1-1-79 15,-1-8-57-15,-6-11-358 16</inkml:trace>
  <inkml:trace contextRef="#ctx0" brushRef="#br2" timeOffset="-121535.56">20069 17798 147 0,'0'0'142'0,"0"0"1"15,0 0-55-15,0 0-11 16,0 0 0-16,0 0 46 16,0 0-1-16,24-29-27 15,-24 29-5-15,0 0-27 16,0 0 1-16,0 0-26 16,0 0-20-16,-3 0 16 15,-11 14-28-15,-5 8 13 16,-10 2 4-16,-3 5-15 15,-4-2 12-15,2-4-20 0,7 0 6 16,-2-9 7-16,12-3-13 16,3-4 0-16,7-5 19 15,7-2-16-15,0 0 7 16,0 0-6-16,0 0 6 16,0 0-4-16,0 0-6 15,0 0 0-15,0 0 0 16,11 2 0-16,12 8 0 15,13 3 14-15,9 3-10 16,7 1 28-16,0 0-22 16,-4-3-10-16,-5 1 1 15,-7-5 9-15,-17-3-10 0,-4-2 0 16,-4 2 2-16,-8-4-17 16,4 2 15-16,-7-1-20 15,0-4-3-15,0 5-40 16,1-5-7-16,2 0-18 15,3 0-108-15,3 0-129 16,-1-9-168-16</inkml:trace>
  <inkml:trace contextRef="#ctx0" brushRef="#br2" timeOffset="-120935.99">20811 17874 609 0,'0'0'208'0,"0"0"-6"16,0 0-169-16,0 0-24 16,0 0 6-16,0 0 44 15,-8 0 1-15,8 0-11 16,-2 0-11-16,-2 0-16 15,-4 0 15-15,-3 0-18 16,-6 0-15-16,-1 0 17 16,5 0-17-16,-1-2 15 15,8-2 13-15,3-6-13 16,3-4 7-16,0-6-26 0,12-6-2 16,12 4-8-1,8 2 4-15,-4 4 6 0,2 8-3 16,-2 2-3-16,-4 6-1 15,-1 0 2-15,-3 14-4 16,-2 12-2-16,-8 6 6 16,-2 8 5-16,-8-1-1 15,0 0-1-15,-15 3-3 16,-9-6 2-16,-3 0 3 16,-2-10-11-16,-6-6 12 15,2-5-1-15,3-8 0 16,8-4 5-16,6-3-6 15,3 0 1-15,5-6 0 0,5-8-2 16,3 4 2 0,0 1-1-16,0 1-3 0,14 3-6 15,9 1 10-15,9 4-2 16,3 0-5-16,4 4-5 16,0 6 5-16,-2 4-46 15,2 3-17-15,-7-4-86 16,0-1-167-16,-2-1-168 15</inkml:trace>
  <inkml:trace contextRef="#ctx0" brushRef="#br2" timeOffset="-120237.49">21522 17685 293 0,'0'0'190'0,"0"0"-18"0,0 0 4 16,0 0-58-16,0 0 12 15,0 0-52-15,-9-37-3 16,9 37-45-16,-8 0-11 16,-4 0 11-16,-5 5-27 15,-6 12 0-15,-2 3-3 16,-1 2 8-16,11-1-3 15,7 2-5-15,5-3 0 16,3-1-5-16,0 1 10 16,7 0-5-16,14 0 0 15,3 2 3-15,4-2-6 16,0-1 3-16,1 1 0 0,-3 0-5 16,-4 0 10-16,-3 1-5 15,-7 2 0-15,-4-3 3 16,-5-1-7-16,-3 1 4 15,0-8 0-15,-11 3 7 16,-6-1-3-16,-4-2-4 16,-4-2 4-16,-2-1 0 15,-2-2 4-15,-3-7-8 16,4 0 1-16,0-5 23 16,3-16-22-16,6-5 15 15,6-11-17-15,5-1 5 16,8 1-9-16,0 6 4 15,17 4 0-15,6 6-11 16,6 8 6-16,-1 1-1 16,-1 8-12-16,-4 4-33 0,-3 0-21 15,-6 11-66-15,-10 8-202 16,-4-2-160-16</inkml:trace>
  <inkml:trace contextRef="#ctx0" brushRef="#br2" timeOffset="-117661.59">22808 17556 36 0,'0'0'78'16,"0"0"-24"-16,0 0-30 16,0 0-8-16,0 0-16 15,0 0 3-15,0 0-3 16,3-2 1-16,-6 2-1 16,0 0 0-16,3 0 1 15,0 0 5-15,0 0 0 16,0 0 8-16,0 0-14 15,0 0 0-15,0 0-44 16,-8 0-103-16</inkml:trace>
  <inkml:trace contextRef="#ctx0" brushRef="#br2" timeOffset="-116435.84">22749 17604 251 0,'0'0'120'15,"0"0"-9"-15,0 0-77 16,0 0 2-16,0 0 43 16,0 0 15-16,17-23 63 15,-17 23-44-15,0 0-41 16,0 0 15-16,0 0-36 16,0 0-10-16,0 0 13 15,0 0-35-15,0 0 6 16,0 0-3-16,0 0-21 15,0 0 14-15,0 0-15 16,0 0 0-16,0 0 5 0,0 0 3 16,0 0-8-16,0 0 10 15,0 0-9-15,-13 13 19 16,-9 7-12-16,-8 9 14 16,-9 1 16-16,-3 1-29 15,-9 1 7-15,3-2 3 16,-1-6-18-16,8-6 18 15,9-2-19-15,5-2 0 16,6-3 16-16,7-2-9 16,7-6-7-16,1 1 1 0,5-4 8 15,1 0-1 1,0 0-8-16,0 0 1 0,0 0 18 16,0 0-18-16,0 0 8 15,0 0-2-15,0 3-2 16,3-2-4-16,15 7-1 15,5 5 0-15,13 5 37 16,5 5-26-16,8-4-5 16,4 5 7-16,2-3-7 15,-1 1-5-15,5 3-1 16,-4-1 3-16,3-1 1 16,-5-2-3-16,-9-5-1 15,-14-6 1-15,-13-4 7 16,-11 0-8-16,-3-6 0 15,-3 1 0-15,0-1 22 0,0 0-19 16,0 0 8-16,0 0 9 16,0 0-15-16,0 0 2 15,0 0-7-15,0 0 2 16,0-1-12-16,0-5-17 16,-1 5-35-16,-1 0-15 15,1 0-53-15,-5 1-21 16,-7 0-81-16,-4 0-323 15</inkml:trace>
  <inkml:trace contextRef="#ctx0" brushRef="#br2" timeOffset="-112948.4">23622 17648 225 0,'0'0'86'15,"0"0"-5"-15,0 0-67 16,0 0 16-16,0 0 8 15,0 0 13-15,6-14 13 16,-3 13-30-16,3-1 6 16,-2-3 21-16,2-1-12 15,-1 1 18-15,-1 1 1 16,-1-3-27-16,1 1 22 16,-4 2-30-16,0-3-7 0,0-1 39 15,0 6-43-15,0-5 10 16,-7 4 2-16,-5-3-22 15,-6 4 5-15,-4 2-17 16,-8 5 1-16,-12 18 4 16,-3 7 2-16,1 8-4 15,7-1 14-15,2 0-14 16,13-7 19-16,7-3-21 16,10-5 0-16,5-6 11 15,0-2-7-15,18-3-5 0,8 1 1 16,10-5 6-16,1-5-1 15,9-2-6 1,-3 0 0-16,-6-1 5 16,-8-7 3-16,-13 2-8 0,-8 3 2 15,-7 0 1-15,-1 3 4 16,0 0-1-16,-3 0-5 16,-23 6 2-16,-12 7-1 15,-4 5-2-15,2 1 0 16,15-3 1-16,2-2 7 15,12-4-8-15,6 0 0 16,4-2-10-16,1-1 9 16,0 0 1-16,20 0 0 0,16 3 2 15,10-10-3 1,10 0 1-16,7 0-14 0,-1-7 6 16,-5-4-59-16,-7-5-20 15,-11-3-77-15,-13-7-302 16</inkml:trace>
  <inkml:trace contextRef="#ctx0" brushRef="#br2" timeOffset="-111981.74">24357 18035 213 0,'0'0'149'0,"0"0"17"15,0 0-60-15,0 0-29 16,0 0 5-16,0 0-13 15,-4 12 16-15,4 10-53 16,-5 9 20-16,2 11 54 16,-1 11-46-16,-2 9 6 15,-1 13-23-15,-3 12 1 16,0-1 8-16,-5 3-38 16,1-10 9-16,1-3 5 15,1-6-21-15,3-12 18 16,-3-2-10-16,0-8-15 15,5-17 24-15,-3-11-24 0,7-12 0 16,3-7 0-16,0 5 5 16,0-6-13-16,0 0-4 15,0 0-50-15,0-5-7 16,7-22-72-16,3-16-308 16</inkml:trace>
  <inkml:trace contextRef="#ctx0" brushRef="#br2" timeOffset="-110960.11">24069 17965 294 0,'0'0'201'0,"0"0"-73"15,0 0-92-15,0 0 23 16,0 0 37-16,0 0 21 16,0 9-24-16,0-9-45 15,0 0-17-15,0 0 18 16,0 0-38-16,0-4 3 16,0-6-3-16,0-5-10 15,0 3 14-15,0 0-12 16,0 2 3-16,-6 3 25 15,2 5-28-15,-2 2 9 0,0 0-6 16,-2 0-2 0,-1 2-8-16,-1 15 0 0,4-2 4 15,3 2-6-15,3-3 7 16,0 2-1-16,2-5 0 16,8-5 0-16,3 0-2 15,3-6 2-15,1 0 0 16,5 0 0-16,1-6 6 15,1-11-6-15,-5-1 8 16,-5-2-6-16,-4-4 3 16,-7 0-5-16,-3 4 2 15,0 8 6-15,-3 2-5 0,-10 10-3 16,-4 0 5 0,-4 0-5-16,1 17-3 0,1 5 2 15,8 0 1-15,9 3-7 16,2-3 7-16,0-8-1 15,10-1-6-15,3-8 12 16,0-3-5-16,0-2 0 16,-1 0 4-16,0 0-2 15,-4-10-2-15,-2-7-6 16,-6 0-15-16,0 8-72 16,-2-2-86-16,-23 11-171 15,-8 5-154-15</inkml:trace>
  <inkml:trace contextRef="#ctx0" brushRef="#br2" timeOffset="-110634.74">23568 18687 450 0,'0'0'189'15,"0"0"16"-15,0 0-100 16,0 0-21-16,0 0-3 16,0 0 11-16,54-35-21 0,-11 15-27 15,6-4 10 1,8 3-36-16,6-1 16 0,4-4-8 16,4-1-25-16,2 0 14 15,-4 0-15-15,-8 5 0 16,-12 5-6-16,-19 5-1 15,-12 6-32-15,-14 4-28 16,-4 2-49-16,-14 11-46 16,-27 9-143-16,-17 8-103 15</inkml:trace>
  <inkml:trace contextRef="#ctx0" brushRef="#br2" timeOffset="-110362.02">23731 18704 107 0,'0'0'153'0,"0"0"22"0,0 0-42 15,0 0 6-15,0 0 63 16,0 0-42-16,-15 26-55 16,48-32-31-16,16-8 16 15,13-5-55-15,12-2-9 16,5-1-8-16,1 2-17 16,-2 3 16-16,-7 0-17 15,-7 4 0-15,-7 1 28 16,-17 5-27-16,-10 1 7 15,-15 5-8-15,-12 1 6 16,-3-3 1-16,0-1-7 16,-6 4-12-16,-12-3-17 15,-12 3-87-15,-10 0-57 0,-8 0-215 16,-5 0-186-16</inkml:trace>
  <inkml:trace contextRef="#ctx0" brushRef="#br2" timeOffset="-102134.39">26348 9888 0 0,'0'0'32'0,"0"0"-7"15,0 0-6-15,0 0 47 0,0 0-11 16,0 0-35-16,0 0 49 16,0-10 0-16,0 10-26 15,0 0-14-15,0 0-21 16,0 0-2-16,0 0-6 16,13 3 0-16,9 4 29 15,9 5-6-15,11-1 19 16,9 5-10-16,10-2-11 15,9 3 7-15,6-2-23 16,13 2 1-16,13 0 1 16,17-4-3-16,29-2-4 15,23-5 11-15,26 0-11 16,21 4 21-16,16 4-17 0,8 5-3 16,9-2 5-1,9 9 2-15,1 1-8 0,10 5 0 16,15 11 11-16,7 3-10 15,8 5-1-15,1 5 0 16,-6-1 5-16,-6-2-5 16,-3-6 0-16,-8-4-2 15,-12-4 15-15,-15 0-7 16,-13-1 0-16,-14-1-4 16,-22-5 11-16,-10 0-8 15,-2-5-5-15,-4 0 0 16,5-5 7-16,-40-3-5 15,-52-2-2-15,-46 0 2 0,-47-3 16 16,-1-1-9-16,-6-7-9 16,0-3 7-16,0-3-4 15,0 0 12-15,0 0-2 16,0 0 12-16,0 0 61 16,0-3-51-16,0 0-16 15,0 0-14-15,0 0 5 16,0 3-9-16,0-4-1 15,0 3 0-15,0-2-8 16,0 3 8-16,0 0-57 16,0 0-154-16,0 0-151 15,0-2-6-15</inkml:trace>
  <inkml:trace contextRef="#ctx0" brushRef="#br2" timeOffset="-93028.02">19142 15804 204 0,'0'0'190'15,"0"0"-45"-15,0 0-56 16,0 0 21-16,0 0 36 16,0 0 3-16,90-36-53 15,-45 13-41-15,10 2 11 0,11-2-45 16,8 6 7-16,4-2-28 16,-2 6 13-16,-9-2-28 15,-8 6 15-15,-12 1-51 16,-16 3 2-16,-11 2-84 15,-20 0-39-15,0 3-74 16,-26 0 17-16,-11 3-77 16</inkml:trace>
  <inkml:trace contextRef="#ctx0" brushRef="#br2" timeOffset="-92735.25">19294 15881 124 0,'0'0'111'0,"0"0"26"16,0 0-42-16,0 0-7 15,0 0 16-15,0 0 26 16,-8 35 52-16,48-52-73 16,9-3-39-16,8 0-13 15,6-2-32-15,-5-2 7 16,1 4-2-16,0 0-23 16,-7 5 26-16,-3 5-33 15,-4 0 0-15,-6 3 8 16,-13 0 0-16,-3 1-8 15,-11 3 0-15,-6 3 11 16,-5-3-8-16,-1-1-3 16,0 0 0-16,0 1-8 0,0-3-21 15,-4-2-52-15,-11-1-107 16,-3-1-268-16</inkml:trace>
  <inkml:trace contextRef="#ctx0" brushRef="#br2" timeOffset="-82326.27">27558 10195 527 0,'-25'-86'66'0,"2"14"10"16,11 21 57-16,3 23-10 15,2 17-58-15,6 8-1 16,-2 3-9-16,-3 4-55 16,-11 31 6-16,-8 29 17 0,-7 18-9 15,-5 16 18 1,6 3-32-16,4-4 4 0,6-14 4 15,5-16-7-15,7-31-1 16,6-16 0-16,3-17 13 16,0-3 7-16,0 0 18 15,1-33 19-15,17-23 14 16,6-23-67-16,3-18-4 16,-2-1 0-16,1-5 4 15,-3 2-5-15,0 11 1 16,-4 18-4-16,-4 28-6 15,-6 24-7-15,-1 17-2 0,2 3-30 16,8 23-14-16,6 10 59 16,-2 14-3-16,-7 6-2 15,-10-2-1-15,-5-1-7 16,-8-6-1 0,-17-5 16-16,-13-7-10 0,-8-3 12 15,-5-8-2-15,-2-7 8 16,5-7-7-16,9-7 6 15,15 0 0-15,14 0 11 16,8 0-5-16,2 0-5 16,0 0-6-16,11 7-25 15,16 16 23-15,10 13-5 16,8 13 7-16,0 2-3 0,1-3 7 16,0-1-6-1,3-11 2-15,-2-13-28 0,-4-13 28 16,-3-10-46-16,-3 0-9 15,-4-19 15-15,1-18-22 16,-6-10 14-16,-6-9 8 16,-6-3 17-16,-8 6 18 15,-7 14 10-15,-1 16 14 16,0 15 68-16,0 8-14 16,-8 1-26-16,-6 29-47 15,-1 15 0-15,1 9 3 16,8-5-3-16,6-3 0 15,0-12-7-15,6-12 10 16,11-11-3-16,-1-8 0 0,5-3 1 16,3-14 6-16,0-15-7 15,-3-10 1-15,-7-12-7 16,-6-4-18-16,-8-1 23 16,0 3 1-16,-8 7 0 15,-14 14-3-15,-5 18 3 16,-7 14 0-16,-6 17-10 15,1 19 15-15,5 9-5 16,14 7 0-16,16-2 2 16,4-7-13-16,13-9 11 15,22-11 0-15,8-16-16 16,6-7 27-16,5-17-11 16,-1-17 4-16,2-12 4 0,-4 0 2 15,-2-3-10 1,-7 2 0-16,-10 4 7 0,-12 10-1 15,-9 14-6-15,-8 14 22 16,-3 5-19-16,0 8-6 16,-3 18-22-16,-3 3 25 15,4 5-9-15,2-5 12 16,7-9-6-16,13-9 3 16,6-8-15-16,6-3 9 15,4-10 4-15,5-16 2 16,5-10 0-16,0-3 4 15,3 0-4-15,-3 3 0 0,-8 11 5 16,-13 11-7-16,-8 11 2 16,-8 3-10-16,-2 13 2 15,-3 16-10-15,2 4 18 16,4-2 0-16,6-3-5 16,6-9-25-16,6-9-29 15,5-10 12-15,3 0 18 16,4-17-7-16,3-12 14 15,-1-3-1-15,-1-4 18 16,-3-3 3-16,-11 0 2 16,-6 6 0-16,-13 8-10 15,-8 14 21-15,-5 11-1 16,-26 3-10-16,-3 22 0 0,-4 6 3 16,8-1-3-16,13-1 6 15,11-7-13-15,6-8 3 16,1-7-9-16,21-7 11 15,10-4 2-15,2-13 6 16,2-8 10-16,-3-3-1 16,-2-1 56-16,-4 0-14 15,-8 5 12-15,-8 11 25 16,-7 10-30-16,-4 3 2 16,0 11-66-16,0 27-19 15,0 21 19-15,-1 22 34 16,-2 21-22-16,0 17 8 15,3 12-19-15,-2 8 13 16,-2-10-14-16,-11-13 8 0,-6-19-5 16,-12-29-3-16,-10-18 0 15,-4-21 19-15,-5-12 4 16,-1-10 8-16,-1-7-25 16,8-17 3-16,7-26 13 15,12-21-22-15,24-25 2 16,4-19-10-16,41-18-4 15,24-19 10-15,16-8-20 16,12-2-7-16,6 4 17 16,4 12 3-16,-1 11 9 15,-9 9 6-15,-15 17-3 0,-21 16-3 16,-23 20 0 0,-19 19 7-16,-12 19 25 15,-4 14-23-15,-2 14 1 0,-21 0 14 16,-13 22-23-16,-5 18-1 15,-1 10 0-15,6 8 8 16,12-1-15-16,8-4 7 16,13-3 0-16,3-8-6 15,0-3 9-15,21-9-3 16,4-10 0-16,6-9 6 16,7-9-9-16,2-2 3 15,8-19 0-15,-3-12-8 16,2-13 8-16,-5-1-4 15,-9 7-8-15,-12 12 3 0,-9 15-2 16,-7 11 6-16,-3 9-20 16,1 24-1-16,2 17 8 15,2 4 18-15,6-5 0 16,7-9 12-16,5-10-21 16,2-7 9-16,1-10 0 15,2-10-3-15,5-3 10 16,5-5-7-16,7-15 1 15,4-7 8-15,-1 3-6 16,-1 3-3-16,-7 9 0 16,-7 5-8-16,-8 7 8 15,-3 0-2-15,-6 7 2 16,-3 9-53-16,0-3 1 0,-6 4-70 16,-3-1-88-1,-2-3 26-15,-4-6-155 0</inkml:trace>
  <inkml:trace contextRef="#ctx0" brushRef="#br2" timeOffset="-81940.29">27357 10698 80 0,'0'0'642'0,"-80"3"-638"16,69-3 87-16,11 0 65 15,7 0-156-15,44 0 16 16,35-20 35-16,49-10-12 16,45-10 9-16,54-3-31 15,54-3-13-15,46-7 20 16,39 1-19-16,19-2-5 15,-1 2 0-15,-22 9 5 16,-32-1-6-16,-51 8 1 16,-55 2 0-16,-59 6 0 15,-68 8-1-15,-49 9 1 16,-38 2 0-16,-17-1 6 16,-40 3-14-16,-29 3-3 0,-25 4-95 15,-19 0 8-15,-11 21-184 16,-10 6-186-16</inkml:trace>
  <inkml:trace contextRef="#ctx0" brushRef="#br2" timeOffset="-81510.3">28038 10822 466 0,'0'0'78'16,"0"0"-68"-16,0 0 254 15,0 0-145-15,0 0-100 16,0 0 45-16,197-20 30 15,-12-3-26-15,40-2-31 16,24 1-9-16,29 4 23 16,14 3-43-16,5 0 5 15,-6-8-13-15,-23-2 7 16,-32-3-3-16,-40 1-4 0,-46-1 0 16,-41 6 23-1,-42-1-18-15,-26 5 30 0,-19 6 17 16,-13 6-51-16,-9 0 16 15,0 8-17-15,0-1-31 16,-8 1-31-16,-17 0-140 16,-8 9-180-16,-4 6-175 15</inkml:trace>
  <inkml:trace contextRef="#ctx0" brushRef="#br2" timeOffset="-81077.88">31642 10294 1097 0,'0'0'102'16,"0"0"-94"-16,0 0 55 15,0 0-20-15,0 0-41 16,0 0 14-16,-9-3-16 15,9 3 8-15,5 3 22 16,-1-3-20-16,6 0 4 16,1 0 17-16,4 0-20 15,-2-13 20-15,-4 3-31 0,-3 0 5 16,-6 6 3 0,0 1-8-16,0 3-1 0,-15 0-5 15,-12 7-17-15,-4 10 22 16,3 6-1-16,7 0 0 15,9-4-18-15,7-2 19 16,5-3-13-16,0-4 10 16,0-8-15-16,2 1 15 15,1-3-10-15,3 0-25 16,3 0 15-16,0-6-25 16,0-11-43-16,-5-2-55 15,-4-7-188-15,-1-1-236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23T03:56:30.89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17219 9290 218 0,'0'0'61'16,"0"0"36"-16,3-97 23 15,0 72-23-15,-3 2 0 0,4 6 43 16,-4 3-48-16,0 4 1 15,0 5-14-15,0 0-30 16,0 5 18-16,0 0-44 16,0 0-3-16,0 0-20 15,0 0 9-15,0 17-20 16,0 20 7-16,0 30 4 16,0 11 23-16,-10 14-19 15,-4-2 6-15,1-1-10 16,1-7 5-16,-3-2-20 0,7-10 15 15,4-14-78 1,2-16-18-16,2-15-95 0,0-18-82 16,6-7-77-16</inkml:trace>
  <inkml:trace contextRef="#ctx0" brushRef="#br0" timeOffset="539.63">17365 9484 441 0,'0'0'114'0,"0"0"31"16,0 0-16-16,0 0-22 16,0 0-37-16,0 0 14 0,23-32-24 15,0 15-41-15,2-7 14 16,11 7-26-16,0 3-7 15,0 6 1-15,-8 8 0 16,2 0-2-16,-8 20 0 16,-5 13-4-16,-8 4-3 15,-9 7 8-15,0-3 0 16,-23 5-5-16,-5-5 7 16,1-5-2-16,2-7 0 15,5-9 5-15,10-7-9 16,4-9 4-16,6-4 0 15,0 0 13-15,0-1-9 0,10-22 7 16,13-16-11 0,5-7 16-16,8-3-16 0,-3 3 0 15,-8 6 0-15,-4 10-3 16,-9 12 9-16,-8 12-6 16,-2 6 0-16,-2 0-10 15,0 4 9-15,0 18-12 16,-6 9 13-16,-3 11 8 15,-1 4-5-15,5 2-3 16,5 3 0-16,0-1 5 16,15-6-7-16,13-5 2 15,9-10-37-15,8-12-50 16,9-7-109-16,3-10-69 0,1-10-72 16</inkml:trace>
  <inkml:trace contextRef="#ctx0" brushRef="#br0" timeOffset="780.63">18073 9621 435 0,'0'0'146'0,"0"0"69"16,0 0-54-16,0 0-34 16,0 0-78-16,0 0-11 15,0-3-13-15,42-1-18 16,13-6 70-16,11-1-64 0,-1 2-11 15,-2 3 8 1,-10 2-8-16,-15 1-4 0,-11 2-2 16,-17-2-58-16,-5 3 4 15,-5 0-96-15,-6 0-131 16,-16 4-29-16</inkml:trace>
  <inkml:trace contextRef="#ctx0" brushRef="#br0" timeOffset="1416.38">19128 9419 160 0,'0'0'78'15,"0"0"10"-15,0 0 27 16,0 0-57-16,0 0-49 16,0 0 5-16,6-11-11 0,-6 11-1 15,0 0 26-15,1 0-10 16,-1 0 9-16,0 0 3 16,0 0 4-16,0 0 26 15,0 0-12-15,0 0-3 16,0 0 16-16,0 0-46 15,0 0 2-15,0 0 2 16,0 0-17-16,0 0 33 16,0 0-10-16,0 0-2 15,0 0 25-15,-3-2-39 16,-7 2-6-16,-8 0-3 0,-3 0 6 16,-6 16-7-16,-4 15 1 15,1 8 0-15,1 6 38 16,6 5-24-1,8 0 6-15,6-2 2 0,9-4-15 16,9-7-1-16,18-4-6 16,17-11 3-16,7-8-3 15,6-7 0-15,10-7-33 16,-5-10-86-16,3-21-219 16,-13-10-174-16</inkml:trace>
  <inkml:trace contextRef="#ctx0" brushRef="#br0" timeOffset="1703.53">19614 9128 604 0,'0'0'52'15,"0"0"271"-15,0 0-181 16,0 0-91-16,0 0-24 15,0 0-20-15,-8 23-7 16,21 20 49-16,0 20-19 16,-1 10 26-16,-2 11-14 15,0 5-29-15,3-5 1 16,-7-1-5-16,2-7-9 16,0-7 0-16,1-12-14 0,3-7-5 15,-3-8-99-15,1-12-98 16,3-21-259-16</inkml:trace>
  <inkml:trace contextRef="#ctx0" brushRef="#br0" timeOffset="2070.67">20541 9235 1034 0,'0'0'65'0,"0"0"73"0,0 0-62 16,0 0 2 0,0 0-51-16,0 0-27 0,-1-12 11 15,-6 21-8-15,-5 10-3 16,-10 11 2-16,-14 8 3 16,-9 8 5-16,-4-5-10 15,0-3 0-15,10-10-7 16,9-5 15-16,12-6-8 15,8-6 0-15,7-2 4 16,3-1-18-16,0 5 14 16,19 1 0-16,11 6-9 15,10 0 16-15,11 0-7 16,0 1 0-16,5-1-5 0,2 1-19 16,2-1-75-1,-3 0-31-15,-5 0-100 0,-10-6-268 16</inkml:trace>
  <inkml:trace contextRef="#ctx0" brushRef="#br0" timeOffset="2654.04">21502 9215 667 0,'0'0'87'0,"0"0"106"16,0 0-72-16,0 0-66 0,0 0 48 16,0 0-76-16,11-44-22 15,-11 44 15-15,-12 0-17 16,-16 6 14-16,-10 11-17 16,-4 9 3-16,5 3-4 15,9-2 1-15,5 4 0 16,9-5-5-16,11-6 5 15,3-1 0-15,0-3 0 16,8 1 3-16,13-3-6 16,8 6 3-16,4-1 0 15,1-2 1-15,3 2 5 16,2 1-6-16,-2-2 0 16,-2 3 9-16,-6-3-15 0,-5 1 6 15,-8-2 0-15,-5 0-10 16,-8-2 10-16,-3 2-2 15,0 0 1-15,-21 3 1 16,-9 2-4-16,-5-5 4 16,-7-3 0-16,-1-3-2 15,-1-8 8-15,5-3-6 16,1 0 0-16,9 0 11 16,7-14 1-16,6-6-12 15,8-10 0-15,8-7 5 16,0-1 1-16,8-2-9 15,12 6 3-15,6 5-7 16,-4 12-6-16,1 5 9 16,-4 7-12-16,-4 5 12 0,0 0-75 15,-3 10-43-15,-6 10-169 16,-6-6-157-16</inkml:trace>
  <inkml:trace contextRef="#ctx0" brushRef="#br0" timeOffset="4351.96">26110 9032 330 0,'0'0'44'0,"0"0"109"16,0 0 22-16,0 0-8 15,0 0-54-15,0 0-4 16,-18-54-9-16,18 54-65 16,-3 0-5-16,3 22-30 15,0 17 14-15,15 21 15 16,-2 22 13-16,-4 11-33 0,-8 8 20 16,-1 6-21-1,0-5-8-15,0-6 0 0,0-14-20 16,10-16-60-16,13-19-62 15,7-25-165-15,3-22-148 16</inkml:trace>
  <inkml:trace contextRef="#ctx0" brushRef="#br0" timeOffset="4625.7">26877 9152 682 0,'0'0'322'15,"0"0"-164"-15,0 0-40 16,0 0-42-16,0 0-17 16,0 0-25-16,-45-55 10 15,42 55-44-15,-8 9 0 16,-5 28-14-16,-9 23 10 16,-5 23 4-16,1 11 0 15,11-2-1-15,4-3-5 16,6-7 6-16,3-6-14 15,4-12 7-15,1-15-93 16,0-10-16-16,-10-13-81 16,-4-13-227-16,-10-13-43 15</inkml:trace>
  <inkml:trace contextRef="#ctx0" brushRef="#br0" timeOffset="4792.64">26448 9567 659 0,'0'0'205'15,"0"0"26"-15,0 0-161 16,90-78-46-16,-17 53-9 16,12 3 5-16,9 2-20 15,0 9-20-15,-2 8-1 16,-9-3-170-16,-15 1-137 16,-20-10-81-16</inkml:trace>
  <inkml:trace contextRef="#ctx0" brushRef="#br0" timeOffset="4972.12">27191 9247 479 0,'0'0'149'0,"0"0"160"16,0 0-141-16,0 0-124 15,0 0-18-15,0 0-14 16,-37 128 11-16,30-58 28 16,4 8-43-16,3 3 6 15,0-3-14-15,20-8-13 16,19-16-10-16,13-25-105 15,8-26-126-15,-2-9-89 16</inkml:trace>
  <inkml:trace contextRef="#ctx0" brushRef="#br0" timeOffset="5417.31">27470 9518 507 0,'0'0'148'15,"0"0"68"-15,0 0-127 16,0 0-89-16,0 0-21 15,0 0 9-15,44-36 12 16,-8 26 2-16,2 0-2 16,-1 4 0-16,-5-2-5 15,-9 8-26-15,-6 0-11 16,-5 0 2-16,-9 17-59 16,-3 4 54-16,-5 1 31 15,-14 5 11-15,-2-5 2 16,3-1 1-16,5-6 0 0,7-8 22 15,4-6-8-15,2-1 32 16,0 0 27-16,21-20 3 16,12-14-5-16,12-7-41 15,4-7-6-15,-3-4 11 16,-7-4-32-16,-11 6 2 16,-11 14 9-16,-9 15-8 15,-8 15 8-15,0 6-14 16,0 4-3-16,-8 29 2 15,-9 12-13-15,-4 11 14 16,2-3 0-16,10-3 3 16,9-10-9-16,0-8-4 15,21-12-61-15,13-12 11 16,8-8-130-16,6-14-49 16,-6-22-138-16</inkml:trace>
  <inkml:trace contextRef="#ctx0" brushRef="#br0" timeOffset="5661.95">28088 9092 385 0,'0'0'192'0,"0"0"149"16,0 0-161-16,0 0-73 15,0 0-31-15,0 0-60 16,-32-43-9-16,56 66 14 16,15 4 24-16,12 11 14 15,7 6-48-15,-2 2 2 16,-9 10-11-16,-14 0-2 15,-17 7 0-15,-16-4-8 0,-5 2 2 16,-32 0 2-16,-12-4-15 16,-11-4-53-16,1-8 24 15,5-11-62-15,11-15-58 16,17-16-122-16,19-8-224 16</inkml:trace>
  <inkml:trace contextRef="#ctx0" brushRef="#br0" timeOffset="5855.96">28787 9418 716 0,'0'0'382'0,"0"0"-291"0,0 0 29 16,0 0-98-16,0 0-7 15,0 0-30-15,78-46 11 16,-22 43-20-16,15 2-37 15,2 1-38-15,1 0-142 16,-11-8-207-16</inkml:trace>
  <inkml:trace contextRef="#ctx0" brushRef="#br0" timeOffset="6181.34">29478 9029 694 0,'0'0'133'16,"0"0"166"-16,0 0-172 0,0 0-43 16,0 0-50-16,0 0-26 15,-17-21 10-15,17 39-9 16,0 15-9-16,-4 14 35 16,-5 11-25-16,-3 13 31 15,-1 1-41-15,2-1 3 16,3-10 1-16,8-16 0 15,-3-14-4-15,3-9 0 16,0-12 6-16,0-3-15 16,8-7 9-16,14 0 0 15,19-4-17-15,15-14 13 16,12-6-52-16,3-2-37 16,2 0-104-16,-6-2-219 15,-4-3-232-15</inkml:trace>
  <inkml:trace contextRef="#ctx0" brushRef="#br0" timeOffset="6465.6">30080 8808 715 0,'0'0'63'0,"0"0"252"16,0 0-153-16,0 0-57 15,0 0-4-15,0 0-88 0,-30-43 8 16,30 55-21-16,8 22 0 16,16 22 13-16,6 19-13 15,-2 12 12-15,-6 19 3 16,-8 6-6-16,-10 1-13 16,-4-4 4-16,0-14-22 15,-9-19-7-15,-8-10-78 16,-3-20-30-16,2-15-29 15,8-23-337-15</inkml:trace>
  <inkml:trace contextRef="#ctx0" brushRef="#br0" timeOffset="6862.16">30953 8976 951 0,'0'0'110'16,"0"0"-40"-16,0 0 36 16,0 0-91-16,0 0-11 15,0 0-3-15,-7-24 5 16,2 24-6-16,-7 4 0 16,-13 16 4-16,-11 10 26 15,-10 3-16-15,-4 0-12 16,0-4 10-16,2 1-5 15,6-7-7-15,12-3 0 0,11-6 10 16,7-4-10-16,9-7 0 16,3 0 0-16,0 0-12 15,0 8 17-15,15 8-5 16,12 4 9-16,14 3-5 16,11-2 25-16,9-1-29 15,0-3 0-15,-3-4-9 16,-3 1 8-16,-1-4-23 15,-2-3-68-15,-7 0-88 16,-11-3-43-16,-10-7-415 16</inkml:trace>
  <inkml:trace contextRef="#ctx0" brushRef="#br0" timeOffset="7411.26">31751 8923 727 0,'0'0'145'15,"0"0"103"-15,0 0-156 16,0 0-47-16,0 0 9 16,0 0-46-16,-19-22-6 15,1 22 8-15,-8 12-9 16,-5 7-1-16,0 5 0 15,2 6 7-15,2 1-11 0,7-2 4 16,8-3 0-16,4-4-12 16,8-7 12-16,0-3-12 15,2-5 10-15,13-1-24 16,1-5 18-16,5-1-2 16,1 0-10-16,-2 0 11 15,-4-7 4-15,-4 0 5 16,-9 4 3-16,-3 3 2 15,0 0 9-15,0 0-14 16,-13 0 12-16,-17 19-16 16,-11 9 11-16,0 8-7 15,5 6 14-15,7-2-9 16,12 3 5-16,9-9-10 0,8-5 6 16,3-2-7-16,24-12 1 15,16-4 0-15,12-11 13 16,5 0-2-16,4-14-10 15,-4-8-1-15,-6-4-15 16,-13-1 4-16,-9 4-4 16,-16 6-11-16,-13 7 23 15,-3 7-55-15,-16 3-47 16,-20 0-247-16,-8 7-86 16</inkml:trace>
  <inkml:trace contextRef="#ctx0" brushRef="#br0" timeOffset="9674.93">21277 9875 206 0,'0'0'51'0,"0"0"37"15,0 0 14-15,0 0-17 16,0 0-14-16,0 0-35 16,5 0-3-16,-5 0-4 15,0 0-15-15,0 0 33 16,0 0-28-16,0 0-12 15,0 0 22-15,0 0-29 16,0 0 17-16,0 0 2 16,0 0-18-16,0 0 8 15,0 0-9-15,0 0 0 16,0 0-6-16,0 0 6 0,0 0 0 16,0 0-1-1,0 0 6-15,0 0-7 0,0 0 2 16,0 0 0-16,0 0-5 15,0 0 5-15,0 0-4 16,0 0-17-16,0 0-43 16,3 0 15-16,-3 0-2 15,0 0-21-15,0 0 1 16,3 0-76-16,0 0 4 16,2 3 85-16,1-3-36 15</inkml:trace>
  <inkml:trace contextRef="#ctx0" brushRef="#br0" timeOffset="17877.37">19454 10746 132 0,'0'0'80'0,"-17"-79"54"15,10 49 33-15,4 10-37 16,-1 7 41-16,-1 10 1 16,4 1-62-16,1 2-39 15,-2 0-30-15,2 0-41 16,-1 29 0-16,-5 30-6 16,2 23 6-16,-5 20 35 15,-1 4-29-15,2-10-5 16,2-6-1-16,4-21 9 15,1-16-10-15,1-24 1 16,0-15 0-16,-2-7-2 16,1-7 13-16,-5 0-8 0,-10-21 37 15,-10-11-26-15,-7-15-6 16,4 2-8-16,0 1-4 16,10 12-11-16,2 11 21 15,8 12-6-15,5 8 0 16,4 1 0-16,0 4-1 15,0 23-20-15,10 12 21 16,13 10-10-16,5 1 12 16,9-4-2-16,5-9 1 15,3-11 11-15,-3-14-15 16,1-12 3-16,-1-9 0 0,7-27 42 16,-4-15-25-16,1-11 1 15,-7-2-3-15,-10 0-8 16,-3 13-3-16,-14 13-4 15,-5 18-13-15,-5 14 7 16,-1 6-57-16,-1 6-75 16,0 17-367-16,0 4-63 15</inkml:trace>
  <inkml:trace contextRef="#ctx0" brushRef="#br0" timeOffset="19220.66">18112 12355 747 0,'0'0'36'0,"0"0"117"0,0 0 2 15,0 0-123-15,0 0 19 16,0 0-25-16,0 0-23 16,36-56 31-16,-18 46-34 15,6 6 7-15,-5 4-7 16,3 0 7-16,-1 0-15 16,0 17 8-16,0 10 0 15,-9 2-10-15,-6 8 15 16,-6-1-5-16,0 3 0 15,-2-5 7-15,-11-5-6 16,-3-9-1-16,2-6 0 16,5-5 5-16,6-9 1 15,3 0-6-15,0 0 11 0,0-10-10 16,10-23 11-16,16-9-12 16,2-11-4-16,11 3-4 15,3 1 7-15,2 3 1 16,-5 5 0-16,-4 10 7 15,-13 11-7-15,-10 8 3 16,-7 7-2-16,-5 5 34 16,0 0-30-16,0 0 6 15,0 17-11-15,0 12-2 16,-4 17 1-16,0 3 1 16,4 1 0-16,0 3-5 15,15-6 5-15,13-1-2 0,31-10-52 16,22-13-85-16,24-20-110 15,8-6-306-15</inkml:trace>
  <inkml:trace contextRef="#ctx0" brushRef="#br0" timeOffset="19836.72">19444 12402 1154 0,'0'0'23'0,"0"0"-20"16,0 0 12-16,-4 85-8 16,39-66-7-16,7-4 0 15,0-10 3-15,4-5-1 16,-3-10-2-16,-1-15 1 0,-6-15-4 16,-8-3 3-16,-10-7-3 15,-8-6-3-15,-8 1 9 16,-2 1-3-16,-2 15 0 15,-9 11 7-15,5 16-1 16,3 12 17-16,0 0-23 16,-2 27-5-16,5 12-16 15,0 8 21-15,1 2 0 16,18-9 0-16,6-10-5 16,3-8 5-16,1-12-19 0,2-10 14 15,-1-3-15 1,3-24 20-16,-2-9-4 0,0-14-2 15,-2-8-1 1,-6-5 7-16,-9 0 0 0,-5 7 11 16,-9 13 1-16,0 23 27 15,0 13 29-15,-8 7-21 16,-7 14-35-16,-2 18-12 16,1 14 0-16,7 2-12 15,9 0 15-15,0-8-3 16,16-2 0-16,9-10 4 15,5-8-9-15,-2-7 5 16,-1-6 0-16,-6 0 7 16,-6-7-3-16,-9 3-4 15,-6-3 0-15,0 0 4 0,0 9-10 16,-20 2-7-16,-7 2-26 16,-11 4-9-16,-3-5-51 15,-5-4-47-15,3-8-123 16,2 0-32-16,6-25 44 15</inkml:trace>
  <inkml:trace contextRef="#ctx0" brushRef="#br0" timeOffset="20111.59">19911 11777 604 0,'0'0'75'15,"0"0"227"-15,0 0-165 0,0 0-107 16,0 0-11-16,0 0-19 15,-9 20 0-15,9-6 13 16,0-2-11-16,0-5 1 16,0-7-3-16,0 0 6 15,0 0 1-15,0 0-3 16,0-9-2-16,3-11 33 16,0-7-12-16,-3-3-5 15,0 7-5-15,-14 10-10 16,1 9-6-16,-6 4-17 15,-1 21-56-15,-2 18-60 16,2 14-144-16,10-4-176 16</inkml:trace>
  <inkml:trace contextRef="#ctx0" brushRef="#br0" timeOffset="20967.74">21037 12045 320 0,'0'0'94'0,"0"0"81"15,-38-81 20-15,22 73-18 16,6 8-76-16,-7 0-68 16,-2 20-19-16,-3 19-6 15,-1 11-8-15,7 8 21 16,9 6-19-16,4-8 22 15,3-10-24-15,10-6 0 16,11-14-7-16,10-10 7 16,11-15 0-16,3-1 0 15,5-31-1-15,5-14-9 0,-4-14 4 16,-3-11-21-16,-8-7 23 16,-8-5 4-16,-10-1 3 15,-7 1 7-15,-12 13-5 16,-3 13 33-16,0 19-15 15,0 21-1-15,0 16 26 16,-3 6-48-16,-6 33-12 16,1 19 6-16,2 14 6 15,6 7-1-15,0-2 1 16,2-5 0-16,19-10-8 16,0-13 6-16,9-12-25 15,2-16-12-15,4-12-15 0,-2-9 13 16,-2-11-26-16,-3-18-16 15,-7-10 59-15,-6-7-11 16,-7 0 30-16,-6 2-1 16,-3 9 12-16,0 15 39 15,0 13-3-15,0 7-6 16,0 10-36-16,0 22-51 16,0 12 51-16,0 2-4 15,0-4 4-15,15-6-1 16,0-11-27-16,7-8-34 15,3-12 22-15,0-5 3 16,0-13-5-16,-1-16 38 16,-8-12 3-16,-9-2 1 15,-4-9 2-15,-3 0-1 16,-6-2 18-16,-14 10 17 0,-6 12-34 16,0 19 20-16,-2 13 13 15,0 13-35-15,3 21-33 16,5 13-50-16,11 2-21 15,9-6-183-15</inkml:trace>
  <inkml:trace contextRef="#ctx0" brushRef="#br0" timeOffset="21303.62">21974 11836 805 0,'0'0'131'15,"0"0"72"-15,0 0-78 16,0 0-108-16,0 0-7 16,0 0-10-16,-38 17 0 15,38 10 1-15,0 1-1 16,2 0 0-16,16 0-3 16,6-1 8-16,7-3-7 15,0 0 2-15,1-8-24 16,-7 1 17-16,-7-4-23 15,-9 2 10-15,-8-1 15 16,-1 6-20-16,-10 0 25 16,-22-1-6-16,-8 1 14 15,-2-4-19-15,-1-4 1 0,4-6-40 16,8-3-1-16,13-3-109 16,14-20-182-16,4-17-141 15</inkml:trace>
  <inkml:trace contextRef="#ctx0" brushRef="#br0" timeOffset="21664.09">22291 11843 702 0,'0'0'314'0,"0"0"-305"16,0 0 51-16,0 0-52 16,0 0 34-16,-3 90-11 15,3-61-30-15,0-5 10 0,6-9-11 16,9-5 0-16,2-7-8 15,4-3 5-15,2-9 0 16,3-15 1-16,-1-7-12 16,-5-6 11-16,-6 0-27 15,-6-3 30-15,-8 5-9 16,0 8 22-16,-2 7-4 16,-14 13 36-16,-2 7-12 15,-7 7-14-15,-5 24-19 16,2 10 0-16,-1 13 23 15,8 2-18-15,11-1 13 16,8-1-14-16,2-9 6 16,20-12-16-16,25-9 6 15,13-14 0-15,10-10-13 16,2-3-45-16,-17-25-74 0,-20-4-238 16</inkml:trace>
  <inkml:trace contextRef="#ctx0" brushRef="#br0" timeOffset="22047.1">19762 13137 892 0,'0'0'102'16,"0"0"72"-16,0 0-52 15,0 0-81-15,0 0 6 16,0 0-47-16,-42-5-16 15,42 61 15-15,0 24 2 16,0 4 5-16,0 2-6 16,0-2-5-16,0-9 1 15,0-10-63-15,0-21-17 0,0-15-44 16,-7-16-152-16,-7-13 16 16,-4-13-25-16</inkml:trace>
  <inkml:trace contextRef="#ctx0" brushRef="#br0" timeOffset="22475.24">19531 13508 188 0,'0'0'108'16,"0"0"71"-16,0 0-3 16,0 0-32-16,0 0-89 15,0 0-35-15,-62-24-20 16,76 31-19-16,14 0 19 16,14-7 0-16,14 0 4 15,9-9 4-15,-1-13-8 0,-5 0-10 16,-13 2 4-16,-14 8 11 15,-16 4-5-15,-5 5 8 16,-11 3 13-16,0 0 89 16,0 0-41-16,0 14-42 15,0 12 6-15,0 11-13 16,-8 6 24-16,8-1-20 16,0 1-24-16,5-7 14 15,11-9-14-15,8-10 0 16,6-15-6-16,3-2 10 15,-4-9-4-15,1-17 0 16,-4-11-9-16,-11-7 7 16,-9-4 2-16,-6-2 0 0,-6 3-5 15,-21 5 12 1,-4 14-7-16,-7 19 3 0,1 9 0 16,-2 9-6-16,8 22 2 15,4 8-17-15,14 5-3 16,13 6-63-16,6-1-82 15,19-6-113-15,11-11-158 16</inkml:trace>
  <inkml:trace contextRef="#ctx0" brushRef="#br0" timeOffset="22795.6">20816 13273 996 0,'0'0'110'0,"0"0"44"16,0 0-44-16,0 0-69 16,0 0 13-16,0 0-41 15,-86 76 14-15,57-23 20 16,12 3-19-16,9-3-6 16,8-6-22-16,8-8 2 15,15-12-14-15,10-11 12 16,5-16 0-16,8 0-7 15,3-31 6-15,-1-5-2 16,-2-6-19-16,-7 5-18 16,-11 5 38-16,-7 8-56 15,-11 8 13-15,-7 7-17 0,-3 9-50 16,-6 0-47-16,-22 15-236 16,-13 12-171-16</inkml:trace>
  <inkml:trace contextRef="#ctx0" brushRef="#br0" timeOffset="24941.16">28822 10464 324 0,'0'0'70'16,"0"0"-57"-1,0 0 93-15,0 0 1 0,0 0-37 16,7-81 36-16,-3 67 18 16,-2 8-36-16,-1 3 10 15,-1 3-12-15,0 0-37 16,0 0 0-16,0 0-35 16,0 6-11-16,0 31-3 15,2 24-7-15,2 20 7 16,2 11 11-16,-2-2-6 15,0-4 2-15,0-10-7 16,-2-13 0-16,-1-14-5 16,-1-14 6-16,0-17-2 0,0-5-6 15,0-7-15-15,-6-6 20 16,-10 0-13-16,-8-3-1 16,-3-17 12-16,0-9-35 15,-1-3 13-15,-1-5-5 16,4-1 2-16,4 15 24 15,11 4 6-15,4 12-1 16,4 5 38-16,2 2-37 16,0 0-1-16,0 17-7 15,12 12 7-15,8 6 0 16,2 2 13-16,1-1-13 16,2-6 10-16,-1-7-4 0,-3-6 0 15,0-4 10 1,-2-9-13-16,0-4 23 0,10-14-7 15,5-22 9-15,11-10 13 16,0-14-39-16,-1-6 13 16,-6 3-12-16,-7 4 4 15,-9 14-6-15,-8 17-1 16,-6 12-23-16,-3 13-7 16,-5 3-81-16,0 30-156 15,-2 12-86-15,-18 7-69 16</inkml:trace>
  <inkml:trace contextRef="#ctx0" brushRef="#br0" timeOffset="25599.69">27743 12025 414 0,'0'0'156'16,"0"0"23"-16,-18-100 29 15,5 68-76-15,-2 2-68 16,1 10 28-16,5 10-46 15,2 6 11-15,4 4 25 16,0 0-54-16,-4 11-15 16,-4 25-13-16,-4 24 2 15,2 22-5-15,1 14 3 16,4 3 0-16,7 3-3 16,1-9 3-16,0-10-1 0,14-10-52 15,3-17-43 1,-5-17-9-16,-8-13-79 0,-4-18-50 15,-13-8-64-15,-15-22-97 16</inkml:trace>
  <inkml:trace contextRef="#ctx0" brushRef="#br0" timeOffset="25930.7">27426 12339 371 0,'0'0'189'16,"0"0"-26"-16,0 0 130 15,-3-73-228-15,31 57-39 16,16-4-26-16,14 0 10 15,10 3-13-15,6-3 3 16,4 1-14-16,-6 2-43 16,-8-3-73-16,-15-3-28 15,-13 4 25-15,-16-5 26 0,-15-2 84 16,-5-3 23-16,0 2 37 16,-11 8 68-16,-5 8 33 15,1 8 17-15,-1 3-64 16,1 16-44-16,-5 18 2 15,1 15-33-15,7 10 35 16,5 7-16-16,7 4-15 16,0-1-8-16,1-7-12 15,16-9-8-15,3-12 6 16,3-19-61-16,-1-10-42 16,2-12-109-16,0-14-69 15,-2-23-120-15</inkml:trace>
  <inkml:trace contextRef="#ctx0" brushRef="#br0" timeOffset="26366.12">28044 12187 98 0,'0'0'635'0,"0"0"-571"16,0 0 118-16,0 0-94 16,0 0-84-16,0 0 11 15,-3-17-15-15,33 14 0 16,3-1 10-16,1 4-10 15,-2 0 0-15,-9 0-8 16,-3 0 8-16,-8 16-5 16,-6 3-2-16,-5 6-8 0,-1 4 4 15,0 1 7 1,-7-2-7-16,-6-6 1 0,2-6 14 16,5-6-4-16,1-5 0 15,5-5 2-15,0 0 4 16,0-9-4-16,14-23 1 15,8-14-3-15,7-17 6 16,0-9-6-16,3-4 8 16,-4 7-8-16,-3 9 47 15,-7 24-35-15,-8 16-10 16,-3 12 7-16,-6 8-9 16,-1 17-20-16,0 20-3 0,0 18 23 15,0 5-11 1,0-1 6-16,0-5-36 0,0-10-19 15,3-12-71-15,9-15-31 16,8-14-19 0,5-3-72-16</inkml:trace>
  <inkml:trace contextRef="#ctx0" brushRef="#br0" timeOffset="26650.6">28547 11773 242 0,'0'0'538'15,"0"0"-440"-15,0 0 159 16,0 0-153-16,0 0-59 16,0 0 21-16,-26-16-33 15,37 27-25-15,17 11 24 0,13 9 17 16,5 3-21-16,2 14-19 16,-5 1 1-16,-9 4-11 15,-12 6 1-15,-14 3 0 16,-8 2-6-16,-13 3 6 15,-19-5-25-15,-6-6 4 16,-3-6-41-16,1-11 0 16,3-12-36-16,4-14-82 15,6-13-195-15,6-20-230 16</inkml:trace>
  <inkml:trace contextRef="#ctx0" brushRef="#br0" timeOffset="27708.02">29699 12151 292 0,'0'0'257'0,"0"0"-219"16,0 0 83-16,0 0 4 15,0 0-37-15,0 0-27 0,-11 16-6 16,11-16-9-16,21 0-14 16,9-17 27-16,9-12-21 15,4-5-33-15,-5-5 12 16,-6-1-15-16,-13-2-2 15,-4 6 1-15,-10 6 12 16,-5 9-13-16,0 11 0 16,0 7 4-16,0 3-11 15,-9 6-1-15,-6 22-25 16,4 14 11-16,7 10 5 16,4-5 7-16,7-6-17 15,17-9-27-15,4-16 7 0,5-15 3 16,5-1 16-1,4-27 27-15,-1-12-18 0,0-11-13 16,-7-6 9-16,-6-3 23 16,-4 2 28-16,-10 1-9 15,-6 13 18-15,-6 13 29 16,-2 12 23-16,0 12-14 16,0 6-25-16,-6 8-48 15,-4 17-2-15,2 6-3 16,5 6 3-16,3-2-7 15,6 2 11-15,13-7-4 16,-1-4 0-16,2-1 3 16,-8-7-9-16,-2-4 6 0,-10-4 0 15,0 2 3 1,-7 5 3-16,-22 2-1 0,-8 1-5 16,-11-2-14-16,-9-5 1 15,-2-4-87-15,-1-9-121 16,7 0-108-16,14-26-221 15</inkml:trace>
  <inkml:trace contextRef="#ctx0" brushRef="#br0" timeOffset="27850.33">30129 11436 1042 0,'0'0'71'0,"0"0"58"15,0 0-83 1,0 0-46-16,0 0-31 0,0 0-78 15,36 57-78-15,-22-14-248 16</inkml:trace>
  <inkml:trace contextRef="#ctx0" brushRef="#br0" timeOffset="28750.12">31360 11605 439 0,'0'0'153'0,"0"0"53"16,0 0 57-16,0 0-149 15,0 0-34-15,0 0-47 0,-75-7-23 16,34 51 8-16,0 15-15 15,9 3 18-15,14-2-21 16,13-3 11-16,5-7-15 16,18-14 4-16,16-11-9 15,11-18 5-15,14-7 1 16,8-23 0-16,4-19-7 16,-1-8-38-16,-9-10 43 15,-8-3-32-15,-11-9 15 16,-11-4 20-16,-6 7-3 15,-10 9 5-15,-6 24 9 16,-6 19-8-16,-3 14 49 16,0 3-38-16,0 7-12 0,-9 26-7 15,-6 14 0 1,3 11 7-16,3 5 0 0,8-2 8 16,1-3-12-16,1-11 4 15,19-12-10-15,2-11 3 16,6-12-31-16,5-12 5 15,4 0 16-15,9-23-32 16,-2-12-16-16,-5-8-41 16,-6-7 18-16,-13 0 71 15,-6 8 15-15,-8 14 2 16,-6 16 74-16,0 12 35 16,-6 0-26-16,-14 23-83 15,4 11 0-15,3 8 9 16,6-3-9-16,7 2 2 0,0-12-2 15,7-7-15-15,9-8-10 16,5-11-44-16,3-3 7 16,1-3 46-16,-4-16-22 15,-3-8 22-15,-3-9-10 16,-11-5 12-16,-4-4 14 16,0-2 31-16,-16 8 15 15,-9 13 22-15,-5 12 20 16,-2 14-39-16,3 0-26 15,7 11-23-15,6 17-3 16,10 3-42-16,6 6-96 16,6-7-52-16,24-8-127 15</inkml:trace>
  <inkml:trace contextRef="#ctx0" brushRef="#br0" timeOffset="29389.83">32361 11595 487 0,'0'0'201'15,"0"0"11"-15,0 0-15 16,0 0-107-16,0 0-18 16,0 0-72-16,-24 0 4 15,8 27 2-15,-5 2 8 16,7 1 14-16,9-1-28 16,5-2 1-16,0 0-3 15,11-4 2-15,7 0-3 0,5-4 0 16,-1-2-21-1,-4 0 22-15,-5 0-9 0,-5-4 5 16,-7-1-5-16,-1 2 9 16,-9 0 0-16,-16 3-6 15,-8-5 5-15,-3-5 1 16,2-4-6-16,6-3-44 16,7 0 27-16,15-10-51 15,6-19-38-15,18-11-135 16,22-10 55-16,5 4-9 15,2 3 42-15,-3 4 161 16,-7 8 59-16,-3 11 74 16,-11 4 12-16,-7 12 16 15,-7 2-41-15,-3 2-37 16,1 0-24-16,1 6-37 0,1 11 38 16,0-3-28-16,1 0-31 15,-2-2 6-15,-2 1-7 16,1-6-2-16,2-5-35 15,5-2-6-15,3 0 19 16,0-12-1-16,1-7-8 16,-8-6 29-16,-4-2 2 15,-3 1-4-15,-3 3 8 16,0 3-2-16,-7 10 18 16,-11 10-5-16,-6 0-7 15,-6 14-12-15,-1 16 14 16,2 3 2-16,6 4 17 0,8 2-14 15,4-6-1-15,10-4-12 16,1-2-31-16,0-8-37 16,10-6-83-16,13-9-23 15,8-4-75-15</inkml:trace>
  <inkml:trace contextRef="#ctx0" brushRef="#br0" timeOffset="29516.67">32816 11701 125 0,'0'0'0'0,"0"0"-6"15,0 0-113-15</inkml:trace>
  <inkml:trace contextRef="#ctx0" brushRef="#br0" timeOffset="30715.86">30376 12607 602 0,'0'0'185'16,"0"0"-16"-16,0 0 9 15,0 0-67-15,0 0-28 16,0 0-40-16,0-43 1 15,0 69-32-15,0 23-12 16,-11 24 56-16,-1 9-49 16,-1 2-3-16,6-6-4 15,-3-1-11-15,7-11-13 16,2-11-26-16,1-18-68 16,0-20 32-16,0-15-37 0,0-2-3 15,-3-17 79-15,-9-17 22 16,0-7-7-16,-6-5 27 15,-1 3 5-15,-4 7 36 16,-2 9 13-16,0 11 15 16,5 5-16-16,4 9-40 15,8 1-2-15,5-2-6 16,3 0-15-16,11-2-23 16,26-10-9-16,15-4 47 15,10-11 6-15,-1-7-4 0,-6 7 2 16,-12 8 12-16,-10 10 32 15,-9 12-18-15,-9 0-29 16,-8 22-1-16,-4 14 11 16,-3 12 7-16,0-1 23 15,0-4-21-15,0-2-18 16,0-12 10-16,0-7-12 16,8-8 0-16,11-8-2 15,9-6 8-15,4-3-2 16,4-19-4-16,-2-7-14 15,-10-5 4-15,-11-9 6 16,-9-3 4-16,-4-1 15 0,-13 0 6 16,-12 8 13-1,-6 13 15-15,-5 16-27 16,0 10 13-16,2 4-35 0,4 21 0 16,9 8-9-16,9 11-7 15,10 4-37-15,2-2-52 16,15-5-102-16,15-7-96 15,9-17-190-15</inkml:trace>
  <inkml:trace contextRef="#ctx0" brushRef="#br0" timeOffset="31204.16">31478 12583 712 0,'0'0'463'16,"0"0"-463"-16,0 0 118 16,0 0-47-16,0 0-41 15,0 0 35-15,0-23-41 16,0 23-10-16,0 0 36 16,0 0-45-16,0 0 8 15,0 4-13-15,-5 8 5 16,-2 8-9-16,-2 1 4 15,2-1 0-15,1 5 0 16,0-4 6-16,-2 1-6 16,4 4 0-16,-1-2 4 15,1 5-7-15,1 1 3 0,-3 3 0 16,-1 0-4 0,1 0 9-16,-1-2-5 0,3-3 0 15,2-7 4-15,2-2-7 16,0-9 3-16,0-6 0 15,0-1-10-15,0-3 13 16,5 0-3-16,7 0 11 16,9 0-10-16,6-6 11 15,7-3-12-15,3-3 0 16,3-1-2-16,-4 4 2 16,-3-2-5-16,-8 5-39 15,1 2-39-15,-2-1-26 0,-2 4-72 16,0 1-281-16</inkml:trace>
  <inkml:trace contextRef="#ctx0" brushRef="#br0" timeOffset="31864.41">32252 12897 38 0,'0'0'99'0,"0"0"-1"15,0 0-6-15,0 0-56 16,0 0-14-16,0 0-11 15,4 0 2-15,-1 0 32 16,0 0 3-16,-1 0 19 16,-1-1-8-16,1-4-16 15,0 2 23-15,1 1-28 16,0-1 11-16,0 0 18 16,-2 3-15-16,-1 0 8 15,0-2-10-15,0 2-14 16,0 0 33-16,0 0-44 0,-3 0-17 15,-4 10 12-15,-1-1-15 16,2 2 21-16,2-6-18 16,2-1-3-16,2-1 2 15,0-1-7-15,0-2 0 16,0 0-3-16,12 0 11 16,3 0-7-16,4-5 6 15,-4-7-3-15,2-2 7 16,-5-3-11-16,-5 1 0 15,-6 5-2-15,-1 8 10 16,0 3-8-16,-7 0 16 16,-8 0-15-16,-3 0 8 15,3 6-9-15,4 5 0 0,5 2-3 16,3-4 6 0,3-1-4-16,0-6 1 0,0 2-11 15,4-1 7-15,9-3-22 16,2 0-7-16,5 0 1 15,-7-7-54-15,2-10-65 16,-7-1-116-16,-4-3-70 16</inkml:trace>
  <inkml:trace contextRef="#ctx0" brushRef="#br0" timeOffset="38103.83">18979 9729 53 0,'0'0'0'0,"119"129"-14"16,-67-53-6-16</inkml:trace>
  <inkml:trace contextRef="#ctx0" brushRef="#br0" timeOffset="40892.28">31509 9601 1 0,'0'0'5'0,"0"0"1"16,0 0-5-16,0 0 4 16,0 0 5-16,0 0-6 0,3 0 6 15,-3 0-1-15,0 0-5 16,0 0 7-16,0 0-9 16,0 0-1-16,0 0-1 15,2 0 0-15,-2 0 0 16,3 0 0-16,-2 0 3 15,2 0 0-15,-1 0-3 16,-1 0 1-16,-1 0 1 16,0 0-1-16,3 0-2 15,-3 0-8-15,0 0-60 16</inkml:trace>
  <inkml:trace contextRef="#ctx0" brushRef="#br0" timeOffset="41998.24">23452 9624 237 0,'0'0'33'0,"0"0"54"0,0 0 51 16,0 0-53-16,0 0 15 16,0 0 20-16,-69 3-28 15,68-1 11-15,-2 0-8 16,3-2-22-16,-2 0 1 16,2 0-40-16,0 0 10 15,0 0 0-15,0 0-25 16,0 0 16-16,2 0-35 15,25 0 3-15,26 0 17 16,26 0-5-16,20-2 6 0,11-8-4 16,0-2-14-16,-2 2 6 15,-7 0-9-15,-11 4 0 16,-14-1 1-16,-15 0-1 16,-16 4 0-16,-20 0-4 15,-11 3-21-15,-13 0 15 16,-1 0-20-16,-8 0-25 15,-23 0-7-15,-10 3-97 16,-13 16-92-16,-9 2-74 16,-8 2-100-16</inkml:trace>
  <inkml:trace contextRef="#ctx0" brushRef="#br0" timeOffset="42415.35">23374 9855 449 0,'0'0'143'0,"0"0"-42"16,0 0 97-16,0 0-72 15,0 0-27-15,0 0-18 16,0 0-45-16,-27 6-6 16,27-6 17-16,0 3-27 15,0-3 7-15,0 0-6 16,2 7-12-16,19-3 31 15,15 4 3-15,13-3 3 16,16-1 1-16,19-4-34 16,11 0 15-16,13 0-17 0,7-4-4 15,-1-3 3-15,-3 0-10 16,-4 1 0-16,-10-1 0 16,-12 1 7-16,-21 2-7 15,-23-3 0-15,-19 7 1 16,-14-2-7-16,-8 2 6 15,0 0 0-15,0 0-2 16,0 0 2-16,0-1-26 16,-11-2-17-16,-8 0-70 15,-4 0 18-15,-2 3-38 16,-5 0-94-16,-3 0-81 16,2 0-71-16</inkml:trace>
  <inkml:trace contextRef="#ctx0" brushRef="#br0" timeOffset="43291.68">24253 9324 398 0,'0'0'60'16,"0"0"47"-16,0 0 68 15,-97-60-40-15,84 53-26 16,5 1-11-16,2 2-36 15,1 1 5-15,1 3-35 16,0 0 0-16,1 0 8 16,1 0-16-16,2 0 18 15,0 0-18-15,0 0-14 0,0 0 23 16,0 0-33-16,0 0 11 16,0 0-4-16,0 0-4 15,0 0 10-15,0 0-13 16,0 0 0-16,0 0 1 15,0 0-1-15,0 0 0 16,0 16-3-16,9 7 7 16,9 13-4-16,6 1 5 15,6 4-4-15,1 0 15 16,8-4-14-16,7 2-2 16,3-3 0-16,2 1 10 0,-4-3-10 15,-2 1 0 1,-3-1 0-16,-2-1-10 0,-7-4 10 15,-8-2 0-15,-9-5-3 16,-9-5 9-16,-4 3-6 16,-3-3 0-16,0 6 0 15,-13 1 2-15,-10 2-2 16,-5 4 0-16,-8 1 8 16,-3 0-3-16,-7 2 11 15,-5 0 4-15,-5 4-9 16,-6 4 43-16,1 0-34 15,6-2 8-15,5-3 13 16,6-5-22-16,8-2 13 16,2-2-6-16,9-8-23 0,5-2 36 15,8-6-39-15,6-8 0 16,2-1 17-16,4 1-12 16,0-3 2-16,0 0-2 15,0 0 4-15,0 0 10 16,0 0-19-16,0 0 0 15,0 0 17-15,0 0-8 16,0 0-7-16,0 0-2 16,0 0 7-16,0 0-6 15,0 0-1-15,0 0 0 16,0 0-3-16,0 0 8 16,0 0-5-16,0 0 0 15,0 0 6-15,0 0-9 16,0 0 3-16,0 0 0 15,0 0-6-15,0 0 11 0,0 0-5 16,0 0 0-16,0 0-22 16,0 0 9-16,0-3-68 15,0-1-30-15,0-8-16 16,-4-11-86-16,-6-11-221 16,0-8-413-16</inkml:trace>
  <inkml:trace contextRef="#ctx0" brushRef="#br0" timeOffset="46617.21">20545 11526 18 0,'0'0'1'16,"0"0"2"-16,0 0-2 15,0 0 1-15,0 0-3 16,0 0 1-16,0 0 0 16,-20 10-2-16,20-10 3 15,0 0-1-15,0 0 7 16,0 0 6-16,0 0 16 0,0 0-15 15,0 0-13-15,0 0-2 16,0 0-1-16,2 0-29 16</inkml:trace>
  <inkml:trace contextRef="#ctx0" brushRef="#br0" timeOffset="47477.75">24279 12617 94 0,'0'0'472'0,"-102"-8"-409"16,75 8 61-16,9 0 89 16,9 0-95-16,3 0-17 15,6 0-27-15,0 0-37 16,0 0 13-16,0 0-19 0,0 0-23 15,3 0 10-15,23 0-10 16,23 0-3-16,26 0 27 16,22-13-24-16,14-3 18 15,8-7-26-15,2-1 0 16,-3-1-8-16,-8 1 8 16,-19 4-22-16,-27 7-11 15,-25 3-42-15,-19 7-3 16,-20 3-37-16,0 0-51 15,-33 0-59-15,-18 9-158 16,-12 8 29-16</inkml:trace>
  <inkml:trace contextRef="#ctx0" brushRef="#br0" timeOffset="47695.86">24399 12743 41 0,'0'0'319'0,"0"0"-212"15,0 0 61-15,-81 41 6 16,81-41-58-16,0 0-1 15,29 0-62-15,20 0 10 16,19 0 42-16,17-7-76 16,14-8 7-16,10-1-23 15,3 1-6-15,-3-1-6 16,-12 3-1-16,-19-1-49 16,-18 5-11-16,-23-4-62 15,-21 1-66-15,-16 0-111 0,-6-5-176 16</inkml:trace>
  <inkml:trace contextRef="#ctx0" brushRef="#br0" timeOffset="48042.09">24808 12121 688 0,'0'0'272'15,"0"0"-186"-15,0 0 97 16,0 0-65-16,0 0-60 15,0 0-24-15,-68-56 2 16,68 56-33-16,13 7 5 16,16 18 10-16,13 12 35 15,9 5-2-15,4 5-39 0,2 6 1 16,2 3 8-16,-4 3-17 16,-3 5 0-16,-10-3-4 15,-12 6 6-15,-9-1-6 16,-15-3 0-16,-6 2 0 15,-18-4-1-15,-19 1 12 16,-15 2-11-16,-6 1 0 16,-3-5 7-16,2 2-14 15,13-5 7-15,15-8-92 16,16-9-24-16,15-13-90 16,12-25-298-16</inkml:trace>
  <inkml:trace contextRef="#ctx0" brushRef="#br0" timeOffset="54888.32">32322 12942 233 0,'0'0'80'0,"0"0"-78"0,0 0 2 16,0 0 35-16,0 0-9 16,0 0-18-16,0 0 16 15,-1-5-7-15,1 1 13 16,1 1 5-16,5-5-36 16,0 6 28-16,-3-2-15 15,0 1 20-15,-3 3 11 16,0 0-23-16,0 0-4 15,0 0 17-15,0 4-36 16,-7 12 15-16,-4 1 48 16,1 2-27-16,5-5-3 15,4-4-22-15,1 0 7 0,0-4 11 16,0-3-27-16,0-3 13 16,0 0 0-16,0 0-13 15,0 0 29-15,3 0-19 16,6-3 12-16,-3-6 35 15,1-5-26-15,-5 0-2 16,-2 5-7-16,0-1-18 16,0 7 25-16,0 3-20 15,0 0-9-15,-5 0 5 16,-7 0-6-16,-1 9-2 16,1 1 0-16,0 1-1 0,5-2-12 15,2-1 12 1,3-3-22-16,2-1 0 0,0 2-67 15,0-4-14-15,0 0-24 16,-3 1-71-16,-7-3 47 16,-5 0-48-16,-3 0-138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23T03:10:31.3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4461 2706 356 0,'0'0'42'0,"0"0"80"15,0 0 11-15,0 0-22 16,0 0-12-16,0 0-33 16,0 0-47-16,0-14-16 15,0 14 30-15,0 0-33 16,0 9 5-16,-12 28-5 15,-15 28 1-15,-10 30 16 16,0 22-4-16,-2 10 0 16,0 5 19-16,9-12-21 15,5-18 7-15,4-21 1 16,12-30-18-16,3-22 20 16,6-16-13-16,0-12-6 0,0-1 50 15,0 0 1 1,0-29 11-16,12-15 4 0,15-20-66 15,3-19 5-15,-2-4-7 16,0-8 0-16,-8-6-8 16,1-5 11-16,-5-5-3 15,-4 10 0-15,0 20 1 16,-2 24-3-16,-2 27 2 16,-5 18 0-16,-3 7-7 15,3 5 7-15,7 0-5 16,13 24-4-16,11 19 5 15,9 19 3-15,-1 17 1 16,-6 16 0-16,-6 11-7 16,-11 5 9-16,-7-2-2 15,-5-19 0-15,-4-15 3 0,-1-14-9 16,1-21 6-16,-3-12-22 16,0-11-36-16,0-10-63 15,0-7-150-15,0-16-94 16</inkml:trace>
  <inkml:trace contextRef="#ctx0" brushRef="#br0" timeOffset="189.29">4349 3335 586 0,'0'0'106'0,"0"0"28"16,0 0-55-1,0 0-79-15,82-10 0 0,-22-8 0 16,7 0 0-16,2-3-65 16,-1-3-157-16,-10-1-258 15</inkml:trace>
  <inkml:trace contextRef="#ctx0" brushRef="#br0" timeOffset="459.65">5056 2820 689 0,'0'0'155'16,"0"0"62"-16,0 0-67 0,0 0-73 16,0 0-48-16,0 0-27 15,-13 10 0-15,13 35-2 16,16 24 8-16,-7 17 5 15,-6 4 17-15,-3 3-30 16,0-5 0-16,-3-12 0 16,-6-11-8-16,6-15-37 15,-1-12-106-15,4-18-148 16,0-20-268-16</inkml:trace>
  <inkml:trace contextRef="#ctx0" brushRef="#br0" timeOffset="1029.43">5529 2809 628 0,'0'0'197'0,"0"0"52"0,0 0-102 16,0 0-43-16,0 0-76 16,0 0-18-16,-9 7-4 15,9 27-5-15,0 23-1 16,9 17 21-16,-9 15-17 16,0 7 16-16,-6-4-20 15,-10-12-6-15,8-9-4 16,7-21-98-16,1-14-17 15,1-18-67-15,14-18-222 16</inkml:trace>
  <inkml:trace contextRef="#ctx0" brushRef="#br0" timeOffset="2722.32">5344 3182 404 0,'0'0'31'16,"0"0"144"-16,-85 3-63 15,85 7-31-15,0-3-81 16,33 1-1-16,35-4 1 16,25-4 17-16,19-5-16 15,9-19 0-15,-11-2-1 16,-22-1-35-16,-24 1 11 16,-22 1-4-16,-21 1 28 0,-15 2 26 15,-6 4 32-15,-6 5 45 16,-15 6 4-16,0 7-76 15,-6 0 0-15,5 15-23 16,-2 12-6-16,9 7 7 16,9 3-4-16,6-3-5 15,0-5 4-15,18-4 0 16,6-9-4-16,4-6 0 16,2-8 0-16,0-2 8 15,-2-9-5-15,-1-10-1 16,-9-8 2-16,-5 0 4 15,-5-7-7-15,-8 3-1 16,0 2 0-16,-21 5-3 16,0 12 1-16,-3 12-2 15,-3 6 2-15,-1 30-12 0,7 15 10 16,6 11 1-16,15 1 3 16,0-1-2-16,24-11 2 15,18-12-1-15,19-13-3 16,14-19-3-16,5-7 4 15,-1-23 2-15,-9-21-58 16,-13-7 55-16,-18-6-104 16,-20-2 97-16,-19 3 10 15,-6 3 2-15,-24 12 3 16,-10 12-2-16,6 17 0 16,1 12 35-16,9 6-26 15,9 17-10-15,9 6-1 0,6-2 7 16,9-1-15-16,18-6 8 15,9-8 0-15,1-6-4 16,2-6 11-16,1 0-7 16,-7-7 10-16,-8-6-9 15,-8 5 20-15,-4 5-11 16,-4 3-9-16,-6 3 1 16,0 21 4-16,0 8-6 15,-3 11 12-15,0 1-5 16,0-3 7-16,6-8-14 15,9-11 0-15,13-10-11 16,11-9 3-16,10-3 6 16,6-26-10-16,-5-8-28 0,-7-7-30 15,-15-1 31 1,-13-6 39-16,-12-1 3 0,-3-4 20 16,0 4 47-16,-12 11-14 15,2 11 48-15,1 17-16 16,6 6-9-16,0 4-25 15,0 0-38-15,3 0-16 16,0 18-2-16,0 16 2 16,12 13 0-16,10 9 16 15,2 2-5-15,1 0-7 16,-5-7 9-16,-4-10-9 16,-1-9 1-16,-10-15-5 0,-1-11 8 15,-4-6-7 1,3 0-1-16,0 0 0 0,0-4 47 15,3-23 12-15,6-15-6 16,6-17-53-16,4-5 2 16,8-1-10-16,6 5-11 15,-2 14-5-15,2 14 22 16,0 15-25-16,1 13 22 16,-3 4 0-16,-1 15-19 15,-3 18 22-15,-5 6-19 16,-2 3-12-16,-4 5 28 15,-5 1-54-15,-4-3 8 16,2-3-29-16,-2-6-46 16,4-14-35-16,8-10-66 15,5-12 47-15,7-1 24 0,8-26-66 16,-6-7 130-16,0-12 92 16,-8-5 31-16,-10-5 54 15,-9 6 46-15,-9 7 12 16,0 14-12-16,-9 13 89 15,-12 9-33-15,-4 7-108 16,-4 8-72-16,-8 20 0 16,6 11-7-16,4 8 0 15,12 3 4-15,6-2-3 16,9-2-1-16,0-5 0 16,12-11-13-16,10-9 8 15,2-13-32-15,0-8 24 0,6-17 9 16,0-20 8-16,-5-11-4 15,-1-10 0-15,-12-7 4 16,-5-1-6-16,-1 13 2 16,-6 14-3-16,0 22-3 15,0 12 12-15,0 5 3 16,0 30-9-16,0 12 0 16,-6 12 5-16,6 3-5 15,0-4 2-15,20-2 2 16,8-9-4-16,5-12-1 15,0-13-7-15,1-17-8 16,0 0 15-16,2-30-4 16,0-13-1-16,-8-8-3 0,-4-10 9 15,-12-8 0-15,-6-11 10 16,-3-7-7-16,0 2 25 16,-3 10-3-16,0 28 2 15,0 24 116-15,0 20-84 16,-3 10-34-16,-3 34-25 15,-3 18 0-15,3 16 17 16,2 6-7-16,4 2-10 16,13 0 8-16,14-5-8 15,4-14-4-15,-1-17-39 16,-2-19-103-16,-8-20-37 16,-4-11-267-16</inkml:trace>
  <inkml:trace contextRef="#ctx0" brushRef="#br0" timeOffset="2986.52">7853 3023 499 0,'0'0'17'0,"0"0"62"16,0 0-24-16,0 0-19 16,149-10 53-16,-65-11-61 15,4-3-23-15,-8 1 4 16,-14 3 33-16,-14 4 26 15,-19 9 7-15,-8 7-44 16,-10 0-19-16,-3 26-4 16,-3 9 0-16,-6 8-1 15,-3 8 26-15,0 2-30 0,0-4 2 16,0-9-5-16,0-10-125 16,0-18-63-16,12-12-186 15</inkml:trace>
  <inkml:trace contextRef="#ctx0" brushRef="#br0" timeOffset="3129.4">8687 2727 749 0,'0'0'108'0,"0"0"16"16,0 0-112-16,0 0-12 15,0 0-4-15,-17 109-189 0,17-70-310 16</inkml:trace>
  <inkml:trace contextRef="#ctx0" brushRef="#br0" timeOffset="4020.29">8730 3128 777 0,'0'0'168'0,"0"0"113"15,0 0-215-15,15-73-21 16,24 52-45-16,7 5 0 16,-1 10 0-16,-5 6 0 0,-12 0-14 15,-5 16 14-15,-4 8-25 16,-10 4 5-16,-6 5-18 16,-3-2 30-16,0-4 0 15,0-6-3-15,-3-8 4 16,3-8 6-16,0-5 1 15,0 0 9-15,0 0-8 16,3-11 9-16,18-12-3 16,7-8 4-16,5-7-12 15,-3 2 1-15,-5 8 0 16,-4 8 5-16,-9 14 1 16,-6 4-8-16,0 2 2 15,6 3-9-15,-3 14 1 16,7 4 8-16,1 3-5 0,-1-3 1 15,2-4-33-15,3-3-36 16,1-7-3-16,5-7 34 16,9 0 1-16,-2-19 24 15,2-10 3-15,-6-3 9 16,-5-6 10-16,-4-3-4 16,-9 2 6-16,-12 3 23 15,0 9 33-15,-3 12-23 16,-10 11-2-16,-4 4-38 15,-5 18-4-15,-2 12 2 16,3 7-6-16,11 0 5 16,3-4-4-16,7-4-1 15,4-8-27-15,12-5 13 0,9-9-15 16,-2-7 36 0,3 0-5-16,0-20 12 0,-6-4 8 15,-4-2-9-15,-3-4 25 16,-7 1 29-16,0 5-9 15,-6 7-13-15,0 11 21 16,0 6-16-16,0 0-18 16,-3 23-24-16,-6 24 0 15,-1 25 1-15,7 23 3 16,3 20 10-16,10 16-14 16,13 20 6-16,-1 3-10 15,2 2 4-15,-12-7-12 0,-9-24 12 16,-3-22-38-16,-23-27 16 15,-15-28 20-15,-12-21-2 16,-11-22-1-16,-10-9 7 16,-1-35-2-16,11-27 7 15,19-26-5-15,29-27-2 16,19-11 0-16,52-11 5 16,33 7-16-16,28 14 11 15,23 16-8-15,7 17-35 16,12 15-90-16,-4 5-110 15,-5 0-173-15</inkml:trace>
  <inkml:trace contextRef="#ctx0" brushRef="#br0" timeOffset="4674.03">10711 3309 708 0,'0'0'123'0,"0"0"107"15,0 0-100-15,0 0-52 16,0 0-30-16,0 0-35 15,64-96-4-15,-12 42-9 16,6-7 0-16,-2 0-6 16,-7-3 9-16,-12 5-3 15,-13 18 0-15,-12 15 5 0,-8 14 3 16,-4 10-8-16,-10 2 0 16,-16 0-2-16,-3 11-11 15,-1 9 13-15,9 4-1 16,7-4 2-16,13-2-14 15,1 1 13-15,15-4 0 16,14 2-5-16,12 0 11 16,8-2-5-16,-1-1-1 15,6 2 0-15,-14-3-5 16,-7-2 5-16,-16 0 0 16,-13-1-4-16,-4 6-25 15,-27 5 9-15,-15 4 15 0,-16 0-65 16,0-4 27-16,5-8-97 15,18-13-3-15,18 0 0 16,17-27-24-16,26-16-190 16</inkml:trace>
  <inkml:trace contextRef="#ctx0" brushRef="#br0" timeOffset="5332.27">11301 2874 44 0,'0'0'201'16,"0"0"55"-16,87-65-12 15,-81 61-21-15,-6 4-140 16,0 0-45-16,0 17-30 15,0 13-1-15,3 3 47 16,3 6-39-16,0-7 1 16,0-8-16-16,0-9 6 0,0-9-12 15,-2-6-2-15,-1 0 8 16,6-9 6-16,2-18-2 16,-1-7 8-16,-1-5-12 15,-6-1 5-15,-3 3-6 16,-3 7 1-16,-13 12-7 15,-10 17 2-15,-2 4-27 16,-5 36 11-16,6 17 11 16,11 11 20-16,13 2-5 15,6-2-5-15,33-11 0 16,16-14-9-16,12-19 3 16,2-16 6-16,2-7 0 15,-4-32-36-15,-1-11 29 16,-12-10-10-16,-5-9-1 0,-16-1 17 15,-18 1 2-15,-12 7 10 16,0 16-2-16,-12 15 21 16,-9 12 46-16,-4 12-64 15,2 2-2-15,4 23-10 16,9 4-3-16,10 1 2 16,7-7-1-16,24-2 2 15,8-10-8-15,7-11 9 16,9 0-1-16,1-16 4 15,5-4 3-15</inkml:trace>
  <inkml:trace contextRef="#ctx0" brushRef="#br0" timeOffset="5442.07">12730 3048 1188 0,'23'8'-217'16,"-7"-8"18"-16,-4-16-370 15</inkml:trace>
  <inkml:trace contextRef="#ctx0" brushRef="#br0" timeOffset="6421.96">12165 2922 39 0,'0'0'39'15,"0"0"27"-15,0 0-9 16,0 0 8-16,0 0 12 15,0 0-22-15,-52-47 22 16,46 42-37-16,3 4 5 16,0 0 9-16,0-5 3 15,-2 1-39-15,4 1 51 16,-1-2-18-16,1 1 6 16,1-1 25-16,0-3-14 15,0 2 10-15,0 5 3 0,0 0-44 16,0 2 10-16,0 3-47 15,0 24-4-15,0 18 4 16,12 12 12-16,0 7 16 16,-3-3-10-16,2-9-15 15,2-6 19-15,3-15-22 16,-1-9 0-16,6-11 1 16,4-8 6-16,8-3-3 15,6-11-4-15,7-20 5 16,-4-9-2-16,-6-6-2 15,-8-4-1-15,-4-6 0 16,-9-3 5-16,-5 5-6 16,-7 13 1-16,-3 16 0 0,0 18 11 15,0 7 4-15,0 0 7 16,0 20-22-16,-6 19-3 16,2 15 0-16,4 7 3 15,0-3 0-15,17-10-8 16,12-5 1-16,4-16-72 15,6-17-4-15,7-10-130 16,6-29-137-16,-7-16-61 16</inkml:trace>
  <inkml:trace contextRef="#ctx0" brushRef="#br0" timeOffset="6533.92">12847 2637 308 0,'0'0'248'15,"0"0"87"-15,0 0-211 16,0 0-41-16,0 0-83 0,0 0-29 15,-45 26-104-15,45 16-240 16</inkml:trace>
  <inkml:trace contextRef="#ctx0" brushRef="#br0" timeOffset="7148.56">12893 2897 188 0,'0'0'742'16,"0"0"-601"-16,0 0-41 16,0 0-85-16,0 0-14 15,0 0-1-15,9 48 6 0,11-37 1 16,6-7-9-16,-5-4 2 16,6 0-16-16,0-10 5 15,-2-14-18-15,-1-5 4 16,-6-4 11-16,-12-1 12 15,-6-3-6-15,0 6 5 16,-12 9 0-16,-3 11-4 16,-12 11 1-16,0 20 6 15,2 16-1-15,-4 18 2 16,12 7 22-16,8 4 10 16,6 3-14-16,3-11 10 15,19-10-29-15,11-15 0 0,15-16-2 16,4-16 10-16,9-12-3 15,1-26-5-15,0-13-15 16,-2-13 3-16,-8-6-19 16,-10-3 0-16,-11-1 1 15,-10 14 30-15,-12 18 1 16,-6 18 23-16,0 20 83 16,0 4-16-16,-3 4-50 15,-18 23-25-15,0 9-4 16,-3 9 10-16,11 5 2 15,13 3-24-15,0-3 2 16,27 0 6-16,16-4-8 16,5-10 0-16,4-8-2 0,-13-8 2 15,-17-10-4-15,-12-6 4 16,-10 1-5-16,-16 3-9 16,-30 3 2-16,-15 6-14 15,-14-2-15-15,2-1-43 16,9-2-93-16,6-7-160 15,22-5-218-15</inkml:trace>
  <inkml:trace contextRef="#ctx0" brushRef="#br0" timeOffset="7598.13">14744 2838 970 0,'0'0'169'16,"0"0"-3"-16,0 0-38 16,0 0-65-16,0 0-20 15,112-56-43-15,-23 37 0 16,4-1-5-16,-5 0 10 16,-9-2-7-16,-18-2 2 15,-9-2-56-15,-16-11 16 16,-20-6-17-16,-12-1-20 15,-4 7 5-15,-11 14-8 16,-14 9 18-16,-4 11 38 16,3 3 21-16,3 0 3 15,10 0 8-15,7 0 20 0,6 0 28 16,0 0-29-16,0 0 2 16,9 11-4-16,17 9 9 15,6 2 39-15,1 1-42 16,-4-5-16-16,-6 3 19 15,-6-4-30-15,-4 3-3 16,-10 2-1-16,-3 2 4 16,0 5-15-16,-21 3 7 15,-6 3-40-15,-13 1-21 16,1-1-90-16,-3-8-248 16,10-10-350-16</inkml:trace>
  <inkml:trace contextRef="#ctx0" brushRef="#br0" timeOffset="10720.32">7443 5098 139 0,'0'0'364'0,"0"0"-295"16,0 0 80-16,0 0 38 15,0 0-54-15,0 0-35 16,0 0-18-16,-27-38-48 16,24 38-1-16,3 0-3 15,-3 0-19-15,3 0 21 16,-3 0-30-16,3 0 1 15,0 0 5-15,0 0-4 16,0 0-2-16,0 0 0 16,0 0 4-16,0 0 3 15,0 0-5-15,0 0-2 16,0 0 21-16,0 0-20 0,0 0 7 16,0 0-5-16,0 0 7 15,0 0-6-15,0 0-4 16,-3 0 0-16,3 0-5 15,0 0 8-15,-3 0-3 16,0 0 0-16,0 0 3 16,-1 0-10-16,4 0 7 15,0-1-1-15,0 0-6 16,0 1 2-16,0 0-1 16,0 0 2-16,0 0-11 15,0 0 9-15,0 0-5 0,7-2-6 16,14 2 14-16,16 0-9 15,21 0 12-15,23 0 0 16,16 0 2-16,13 0-1 16,5 0-1-16,-9 0 0 15,-15-7-2-15,-18 0-4 16,-34 1 3-16,-17 4-4 16,-19 2-4-16,-3 0 11 15,0 0 0-15,-31-2 0 16,-15 2-6-16,-23 0 1 15,-10 0 5-15,-3 0 0 16,0-3 2-16,-6 0-7 16,-6 0 5-16,0 2-13 15,6 1 13-15,16 0-8 16,14 0 8-16,18 6 0 0,16-2 0 16,14 0 2-16,5-1-2 15,5 1 0-15,0 7-3 16,8 8 6-16,14 6-1 15,11 5 17-15,10 0-16 16,5 2 40-16,7-4-27 16,6-1 0-16,8-5 12 15,5-1-22-15,-2-5 9 16,-2-3-10-16,-13-3 0 16,-14-3 11-16,-15-2-16 0,-11 0 0 15,-11-3-5-15,-3 1 15 16,-3-2-10-16,0 10 0 15,0 10 5 1,-23 13 2-16,-8 12 12 0,-12 10-4 16,-17 10-4-16,-10 4-2 15,-9 6-8-15,-2-1-1 16,4-9 2-16,23-9-4 16,17-18 5-16,17-19-3 15,16-12 9-15,4-6-1 16,0-2-6-16,15 0-2 15,33-2 1-15,29-20 38 16,26-7-16-16,15-5-12 16,13-2-8-16,2 11 0 0,-3 4-6 15,-1 9-83-15,-12 7-81 16,-19-1-94-16,-26-3-444 16</inkml:trace>
  <inkml:trace contextRef="#ctx0" brushRef="#br0" timeOffset="11178.17">9070 5026 188 0,'0'0'164'15,"0"0"71"-15,0 0 8 16,0 0-21-16,0 0-65 16,0 0-62-16,0-28-25 15,0 28-40-15,-10 15 10 0,-7 30-35 16,-8 22-5-16,-11 26 21 16,0 11-8-16,2 2 15 15,7-4-28-15,14-9 5 16,13-16-8-16,0-17 3 15,25-18-14-15,14-19-41 16,13-16-91-16,8-11-83 16,1-38-241-16</inkml:trace>
  <inkml:trace contextRef="#ctx0" brushRef="#br0" timeOffset="11372.68">9134 5482 692 0,'0'0'138'0,"0"0"98"16,0 0-85-16,0 0-66 15,0 0-77-15,0 0-6 16,82-26 0-16,-10 9-2 16,-2 2-45-16,0-3-101 15,-19-2-241-15,-11-3-290 16</inkml:trace>
  <inkml:trace contextRef="#ctx0" brushRef="#br0" timeOffset="11607.31">9649 5112 933 0,'0'0'156'0,"0"0"-23"16,0 0-62-16,0 0-39 15,0 0-26-15,0 0-4 16,22 93 13-16,-4-31 6 16,-3 10 18-16,-12 8-39 15,0-1 0-15,-3-6 0 16,3-10-81-16,6-20-94 16,7-25-251-16,4-18-296 15</inkml:trace>
  <inkml:trace contextRef="#ctx0" brushRef="#br0" timeOffset="11876.52">10074 5025 1067 0,'0'0'117'16,"0"0"15"-16,0 0 13 15,0 0-55-15,0 0-54 16,0 0-22-16,36 7-12 15,7 25 35-15,14 13-2 16,4 9-28-16,-6 7 1 16,-9 3-6-16,-16 3-2 15,-21-1 0-15,-9 0-10 0,-26-2-9 16,-15-2-53-16,-19-9-1 16,-11-15-29-16,-7-16-56 15,2-18-108-15,9-10-456 16</inkml:trace>
  <inkml:trace contextRef="#ctx0" brushRef="#br0" timeOffset="12356.8">10274 4757 734 0,'0'0'279'0,"0"0"-201"0,0 0 46 15,0 0-55-15,0 0-19 16,0 0-49-16,-6-18 12 16,12 18-13-16,10 0 4 15,8 0-3-15,-1 10-1 16,5 2 0-16,-9 7-9 16,-1 3 9-16,-9 4-19 15,-3 3-15-15,-6-2 1 16,0 0 20-16,-12-5-11 15,-4-6 24-15,5-8-9 16,5-6 16-16,-1-2-7 16,4 0 27-16,0-9 27 0,0-13-8 15,3-17-15-15,3-7-9 16,19-8 4-16,8 0-25 16,3 10 4-16,-1 12 10 15,3 11-12-15,-5 10 2 16,-4 8-5-16,0 3 0 15,1 7-10-15,-5 17 11 16,-7 7-4-16,-4 8 3 16,-4 8-5-16,-7 5 1 15,0 1-22-15,-10-5-48 16,-4-3-9-16,1-12-121 16,4-13-180-16,9-14-148 15</inkml:trace>
  <inkml:trace contextRef="#ctx0" brushRef="#br0" timeOffset="12628.02">10790 4805 582 0,'0'0'87'16,"0"0"193"-16,0 0-77 15,0 0-107-15,0 0-43 16,0 0-4-16,-6 0-31 16,30-1 9-16,10-7-10 15,12-1 8-15,7-1-11 16,-4-1-10-16,-9 2-8 0,-3 1 4 16,-7 2-104-16,-15 1-56 15,-9-4-270-15,-6-3-223 16</inkml:trace>
  <inkml:trace contextRef="#ctx0" brushRef="#br0" timeOffset="12872.24">10905 4646 892 0,'0'0'178'0,"0"0"-20"16,0 0-40-16,0 0-72 0,0 0-32 15,0 0-9-15,-3 37 1 16,16-4 43-16,2 9-21 16,-4 5-12-16,-1 3 3 15,-4-2-14-15,-6-1-5 16,0 1 0-16,0-7-30 16,0-2-58-16,0-13-83 15,0-6-111-15,3-20-438 16</inkml:trace>
  <inkml:trace contextRef="#ctx0" brushRef="#br0" timeOffset="13189.08">11421 4514 771 0,'0'0'160'15,"0"0"-23"-15,0 0-5 16,0 0-45-16,0 0-57 16,0 0 20-16,0-5-27 15,0 5 10-15,0 0 5 16,0 0-30-16,0 0 12 16,0 2-20-16,0 16 0 15,6 12 8-15,4 7 11 0,-6 4 5 16,-2 1-16-16,-2 3 2 15,0 2-11-15,0-4 1 16,-9 6-42-16,-7-4-70 16,-5-6-124-16,-3-11-475 15</inkml:trace>
  <inkml:trace contextRef="#ctx0" brushRef="#br0" timeOffset="15793.48">7365 6532 358 0,'0'0'20'0,"0"0"91"15,0 0 74-15,0 0-32 0,0-75-5 16,0 60-36-16,0 3-28 16,0 2-26-16,0 6 1 15,0 1-28-15,0 3-25 16,0 0-3-16,3 0-3 15,6 0-11-15,5 3 5 16,8 13-2-16,5 5 8 16,1 9-2-16,-4 2-5 15,-9 6 6-15,-5-3-20 16,-7 1 1-16,-3-6 9 16,0-2-15-16,-10-6 26 15,1-5 6-15,3-9-2 16,3-7-1-16,3-1-1 15,0 0 6-15,0-14 35 0,0-23-10 16,3-16-32-16,16-12-1 16,1 0 3-16,5 11-8 15,-1 12 5-15,-6 16 0 16,-5 12-3-16,4 9-2 16,-1 5 1-16,5 6-8 15,0 20-14-15,1 10 17 16,-4 11-23-16,-3 0-10 15,0 1-32-15,-6-1-104 16,-3-6-92-16,-3-15-73 16</inkml:trace>
  <inkml:trace contextRef="#ctx0" brushRef="#br0" timeOffset="15998.53">7868 6483 739 0,'0'0'122'0,"0"0"132"16,0 0-140-16,0 0-83 16,0 0-24-16,0 0-7 15,19-12-14-15,23 7 3 16,16-2 9-16,2 1-62 16,-5 5-54-16,-13 1-111 0,-9 0-69 15,-17 1-134 1</inkml:trace>
  <inkml:trace contextRef="#ctx0" brushRef="#br0" timeOffset="16139.21">7965 6657 204 0,'0'0'133'0,"0"0"5"16,0 0 10-16,0 0-85 16,0 0-57-16,0 0 13 15,131-62-19-15,-61 25-23 16,-1-1-129-16,-8 4-171 15</inkml:trace>
  <inkml:trace contextRef="#ctx0" brushRef="#br0" timeOffset="16333.7">8524 6307 549 0,'0'0'109'0,"0"0"85"16,0 0-108-16,0 0-53 15,0 0-26-15,9 84 82 16,2-38-22-16,-7 8-48 16,-4-2-5-16,0 3-14 15,3-7-17-15,-3-15-259 16,0-19-404-16</inkml:trace>
  <inkml:trace contextRef="#ctx0" brushRef="#br0" timeOffset="17202.59">7310 4526 534 0,'0'0'90'15,"0"0"131"-15,0 0-62 16,0 0-92-16,0 0-67 16,0 0-3-16,-3 64 3 15,3-17 8-15,6-5 13 16,6-6-19-16,6-5 24 15,-3-11-13-15,4-6-11 16,2-6 21-16,-3-8-23 16,9-5 26-16,4-21 29 15,5-10-28-15,4-6 19 16,-4-4-38-16,-5 5 3 0,-7 4 13 16,-9 10-23-16,-3 10 14 15,-6 10-15-15,-3 7 0 16,0 0-10-16,3 7 3 15,10 20-4-15,1 5 0 16,-1 5 14-16,-4-2-3 16,-6-9 0-16,-2-6 7 15,-4-5-11-15,0-5 5 16,-4-3-1-16,-14-2 22 16,-9-3-16-16,-10-2 1 15,-12 0-2-15,-5-15 2 0,-7-6-8 16,-3-5 1-1,1-2-12-15,15 0 9 0,10 9 1 16,18 8 2-16,13 8 0 16,7 3-38-16,0 23-77 15,16 11-170-15,8 9-123 16</inkml:trace>
  <inkml:trace contextRef="#ctx0" brushRef="#br0" timeOffset="26728.42">11919 5291 94 0,'0'0'35'16,"0"0"44"-16,0 0 37 15,0 0 8-15,0 0-3 16,0 0 7-16,0 0 1 15,21-71-1-15,-21 62-20 16,-6-3-49-16,-9 1-6 16,-9-2-22-16,-1 4-25 15,-5 3 27-15,-6 6-33 16,0 0 14-16,-5 15-14 16,2 21 6-16,6 7-10 15,3 14 4-15,11 4 0 0,10 0-5 16,6-5 6-16,3-11-1 15,3-14 0-15,13-12-2 16,4-8-1-16,5-10 0 16,8-1 3-16,3-7 10 15,2-17-9-15,1-4 4 16,-9-3 3-16,-7-3-5 16,-4-2 5-16,-9 2-8 15,-4-2 1-15,-3 9 0 16,-3 8 1-16,3 12-2 15,-3 5 1-15,0 2-1 16,0 0-3-16,0 13-10 16,6 16 0-16,2 13 2 15,5 8 11-15,-1 4-20 0,1-2-69 16,4-3-154-16,-1-12-80 16,-1-17-193-16</inkml:trace>
  <inkml:trace contextRef="#ctx0" brushRef="#br0" timeOffset="27170.6">12113 5538 778 0,'0'0'75'15,"0"0"165"-15,0 0-165 0,0 0-35 16,0 0-40-16,0 0 5 15,64-8-9-15,-25 8 4 16,-2 0 0-16,-7 12-14 16,-9 3 14-16,-7 2 0 15,-4 5-2-15,-10 2 4 16,0 2-8-16,0-4 6 16,-8-3 0-16,2-7-1 15,-4-4 7-15,7-8-6 16,3 0 12-16,0 0 7 15,0-17 42-15,6-19-24 16,15-9-29-16,10-5-11 16,2 5 7-16,0 10-4 15,-4 11 14-15,0 10-13 16,-10 9 11-16,2 5-12 0,-3 2 0 16,0 22-10-16,-3 8 10 15,-5 4 0-15,-7 5-1 16,-3 3 4-16,0 1-11 15,-16-5-22-15,-7-2-58 16,1-8-92-16,-8-14-377 16</inkml:trace>
  <inkml:trace contextRef="#ctx0" brushRef="#br0" timeOffset="28206.55">14207 5581 107 0,'0'0'515'15,"0"0"-494"-15,0 0 29 0,0 0 66 16,0 0-66-16,0 0-11 15,4 0-17-15,-4 0 10 16,0 3 6-16,0-3-10 16,0 1 16-16,0-1-28 15,0 0-1-15,0 0 31 16,-4 1-13-16,-5-1 1 16,3 0-9-16,2 0-22 15,1 0 26-15,3-5-20 16,0-12-7-16,13-5-2 15,7 0-2-15,2 3 2 16,-3 9 0-16,-2 3 6 16,-4 7-13-16,-1 0 7 15,-1 5-3-15,5 10-5 16,-7 6 6-16,-5-1 2 0,-1 3 0 16,-3-3 0-16,0-2-8 15,-7-4 8-15,-2-5 0 16,-3-1 0-16,4-5 7 15,4-3-5-15,-1 0 14 16,1-8-1-16,-2-11 13 16,6-8-28-16,0 0 0 15,0 3-14-15,6 9 13 16,0 8 1-16,-3 5-1 16,-3 2-2-16,0 0-5 0,0 10-6 15,0 9 3 1,3 5 1-16,2-2 11 0,-5-5-1 15,0-5 0 1,0-7 5-16,0-5-8 0,0 0 3 16,0 0 0-16,0 0 24 15,0-10-11-15,4-11 10 16,8-9-23-16,0 2 0 16,6 5 6-16,-2 6-6 15,-7 8 0-15,1 9 3 16,4 0-3-16,-2 16-3 15,0 17 1-15,-5 14 1 16,-7 11-6-16,0 5 7 16,-22 3-19-16,-8-3-15 15,-5 0-75-15,3-7-145 0,2-16-260 16</inkml:trace>
  <inkml:trace contextRef="#ctx0" brushRef="#br0" timeOffset="28776.56">15809 5071 184 0,'0'0'233'16,"0"0"-91"-16,0 0-5 16,0 0 3-16,0 0-44 15,0 0-26-15,-81-61-5 16,55 61-20-16,-7 15-30 15,-6 27-2-15,-2 22-11 16,6 12-2-16,11 3 20 16,11-2-19-16,10-15 8 15,3-8-9-15,16-16 3 16,8-13-6-16,4-16 3 0,1-9 0 16,-3-9 9-16,6-25-8 15,-2-9 7-15,-5-10-4 16,-1-9 0-16,-5-8 4 15,0-2-8-15,1 5 0 16,-10 18 9-16,-4 23-7 16,-4 16 47-16,-2 10 3 15,0 2-52-15,0 30 0 16,0 19-1-16,0 19 1 16,0 7 11-16,0 1-5 15,0-5-6-15,0-8 0 16,1-8-48-16,16-12-54 0,5-19-158 15,4-21-389-15</inkml:trace>
  <inkml:trace contextRef="#ctx0" brushRef="#br0" timeOffset="29218.95">15985 5525 818 0,'0'0'131'16,"0"0"22"-16,0 0-31 16,0 0-122-16,0 0 12 0,0 0-22 15,87-44 10-15,-59 42 0 16,2 2-10-16,-7 0 7 16,0 16 1-16,-8 3-5 15,-4 7-23-15,-7 1 27 16,-4-1-24-16,0-2-3 15,0-5 18-15,-8-9-3 16,2-3 15-16,5-6 0 16,1-1 2-16,0-5 11 15,0-21-13-15,18-11 1 16,2-11-6-16,9 1 9 16,-2 1-4-16,3 7 18 15,0 11 11-15,-5 13 16 0,-1 8-20 16,-5 7-8-16,-3 7-6 15,1 15-8-15,-2 9 7 16,-7 9-10-16,-3 4 7 16,-2 1-7-16,-3-6 0 15,0-6-70-15,0-11-77 16,0-15-196-16,11-7-197 16</inkml:trace>
  <inkml:trace contextRef="#ctx0" brushRef="#br0" timeOffset="29534.79">16868 4947 1009 0,'0'0'118'16,"0"0"-51"-16,0 0 20 16,0 0-71-16,0 0-11 15,0 0-5-15,24 12 0 16,19 5-6-16,7 2 11 15,5-6-5-15,-6-4 0 16,-7 2 6-16,-11-5-16 16,-10 0 10-16,-12 0 0 15,-9 7-5-15,0 6 12 16,-18 12-7-16,-15 5 0 16,-13 4 3-16,1 3-2 0,-1-2-1 15,7-3-10-15,3-9-9 16,14-9-47-16,16-8-41 15,6-12-201-15,25-7-214 16</inkml:trace>
  <inkml:trace contextRef="#ctx0" brushRef="#br0" timeOffset="29737.33">17514 5153 730 0,'0'0'213'0,"0"0"-110"15,0 0 5-15,0 0-58 16,-76 75-6-16,35-29-6 16,3 2-10-16,-1 3 1 15,2 1-21-15,8 1-2 16,13-6-6-16,10-11-70 0,6-13-52 16,9-22-164-16,21-5-260 15</inkml:trace>
  <inkml:trace contextRef="#ctx0" brushRef="#br0" timeOffset="30103.31">18037 4896 1058 0,'0'0'74'0,"0"0"-13"0,0 0 21 16,0 0-69-16,0 0-7 15,-26 79 32-15,23-37-17 16,0 4-9-16,3 0 5 16,0-3-14-16,3-4 1 15,10-5-4-15,3-10 0 16,4-10-11-16,3-8 11 16,12-6-7-16,1-5-5 15,6-19-30-15,-4-11 32 16,-7-7-11-16,-12-7 21 15,-13-2-11-15,-6 0 13 16,-3-2-2-16,-23 10 2 16,-7 7 4-16,-7 6-3 15,-4 11-3-15,-1 12-10 0,3 7 6 16,2 7-63-16,7 19-137 16,6 4-237-16</inkml:trace>
  <inkml:trace contextRef="#ctx0" brushRef="#br0" timeOffset="32518.4">6994 8306 218 0,'0'0'97'0,"0"0"-52"0,0 0 117 16,0 0-52-16,0 0-13 15,0 0 27-15,0 0-37 16,-15 0 17-16,15 0-14 16,-3 2-14-16,3 1 4 15,-2-3-35-15,1 2 10 16,1-2-14-16,0 0-34 15,0 0 8-15,21 0-15 16,34 0 0-16,21 0 27 16,18-10-12-16,9-8-9 15,-9 2-6-15,-3-1 7 16,-12 1-6-16,-9 4-1 16,-15-2-18-16,-16 7-36 0,-15 1-37 15,-18 6-49 1,-6 0-93-16,-15 0-158 0,-28 13-109 15</inkml:trace>
  <inkml:trace contextRef="#ctx0" brushRef="#br0" timeOffset="32880.98">7076 8540 499 0,'0'0'62'16,"0"0"134"-16,0 0 17 15,0 0-99-15,0 0-46 16,0 0-4-16,-14 14-38 16,14-14 13-16,2 0-3 0,16 0-23 15,19 0 50-15,5 0-37 16,16-9-9-16,12-3 6 16,6-4-19-16,12-1 4 15,-4-2-8-15,1 5 5 16,-8 0-5-16,-11 2 0 15,-18 4 0-15,-11 3 0 16,-19 2 3-16,-8 2-3 16,-10 1 3-16,0 0 2 15,0 0 17-15,0 0-22 16,0 0 6-16,0 0-12 16,0 0-43-16,0 0-52 15,6-2-60-15,8-5-279 16,-1-2-175-16</inkml:trace>
  <inkml:trace contextRef="#ctx0" brushRef="#br0" timeOffset="52163.97">9401 8235 0 0,'0'0'3'15,"0"0"0"-15,0 0-3 0,0 0 0 16,0 0 0-1,0 0 1-15,0 0-1 0,0 0 0 16,0 0 0-16,0 0-2 16,0 0 3-16,0 0-1 15,0 0 0-15,0 0 0 16,0 0 3-16,0 0-3 16,0 0 0-16,0 0 3 15,0 0-1-15,0 0 6 16,0 0 2-16,0 0 0 15,0 0 11-15,0 0-9 16,0 0-2-16,0 0 5 0,0 0-9 16,0 0-1-16,0 0-5 15,0 0 3-15,0 0-4 16,0 0 1-16,0 0 0 16,0 0-3-16,0 0 3 15,0 0 0-15,0 0 0 16,0 0-4-16,0 0 3 15,0 0-13-15,0 0-14 16,0 0-5-16</inkml:trace>
  <inkml:trace contextRef="#ctx0" brushRef="#br0" timeOffset="56384.23">10332 8173 20 0,'0'0'9'15,"0"0"-8"-15,0 0 76 16,0 0 15-16,0 0-10 0,0 0 46 16,0 0-32-16,15-62-4 15,-15 61-11-15,3-2 3 16,-3 3-1-16,0-6-45 16,0 0 4-16,3-1 2 15,0-3-38-15,0 0 15 16,0-4 2-16,4 0-4 15,-4-1 21-15,-3-2-25 16,0-2 8-16,0 0 3 16,-3 1-22-16,-10-1 18 15,-2 2-22-15,-6 0 2 16,2 4 6-16,-8 4-6 16,-1 2-2-16,2 4 2 15,-4 3 5-15,-1 0-12 16,1 10 5-16,-7 15 0 0,4 13-8 15,-1 11 8-15,1 4 0 16,6 9 11-16,9 4-7 16,5-5 13-16,13-7-17 15,0-11 2-15,6-10 12 16,16-8-13-16,5-9 6 16,6-4 13-16,4-6-4 15,3-6 4-15,8-5-6 16,-2-15-13-16,-1-10 13 15,-5 0-10-15,-10-4-4 16,-9-4 4-16,-3-4 3 0,-9-3-2 16,0-2-5-1,-5 5 0-15,-4 5 2 16,0 12 2-16,0 9-4 0,0 6 10 16,0 9-7-16,0-2 30 15,0 3-33-15,0 0 2 16,0 0-8-16,0 0 6 15,0 14-8-15,-4 16 1 16,-2 12 7-16,3 15 29 16,3-1-16-16,0-4-7 15,0-5 5-15,0-11-7 16,0-7-5-16,3-6 1 16,7-9-10-16,-1-2 9 15,8-2-84-15,8-7-56 0,2-3-123 16,-2 0-358-16</inkml:trace>
  <inkml:trace contextRef="#ctx0" brushRef="#br0" timeOffset="56902.61">10632 8325 168 0,'0'0'94'0,"0"0"-32"16,0 0 126-16,0 0-69 15,0 0-4-15,0 0 38 16,-20-10-33-16,20 8-21 16,0 2 4-16,0 0-47 15,0 0-10-15,-4 0-6 16,1 0-20-16,3 0 9 16,0 2-29-16,0 18 0 15,0 13 3-15,3 6 19 16,5 5 10-16,2 2-3 0,-1 0-21 15,-6-3 30-15,1-6-34 16,-4-8-3-16,0-2 9 16,0-5-7-16,0-8-3 15,0-3 0-15,0-2 4 16,0-5-8-16,0-4 4 16,0 2-5-16,0-2 0 15,0 0-43-15,3 0 0 16,0 0-31-16,6-12-59 15,2-5-127-15,-7 0-204 16</inkml:trace>
  <inkml:trace contextRef="#ctx0" brushRef="#br0" timeOffset="63656.73">9340 8402 17 0,'0'0'19'0,"0"0"-7"0,0 0-12 15,0 0-7-15,0 0 1 16,0 0 6-16,115 0-5 15,-69 0-9-15,-4 3-2 16</inkml:trace>
  <inkml:trace contextRef="#ctx0" brushRef="#br0" timeOffset="67647.78">7935 6522 9 0,'0'0'67'0,"0"0"-1"15,0 0 2-15,0 0 3 16,0 0 10-16,0 0 23 16,0 0-41-16,-51-31 14 15,48 28-5-15,0 3 12 16,3-2 5-16,0 2-16 16,0 0-25-16,0 0 10 15,0 0-37-15,0 0 4 16,0-3 0-16,0 1-23 15,15-7 13-15,12 6-15 0,9-5 2 16,10 4 1-16,2 0 0 16,1 0-3-16,2-3 0 15,-5 4 3-15,-7-3-10 16,-11 5 3-16,-10-1-19 16,-12 2-15-16,0 0-69 15,-6 6-49-15,-3 17 10 16,-19 7-14-16,-11 3-60 15,-6-1-12-15</inkml:trace>
  <inkml:trace contextRef="#ctx0" brushRef="#br0" timeOffset="67856.85">7959 6690 82 0,'0'0'141'0,"0"0"79"16,0 0-48-16,0 0-34 15,0 0-3-15,0 0-30 16,-18 0-16-16,18-4-39 15,9-8-22-15,22 0 10 16,11-4-37-16,4 5 11 16,-4 2-12-16,1 1-3 15,-7 7-3-15,0 1-10 16,-5 0-108-16,-1 0-55 16,-6 0-150-16,-6 0-116 15</inkml:trace>
  <inkml:trace contextRef="#ctx0" brushRef="#br0" timeOffset="68470.48">8557 6341 26 0,'0'0'48'0,"0"0"56"15,0 0-2-15,0 0-12 16,0 0-14-16,0 0 13 15,0-5-8-15,0 5-3 0,0 0-11 16,0 0-25-16,0 0 14 16,0 5-49-16,0 11-4 15,0 11 17-15,-3 5 17 16,3 2-5-16,0 2-18 16,0-2-11-16,0 2 31 15,6-4-21-15,0-3-7 16,-3-8 17-16,0-5-21 15,0-3 7-15,-3-3-1 16,0 1-3-16,0-3 4 16,0-2-9-16,0-4 0 15,0 1-3-15,4-2-23 0,-4-1-72 16,6 5-152-16,-4-5-104 16</inkml:trace>
  <inkml:trace contextRef="#ctx0" brushRef="#br0" timeOffset="71644.45">7741 6749 32 0,'0'0'0'15</inkml:trace>
  <inkml:trace contextRef="#ctx0" brushRef="#br0" timeOffset="72627.53">8700 6724 18 0,'0'0'30'16,"0"0"-17"-16,0 0-6 16,0 0 1-16,0 0-5 15,0 0-3-15,0 0 0 16,0 0 2-16,0 0-1 16,0 0 1-16,0 0 0 15,0 0 16-15,0 0 0 16,0 0 9-16,0 0-3 15,0 0-16-15,0 0 8 16,0 0-12-16,0 0 1 16,0 0 9-16,0 0-11 15,0 0 4-15,0 0-2 16,0 0-2-16,0 0 7 16,0 0-8-16,0 0-2 0,0 0 1 15,0 0 4-15,0 0-5 16,0 0 0-16,0 0 1 15,0 0-1-15,0 0 0 16,0 0 0-16,0 0-2 16,0 0 2-16,0 0 0 15,0 0-1-15,0 0 4 16,0 0-6-16,0 0 3 16,0 0 0-16,0 0-3 15,0 0 4-15,0 0-1 16,0 0 0-16,0 0 0 0,0 0 0 15,0 0 0-15,0 0 0 16,0 0-2-16,0 0 6 16,0 0-3-1,0 0-1-15,0 0 2 0,0 0 5 16,0 0-4-16,0 0 0 16,0 0 12-16,0 0-12 15,0 0 3-15,0 0 0 16,0 0-4-16,0 0 9 15,0 0-6-15,0 0 2 16,0 0 12-16,0 0-10 16,0 0 9-16,0 0-4 0,0 0-12 15,0 0 6 1,0 0-8-16,0 0 0 0,0 0 0 16,0 0-7-16,0-3-12 15,0-5-33-15,6-11-86 16</inkml:trace>
  <inkml:trace contextRef="#ctx0" brushRef="#br0" timeOffset="73475.69">9707 5456 69 0,'0'0'18'0,"0"0"-11"15,0 0-6-15,0 0-2 16,0 0-1-16,0 0-28 16,9 5-14-16</inkml:trace>
  <inkml:trace contextRef="#ctx0" brushRef="#br0" timeOffset="77928.39">11057 8151 7 0,'0'0'42'16,"0"0"2"-16,0 0-1 16,0 0 18-16,0 0 12 15,0 0 9-15,0 0 5 16,0 0 21-16,-3 0-24 0,3 0 17 15,-3 0 20 1,3 0-28-16,0 0-5 0,-3 0-35 16,3 0-18-16,0 0 15 15,0 0-34-15,0 0 20 16,0 0 2-16,0 0-16 16,0 0 19-16,0 0-32 15,0 0-7-15,3 0 12 16,22 0-4-16,21 0-10 15,20 0 29-15,5 0-16 16,6-3 8-16,-1-1-21 16,-9 0 0-16,-12 2 0 15,-13-3 6-15,-12 1-6 16,-17 1 0-16,-7 3 7 0,-6 0-7 16,0 0 0-16,0 0 0 15,0 0 0-15,0 0 0 16,0 0-1-16,0 0-30 15,0 0-74-15,0 5-21 16,0 21-149-16,4 2-10 16,10-6-141-16</inkml:trace>
  <inkml:trace contextRef="#ctx0" brushRef="#br0" timeOffset="78387.11">12347 8054 630 0,'0'0'14'0,"0"0"189"15,9-94-92-15,-9 76-60 16,0 7 53-16,0 3-32 16,0 5-41-16,-9 2 20 15,-17 1-48-15,-9 3-3 16,-14 18 0-16,4 10 8 15,2 7-15-15,7 11 7 16,10-3 0-16,13 3-6 16,7-8 6-16,6-12-1 15,0-3 0-15,12-13-2 0,15-9-2 16,4-4 5-16,9-12 0 16,5-19 7-16,-3-5-2 15,-9-8-5-15,-7-1 0 16,-3-2 7-16,-11 8 0 15,-6 10-7-15,-5 8 0 16,-1 12 4-16,0 7 1 16,0 2 0-16,0 7-5 15,-6 21-7-15,-1 15-3 16,-2 12 10-16,9 4 0 16,0-1-8-16,0-2-11 15,15-10-51-15,6-7-76 16,5-6-162-16,3-13-64 0</inkml:trace>
  <inkml:trace contextRef="#ctx0" brushRef="#br0" timeOffset="78843.33">12646 8355 617 0,'0'0'117'0,"0"0"58"15,0 0-38-15,0 0-49 16,0 0-58-16,0 0-14 16,-20-10-12-16,36 3 4 15,10-2 0-15,4 2-8 16,-2 5 0-16,-4 2-8 0,-2 0 8 16,-5 9-2-16,-4 11 2 15,-4 3-20-15,-9 5 15 16,0 8-4-16,-6-2 9 15,-15 7-8-15,-4-2 13 16,-5-5-5-16,6-5 0 16,0-3 11-16,8-13 22 15,10-2-21-15,3-9 3 16,3-2 12-16,0 0-25 16,12 0 7-16,21 0-9 15,13-2 3-15,9-12 6 16,0-3-4-16,-4 0-5 0,-5 5 19 15,-7 1-7 1,-12 5 6-16,-12 4-18 0,-8 0 1 16,-7 2-11-16,0 0 10 15,0 7-62-15,-3 10-111 16,-13 0-106-16,-5-4-294 16</inkml:trace>
  <inkml:trace contextRef="#ctx0" brushRef="#br0" timeOffset="81386.32">13374 8160 111 0,'0'0'100'16,"0"0"20"-16,0 0 83 16,0 0-63-16,0 0-20 15,0 0 44-15,-26-14-39 16,23 14-26-16,3 0-14 15,0 0-50-15,0 0 5 16,0 0-25-16,15 0-10 16,34-3 13-16,26-4-12 15,13-1 4-15,1 0-5 16,-7 3-5-16,-13 1 0 16,-14 4-18-16,-16-1-79 15,-14-2-7-15,-14 3-143 0,-11 0-193 16,-17 0-55-16</inkml:trace>
  <inkml:trace contextRef="#ctx0" brushRef="#br0" timeOffset="81618.78">13588 7972 847 0,'0'0'31'15,"0"0"86"-15,0 0 123 16,0 0-123-16,0 0-50 15,0 0-15-15,-37-47-42 16,37 47-1-16,21 24-8 16,4 6 2-16,2 19-3 15,-9 4 0-15,-7 12 10 16,-11 3-16-16,0 0 6 0,-11 1-33 16,-1-3-67-16,3-6-105 15,9-23-358-15</inkml:trace>
  <inkml:trace contextRef="#ctx0" brushRef="#br0" timeOffset="82090.08">14795 7956 908 0,'0'0'1'15,"0"0"54"-15,0 0 96 16,0 0-120-16,0 0 5 16,-91-77-27-16,52 77-2 15,-3 0 9-15,-1 16-5 16,1 14-8-16,5 6 9 16,10 6-7-16,8 2-5 15,16-4 0-15,3-3 9 16,9-10-15-16,14-8 6 15,9-10 0-15,4-9 3 16,4-2 2-16,2-18-5 16,-5-6 0-16,0-4 4 15,-11 0-2-15,-7-1-2 0,-6-3 0 16,1 2-1-16,-8 3 3 16,3 6-2-16,-5 7 2 15,-4 9 7-15,0 7-11 16,0 0 2-16,0 0-4 15,0 17-5-15,0 12 2 16,4 15 7-16,4 4 0 16,3 12 0-16,2-1-4 15,-1 1-54-15,6-4-99 16,3-17-129-16,9-15-125 16</inkml:trace>
  <inkml:trace contextRef="#ctx0" brushRef="#br0" timeOffset="82581.98">15199 8207 400 0,'0'0'308'16,"0"0"-294"-16,0 0 195 16,-82-17-151-16,79 14-4 15,3 1-1-15,0-6-53 16,10 4 2-16,16-4 13 15,2 0-13-15,2 4 2 16,0-1-4-16,-7 5 2 16,3 0-9-16,-8 0 7 15,-5 3-38-15,-6 11 31 16,-3 3-24-16,-4 7 14 0,0 1 13 16,-20-2 4-1,1-1-2-15,-2-5 2 0,9-7 0 16,2 0 18-16,4-8-8 15,6 1 6-15,0-1 1 16,0-2-12-16,20 0 14 16,15 1 12-16,7-1 6 15,1 1-6-15,-8 5-27 16,-6-2 1-16,-9 3 0 16,-10-1 3-16,-7 4-10 0,-3 3 2 15,-13 7 0-15,-20 3 17 16,-18 7-3-16,-19-1-1 15,0 1-8-15,-2-6 2 16,8-8-12-16,18-2 5 16,17-7-19-16,22-7-55 15,7-4-133-15,20-30-247 16</inkml:trace>
  <inkml:trace contextRef="#ctx0" brushRef="#br0" timeOffset="82853.05">15730 8135 908 0,'0'0'73'16,"0"0"74"-16,0 0-78 15,0 0 16-15,88 3-29 16,-16-3 24-16,5 0-39 15,-2-10-36-15,-10-1 21 16,-15-2-26-16,-16 4 0 16,-10 1-9-16,-11 2 9 15,-7 6-12-15,-5-3-60 16,2 3-87-16,-3 0-177 16,2-7-566-16</inkml:trace>
  <inkml:trace contextRef="#ctx0" brushRef="#br0" timeOffset="83320.25">17131 7894 772 0,'0'0'11'15,"0"0"218"-15,0 0-124 16,0 0-35-16,0 0-1 16,0 0-67-16,-88-64 7 0,43 87-9 15,-10 10 8-15,-1 17-1 16,8 12-7-16,16 4 0 16,12 3 9-16,14-6-7 15,6-13-2-15,23-14 0 16,12-17 7-16,15-14-3 15,7-5-4-15,1-20 0 16,-3-13 7-16,-9-10 0 16,-4-7-7-16,-9 1 0 15,-10-1 12-15,-1 4 1 16,-9 6-9-16,-7 17 6 16,-2 7 28-16,-1 12-11 0,-3 4 3 15,0 0-30 1,0 13-6-16,-10 16-4 0,-9 17 10 15,9 5-2-15,7 7-1 16,3 6-62-16,10 0-18 16,18-6-32-16,12-1-28 15,6-19-330-15</inkml:trace>
  <inkml:trace contextRef="#ctx0" brushRef="#br0" timeOffset="83711.25">17536 8290 662 0,'0'0'258'16,"0"0"-57"-16,0 0-53 15,0 0-48-15,0 0-65 0,0 0-23 16,-15-14-2 0,15 31-1-16,0 12-9 0,3 7 0 15,2-2 11-15,0 1-19 16,0-5 8-16,3-9-8 15,-2-9-2-15,4-5-43 16,5-7 20-16,6 0 10 16,7-12 14-16,2-15-2 15,3-1 11-15,-7-7 0 16,-4 5 2-16,-5 7 7 16,-8 6-2-16,-4 12 39 15,-5 5-8-15,0 0 35 16,0 0-60-16,0 2-11 15,0 21-4-15,0 13 3 0,0 13-1 16,-6 7 0-16,-2 3 5 16,2 5-21-16,-2 0-4 15,2-10-112-15,0-13-63 16,-1-27-531-16</inkml:trace>
  <inkml:trace contextRef="#ctx0" brushRef="#br0" timeOffset="84319.02">18413 8210 594 0,'0'0'88'0,"0"0"30"15,0 0 143-15,0 0-155 0,0 0-59 16,0 0-23-16,-21-17 10 16,53 14-32-16,17-1 22 15,12-3 22-15,4 1-43 16,0-2 4-16,-6 0-7 15,-4-1-17-15,-11 4-15 16,-10 1-104-16,-8 0-94 16,-20 0-169-16,-6-6-141 15</inkml:trace>
  <inkml:trace contextRef="#ctx0" brushRef="#br0" timeOffset="84532.31">18658 7932 731 0,'0'0'126'16,"0"0"153"-16,0 0-128 16,0 0-86-16,0 0-9 15,0 0-49-15,-3 7-1 16,15 26 23-16,0 17-16 16,-4 13-1-16,-8 8-8 15,0 5 3-15,-1 0-14 16,-11-3 7-16,5-3-98 15,1-4-57-15,6-16-303 16</inkml:trace>
  <inkml:trace contextRef="#ctx0" brushRef="#br0" timeOffset="84769.43">19772 8468 1189 0,'0'0'83'16,"0"0"-45"-16,0 0 32 16,0 0-54-16,0 0-15 0,0 0-2 15,112 0-25 1,-49 2-106-16,1-2-109 0,-5 0-417 15</inkml:trace>
  <inkml:trace contextRef="#ctx0" brushRef="#br0" timeOffset="84957.43">20554 8376 1087 0,'0'0'83'0,"0"0"9"16,0 0-63-16,0 0-29 16,0 0-14-16,0 0-33 15,108 2-41-15,-54-2-193 0,-5 0-190 16</inkml:trace>
  <inkml:trace contextRef="#ctx0" brushRef="#br0" timeOffset="85766.1">19832 8431 445 0,'0'0'44'0,"0"0"197"16,0 0-45-16,0 0-135 16,0 0-6-16,-97 0 0 0,85 20-32 15,2 6 13 1,10 0-16-16,0 2-16 0,13-6 28 15,6-4-23-15,7-7-2 16,2-7 25-16,0-4-28 16,4 0 31-16,-9-11-8 15,3-7-23-15,-11-3 17 16,-5-4-21-16,-9-3 0 16,-1 6 2-16,0 5-1 15,-7 4-1-15,-5 12 0 16,-1 1 1-16,-7 0-14 15,4 11 10-15,3 6-1 16,6 2-5-16,6-6 0 16,1 0 9-16,0-5-2 15,14-3 1-15,3-5-3 0,9 0 4 16,-5-2 0-16,3-12-9 16,-2 1-7-16,-6 3-50 15,1-2-86-15,-1 3-121 16,1 4-65-16,0 2-98 15</inkml:trace>
  <inkml:trace contextRef="#ctx0" brushRef="#br0" timeOffset="86315.22">20730 8368 911 0,'0'0'87'15,"0"0"73"-15,0 0-80 16,0 0-40-16,0 0-27 16,0 0-7-16,-11 8 7 15,2 5-12-15,3 0-1 16,3-1 10-16,0-4-6 16,2-3-4-16,1-2 0 15,0-2 4-15,13-1-5 16,13 0 1-16,3 0 0 15,3 0-5-15,1-14 1 16,-8-3-25-16,-3-5 9 16,-10 2 15-16,-7 7-2 15,-5 0 7-15,-6 9 0 16,-23 4 6-16,-9 0 2 0,-5 10-8 16,4 10 7-16,3 4-4 15,14-1 15-15,6-4-18 16,10-2 0-16,6-1-3 15,0-5 6-15,5-2-3 16,15-8 0-16,-1-1 2 16,8 0-1-16,-2 0 2 15,-2-14-3-15,-6-3 6 16,-2-6 4-16,-8 1-6 16,-7-2-4-16,0 4 1 0,0 7-1 15,0 7 0 1,-3 5 0-16,-7 1-6 0,0 0-11 15,2 13-15-15,0 7-32 16,8 4-65-16,0 3-38 16,11-1-168-16,14-6-136 15</inkml:trace>
  <inkml:trace contextRef="#ctx0" brushRef="#br0" timeOffset="86795.49">21763 8378 869 0,'0'0'94'0,"0"0"148"0,0 0-128 16,0 0-59-16,0 0-34 16,0 0-10-16,-14 0-11 15,14 17 0-15,0-1 4 16,0 4 2-16,0-6-4 15,0-8-2-15,0 1 0 16,7-7-2-16,0 0 2 16,5 0 0-16,5 0 6 15,-2-7 4-15,1-8-8 16,-6-6-2-16,-3 1 0 16,-3 3-1-16,-4 0 1 15,0 8 0-15,0 6-1 16,0 3 0-16,-11 0-4 15,2 0-4-15,-3 9 9 0,1 4-16 16,5-2 15-16,6-1 1 16,0-2-4-16,0-3 0 15,0-2 1-15,7 0 3 16,9-3 0-16,-1 0 1 16,0 0-1-16,-1 0 0 15,-3-6-1-15,-5-4-17 16,1 3-4-16,-4 1-22 15,-3 6-18-15,-13 0-23 16,-26 0-315-16,-17 0-263 16</inkml:trace>
  <inkml:trace contextRef="#ctx0" brushRef="#br0" timeOffset="117038.53">10256 8593 55 0,'0'0'19'0,"0"0"35"16,0 0-4-16,0 0-9 15,0 0 13-15,0 0-20 16,0 0-5-16,0-31-9 16,0 31-7-16,0 0-3 15,0 0-10-15,0 19-7 16,-10 13 5-16,-10 15 4 15,-6 8 1-15,-3 8-2 16,-4 6 10-16,5 1-11 16,-2-4 0-16,6-7 0 0,6-16 0 15,8-13 8 1,4-14-8-16,3-4 0 0,3-10 1 16,0-2 4-16,0 0-2 15,0 0 46-15,0-1 11 16,0-15-51-16,0-8-7 15,0-8-2-15,9-8-26 16,1-3 0-16,2-7-20 16,3 2 5-16,-3 0 11 15,3 4 2-15,-5 1 12 16,-2 8 5-16,-2 7 10 16,-6 8-5-16,0 8 6 15,0 7 0-15,0 5-4 0,0 0-2 16,-10 3-6-1,-4 14 10-15,2 0 4 0,3-3-4 16,3-2 2-16,1-5 0 16,5-4-2-16,0-3 2 15,0 0 0-15,0 0 1 16,11 0-1-16,10-8 19 16,13-11-2-16,5-2-7 15,-4 0-1-15,0 1-6 16,-8 3 18-16,-8 7-4 15,-9 3-7-15,-3 7 1 16,-4 0-11-16,-3 3-9 16,0 14 7-16,0 9-4 15,0 8 4-15,0 4-58 0,137-6-246 47,-40-44 306-31,22 12 0-16,27 0 0 15,23 10 0-15,7 14 0 16,3-78 0-16</inkml:trace>
  <inkml:trace contextRef="#ctx0" brushRef="#br0" timeOffset="117315.26">12681 9171 0 0</inkml:trace>
  <inkml:trace contextRef="#ctx0" brushRef="#br0" timeOffset="118331.47">12620 8828 0 0,'-40'0'0'0,"1"0"0"15,-2 22 0-15,0 11 0 16,1-5 0-16,-2 5 0 15,6 4 0-15,2 4 0 16,-2 2 0-16,5 3 0 0,-8 5 0 16,-3 5 0-16,-10-1 0 15,-11-12 0-15,-4-43 0 16,-21 53 0-16,-10-6 0 16,-2-11 0-16,3 6 0 15,28-1 0-15,11 2 0 16,22-3 0-16,36-7 0 15,-36-4 0-15,26-3 0 16,-18-6 0-16,20-20 0 16,8 0 0-16,-9 2 0 15,9 10 0-15,30-6 0 16,-21-3 0-16,30-3 0 16,-11 0 0-16,8-3 0 0,10-20 0 15,2-27 0 1,15-22 0-16,21 13 0 0,21-14 0 15,10-19 0 1,13-21 0-16,8-13 0 0,10-4 0 16,14 6 0-16,-8 15 0 15,-15 16 0-15,-40 23 0 16,-116 23 0-16,19 52 0 16,7-5 0-16,50 0 0 15,-57 0 0-15,-36-33 0 16,-12 30 0-16,41 3 0 15,4 0 0-15,-3 0 0 16,3 0 0-16,-7 0 0 16,10 0 0-16,0 3 0 0,0 0 0 15,7 2 0 1,15-3 0-16,11 2 0 0,-30-4 0 16,12 0 0-16,-15 0 0 15,0 0 0-15,-36 6 0 16,-11 21 0-16,11 18 0 15,-6 8 0-15,0-6 0 16,2 9 0-16,7-3 0 16,5 0 0-16,18-4 0 15,6-6 0-15,2 0 0 16,-2-10 0-16,-9-7 0 16,1-2 0-16,-3-19 0 15,-6-1 0-15,-19-1 0 16,-8 0 0-16,12 4 0 15,-6-4 0-15,3-3 0 0,1 0 0 16,5 0 0-16,-1-6 0 16,1-7 0-16,2-1 0 15,-5-8 0-15,3-4 0 16,18 15 0-16,-34-12 0 16,19 19 0-16,-5 0 0 15,35 1 0-15,-1-5 0 16,-12 5 0-16,-15-1 0 15,11 4 0-15,17 0 0 16,0 0 0-16,0 0 0 0,0 2 0 16,4 6 0-16,4-5 0 15,10-1 0-15,0 2 0 16</inkml:trace>
  <inkml:trace contextRef="#ctx0" brushRef="#br0" timeOffset="119750.3">17010 8265 0 0,'0'28'0'0,"7"4"0"15,0-2 0-15,6-24 0 16,-13 64 0-16,0-20 0 15,0 0 0-15,0 1 0 16,0-4 0-16,0-3 0 16,-3-7 0-16,-1-3 0 15,0-7 0-15,-2-27 0 16,3 0 0-16,3 0 0 16,0 14 0-16,0-14 0 0,3-24 0 15,-2-21 0-15,5 7 0 16,1 0 0-16,-1-6 0 15,1 2 0-15,-4 2 0 16,3-1 0-16,-2 1 0 16,4 4 0-16,-4 4 0 15,3 32 0-15,0-43 0 16,2 34 0-16,-6 2 0 16,1 1 0-16,-2-9 0 15,-2 4 0-15,0 3 0 16,-18 8 0-16,-25 0 0 15,-11 0 0-15,11 0 0 16,4 8 0-16,0-2 0 16,4 3 0-16,-3-2 0 15,4 0 0-15,23-2 0 0,-2-2 0 16,-22 1 0-16,34-4 0 16,-1 5 0-16,2-4 0 15,0-1 0-15,0 0 0 16</inkml:trace>
  <inkml:trace contextRef="#ctx0" brushRef="#br0" timeOffset="127080.07">17404 8293 0 0,'10'0'0'0,"-7"0"0"16,-3 0 0-16,0 6 0 15,-27-2 0-15,8 3 0 16,-55 5 0-16,-40-9 0 15,20 4 0-15,-10 10 0 16,-23-14 0-16,0-3 0 16,-16 9 0-16,7 8 0 0,21 2 0 15,-1 20 0-15,10-39 0 16,-5 42 0-16,-6-23 0 16,-4 18 0-16,-3-24 0 15,8 22 0-15,0-31 0 16,27-1 0-16,15 1 0 15,19 2 0-15,62 4 0 16,-7-6 0-16,0 3 0 16,0-5 0-16,-24-1 0 15,18 5 0-15,-1-3 0 16,7-3 0-16,0 0 0 16,0 0 0-16,0 0 0 0,0 0 0 15,0 0 0 1,0 0 0-16,4 0 0 0,-1 0 0 15,0 0 0-15,1 0 0 16,-2 0 0-16,-1 0 0 16,1 7 0-16,-2 0 0 15,0-1 0-15,0 2 0 16,0-3 0-16,0 3 0 16,0-5 0-16,0 0 0 15,0-3 0-15,0 0 0 16,3 0 0-16,9-1 0 15,6-8 0-15,-12 0 0 16,18 1 0-16,-18-1 0 0,7 2 0 16,0 3 0-16,1 2 0 15,-2 2 0-15,2 0 0 16,5 0 0-16,-10 0 0 16,7 0 0-16,11 2 0 15,-18 2 0-15,7 0 0 16,1-1 0-16,-4 3 0 15,-4-3 0-15,0 4 0 16,0-3 0-16,-9 2 0 16,3 1 0-16,0-1 0 15,-3-2 0-15,0 5 0 16,3 1 0-16,-3 0 0 0,0 1 0 16,0 1 0-16,0-1 0 15,0 1 0-15,0 1 0 16,0-2 0-16,0-5 0 15,0 0 0-15,0-2 0 16,0 0 0-16,0-2 0 16,0-2 0-16,0 0 0 15,0 1 0-15,0-1 0 16,-3 6 0-16,-3-2 0 16,2 9 0-16,-4-4 0 15,0 3 0-15,4-1 0 16,-2 0 0-16,-4-5 0 15,7-2 0-15,3-2 0 16,0-2 0-16,0 0 0 16,0 0 0-16,0-9 0 0,0 1 0 15,6-4 0-15,1 2 0 16,-4 1 0-16,0-1 0 16,-2 0 0-16,-1 0 0 15,2 3 0-15,-2 0 0 16,1 0 0-16,1 2 0 15,1 1 0-15,-2 3 0 16,2-1 0-16,0 2 0 16,1 0 0-16,0 0 0 15,-4 3 0-15,0 7 0 16,0-7 0-16,0 5 0 16,0-2 0-16,-4-3 0 0,-1 0 0 15,5 0 0-15,0-3 0 16,0 0 0-16,0 0 0 15,0 0 0-15,0-6 0 16,0-1 0-16,0 0 0 16,0 1 0-16,0 3 0 15,0 0 0-15,0-1 0 16,0 4 0-16,0 0 0 16,0 0 0-16,0 13 0 15,0-5 0-15,-6 7 0 16,6-1 0-16,-2 1 0 15,-1-1 0-15,-1 1 0 16,1-3 0-16,0-3 0 0,3-1 0 16,0-3 0-16,0 2 0 15,-4-6 0-15,4 2 0 16,0-3 0-16,0 0 0 16,0 0 0-16,0 0 0 15,0-3 0-15,4-1 0 16,-4-3 0-16,6 4 0 15,-6-3 0-15,4 2 0 16,1 0 0-16,-4 2 0 16,1 1 0-16,-1-2 0 15,2 3 0-15,1 0 0 16,-4 0 0-16,0 0 0 16,0 0 0-16,4 0 0 15,-1 0 0-15,0 0 0 0,0 0 0 16,0 0 0-16,-3 0 0 15,6 0 0-15,-2 0 0 16,3-3 0-16,-1 0 0 16,1-5 0-16,5-1 0 15,-9-2 0-15,1-2 0 16,6-5 0-16,4 11 0 16,13-7 0-16,-8 5 0 15,-8-2 0-15,15 5 0 16,-20-1 0-16,17 7 0 15,-20 0 0-15,0 4 0 16,0 16 0-16,7-6 0 16,-7 18 0-16,5 9 0 0,1-7 0 15,-2-21 0-15,9 18 0 16,7-28 0-16,-14-3 0 16,21 0 0-16,-17 3 0 15,20-3 0-15,-1 0 0 16,6-12 0-16,-17-15 0 15,-12-4 0-15,-3 22 0 16,0 4 0-16,-1-1 0 16,6-7 0-16,-4 4 0 15,0 7 0-15,-4 2 0 16,-3 0 0-16,0 5 0 16,0 9 0-16,0 2 0 0,0 10 0 15,0-15 0-15,4 11 0 16,-1-11 0-16,3 15 0 15,-3-2 0-15,0-18 0 16,3 16 0-16,2-15 0 16,-1 0 0-16,-1 3 0 15,-3 0 0-15,0-1 0 16,0-2 0-16,-3 3 0 16,0-1 0-16,0-9 0 15,0 0 0-15,0 0 0 16,0 5 0-16,0-3 0 15,0-2 0-15,0 3 0 16,-3-3 0-16,0 0 0 0,0 0 0 16,0 3 0-16,3-1 0 15,0 0 0-15,0-2 0 16,0 0 0-16,0 0 0 16,3 0 0-16,6 0 0 15,2 0 0-15,-6 0 0 16,2 0 0-16,3-4 0 15,-3-2 0-15,5 4 0 16,-6-5 0-16,3 4 0 16,0-4 0-16,3 0 0 15,1 4 0-15,-9 0 0 16,7 2 0-16,0-5 0 0,-1 6 0 16,-1-3 0-1,1 0 0-15,-1 3 0 0,-4 0 0 16,1-3 0-16,0-2 0 15,0 3 0-15,-2 1 0 16,0-2 0-16,-4 3 0 16,3 0 0-16,-1 0 0 15,-1-3 0-15,5 3 0 16,-4 0 0-16,6 0 0 16,-8-3 0-16,4 3 0 15,2 0 0-15,-3-4 0 16,0 4 0-16,0-3 0 15,-3 3 0-15,0-1 0 0,3 1 0 16,-2 0 0 0,1 0 0-16,-2 0 0 15,0 0 0-15,0 0 0 16,0 0 0-16,0 0 0 0,-2 0 0 16,-8 0 0-16,10 0 0 15,0 0 0-15,-6 0 0 16,3 0 0-16,-1 0 0 15,1 1 0-15,-1 2 0 16,4 1 0-16,-3-4 0 16,-1 3 0-16,-2 7 0 15,1-10 0-15,0 0 0 16,-1 0 0-16,0 0 0 16,0 0 0-16,-1 0 0 0,2 0 0 15,-3 0 0-15,7 0 0 16,-2 0 0-16,0 0 0 15,3 0 0-15,0 0 0 16,0-1 0-16,0-1 0 16,0-2 0-16,0 1 0 15,0 3 0-15,0-7 0 16,0 3 0-16,0 2 0 16,0-2 0-16,0 1 0 15,0 1 0-15,0-3 0 16,0 5 0-16,0-2 0 15,0-5 0-15,0 2 0 16,0 0 0-16,0 2 0 0,0 2 0 16,0-5 0-16,0 4 0 15,0-6 0-15,0 7 0 16,3 1 0-16,-2-6 0 16,2 4 0-16,2 2 0 15,0-3 0-15,-2 1 0 16,4-1 0-16,-7 0 0 15,3 3 0-15,0-3 0 16,0 2 0-16,0-1 0 16,0-1 0-16,-3 1 0 15,3-4 0-15,1 6 0 16,0-3 0-16,-1 2 0 16,3-1 0-16,-6-1 0 15,6 3 0-15,-6-4 0 0,4 4 0 16,-1-3 0-16,-3 0 0 15,0-1 0-15,0 2 0 16,0 1 0-16,0-3 0 16,0 1 0-16,0-3 0 15,0 0 0-15,0-1 0 16,-7 3 0-16,-5 1 0 16,9-7 0-16,-1 0 0 15,-3-11 0-15,4-7 0 16,0-3 0-16,3-24 0 15,0-2 0-15,6 18 0 0,13-1 0 16,-8 4 0 0,12 3 0-16,6 6 0 15,-29 27 0-15,6 0 0 16,4-4 0-16,-10-21 0 0,0 17 0 16,0 8 0-16,0 0 0 15,0 0 0-15,0 0 0 16,0 3 0-16,0-1 0 15,0 13 0-15,0-3 0 16,0 0 0-16,0-2 0 16,0 3 0-16,0-2 0 15,1 1 0-15,1-4 0 16,1 2 0-16,0 4 0 16,0-8 0-16,-2 3 0 0,4 0 0 15,0-2 0-15,-2 2 0 16,-3-1 0-16,4 1 0 15,-4-2 0-15,3-3 0 16,-3 2 0-16,0-3 0 16,0 1 0-16,0-1 0 15,3-2 0-15,-3 2 0 16,3-3 0-16,0 0 0 16,3 0 0-16,-5 0 0 15,5 0 0-15,-2 0 0 16,-1 0 0-16,4 0 0 15,-7-2 0-15,6 2 0 16,-3-2 0-16,0-1 0 0,0 3 0 16,-3 0 0-16,7-5 0 15,-4 5 0-15,3-2 0 16,-2-4 0-16,5 3 0 16,2-1 0-16,-2-2 0 15,3 2 0-15,-7-2 0 16,3-1 0-16,3 6 0 15,2-1 0-15,-9 1 0 16,1 1 0-16,-4 0 0 16,5 0 0-16,-3-3 0 15,8 0 0-15,-8 1 0 16,3 2 0-16,-3-2 0 16,3-5 0-16,-5 1 0 15,1 4 0-15,2 2 0 0,2 0 0 16,-5 0 0-16,1 0 0 15,-2 0 0-15,0 0 0 16,1 0 0-16,-1 0 0 16,2 0 0-16,6 0 0 15,-5 2 0-15,-3 2 0 16,3-2 0-16,0-2 0 16,0 0 0-16,1 1 0 15,-4 2 0-15,6 0 0 16,-6-3 0-16,1 2 0 15,-1 0 0-15,0-2 0 16,0 3 0-16,0-3 0 16,0 4 0-16,0-1 0 0,0-1 0 15,0 3 0 1,-1-2 0-16,-2 6 0 0,0-5 0 16,-1 0 0-16,1-2 0 15,0-1 0-15,3 2 0 16,-3 0 0-16,0-3 0 15,3 2 0-15,0-1 0 16,0-1 0-16,0 0 0 16,0 0 0-16,0 0 0 15,0 0 0-15,0 0 0 16,0 0 0-16,0 0 0 16,0 0 0-16,0-1 0 0,0-1 0 15,0 2 0-15,0-6 0 16,0 6 0-16,3-1 0 15,-3-2 0-15,3 0 0 16,0 3 0-16,8 0 0 16,-3-4 0-16,-5 4 0 15,-3 0 0-15,3 0 0 16,4 0 0-16,-2-2 0 16,-5-2 0-16,0 1 0 15,0-5 0-15,0 8 0 16,0-2 0-16,0 1 0 15,0-2 0-15,0 3 0 16,0-6 0-16,0 6 0 0,0 0 0 16,0 0 0-16,0 0 0 15,0 0 0-15,-5 0 0 16,2 0 0-16,-3 0 0 16,-1 0 0-16,7 0 0 15,-5 0 0-15,5 0 0 16,0-4 0-16,0 4 0 15,0 0 0-15,0 0 0 16,0 0 0-16,0 0 0 16,0 0 0-16,0 0 0 15,0 0 0-15,0 0 0 16,0 0 0-16,0-3 0 16,-4 0 0-16,-3 3 0 15,7 0 0-15,0 0 0 0,0 0 0 16,3 0 0-16,4 0 0 15,-7 0 0-15,0 0 0 16,0 3 0-16,0-3 0 16,0 0 0-16,0 0 0 15,-3 0 0-15,3 0 0 16,-7 0 0-16,7 0 0 16,-3 0 0-16,3 0 0 15,0 0 0-15,-3 3 0 16,3-3 0-16,0 0 0 15,0 0 0-15,0 0 0 0,0 0 0 16,0 0 0 0,0 0 0-16,0 0 0 0,0 0 0 15,3 2 0-15,0-2 0 16,4 0 0-16,-1 0 0 16,-6 0 0-16,1 0 0 15,-1 0 0-15,0 0 0 16,0 0 0-16,0 0 0 15,0 0 0-15,0 0 0 16,0 0 0-16,0 0 0 16,0 0 0-16,0 0 0 15,0 0 0-15,0-5 0 0,0 2 0 16,0 3 0 0,0 0 0-16,0 0 0 0,0 0 0 15,0 0 0-15,0 0 0 16,0 0 0-16,6 0 0 15,-6 0 0 1,0 0 0-16,0 0 0 0,0 0 0 16,2 0 0-16,-1 0 0 15,1 0 0-15,-1-3 0 16,-1 2 0-16,0 1 0 16,0 0 0-16,0 0 0 15,2 0 0-15,-2 0 0 16,1 0 0-16,-1 0 0 15,0 0 0-15,0 0 0 16,0 0 0-16,0 0 0 0,3 0 0 16,2 0 0-16,-5 0 0 15,3 0 0-15,-3 0 0 16,0 0 0-16,0 0 0 16,0 0 0-16,0 0 0 15,0 0 0-15,0 0 0 16,0-3 0-16,0 3 0 15,0 0 0-15,0 0 0 16,0 0 0-16,0 0 0 16,0 0 0-16,3 0 0 15,-3 0 0-15,3 0 0 16,-3 4 0-16,3-4 0 0,0 0 0 16,-3 0 0-1,0 0 0-15,0 0 0 0,3 0 0 16,-3 0 0-16,0 0 0 15,0 0 0-15,0 0 0 16,0 0 0-16,0 0 0 16,0 0 0-16,0 0 0 15,0 0 0-15,0 0 0 16,0 0 0-16,0 0 0 16,0-4 0-16,0 4 0 15,0 0 0-15,1 0 0 16,-1 0 0-16,2-4 0 15,1 4 0-15,-3-1 0 0,3-1 0 16,-3 2 0 0,0 0 0-16,2 0 0 15,-2 0 0-15,0 2 0 0,0-2 0 16,0 0 0-16,0 0 0 16,0 0 0-16,0 0 0 15,0 0 0-15,0 0 0 16,0 0 0-16,0 0 0 15,2 0 0-15,-2 0 0 16,0 0 0-16,0 0 0 16,0 0 0-16,0 0 0 15,0 0 0-15,0 0 0 0,0 0 0 16,0 0 0 0,0 0 0-16,0 0 0 0,0 0 0 15,0 0 0-15,0 0 0 16,0 0 0-16,-2 0 0 15,-3 0 0-15,3 0 0 16,2 3 0-16,0-3 0 16,0 0 0-16,0 0 0 15,0 0 0-15,0 0 0 16,0 0 0-16,0 0 0 16,0 0 0-16,0 0 0 15,0-5 0-15,0 5 0 16,0 0 0-16,0 0 0 15,0 0 0-15,0 0 0 16,0 0 0-16,0 0 0 0,0 0 0 16,0 0 0-16,0 0 0 15,0 0 0-15,0 0 0 16,0 0 0-16,0 0 0 16,0 0 0-16,0 0 0 15,2 0 0-15,-2 0 0 16,1 0 0-16,1 0 0 15,-2 0 0-15,0 0 0 16,4 0 0-16,-4 0 0 16,1 0 0-16,-1 0 0 15,0 0 0-15,0 0 0 16,0 0 0-16,0 0 0 16,0 0 0-16,0 0 0 15,0-3 0-15,0 3 0 0,0 0 0 16,0 0 0-16,0 0 0 15,0 0 0-15,0 0 0 16,0 0 0-16,0 0 0 16,0 0 0-16,0 0 0 15,0 0 0-15,0 0 0 16,0 0 0-16,0 0 0 16,0 0 0-16,0 0 0 15,0 0 0-15,0 0 0 16,0 0 0-16,0 0 0 15,0 0 0-15,0 0 0 0,0 0 0 16,0 0 0 0,0 0 0-16,0 0 0 0,0 0 0 15,0 0 0 1,0 0 0-16,0 0 0 0,0 0 0 16,0 0 0-16,0 0 0 15,0 3 0-15,0-3 0 16,0 0 0-16,0 0 0 15,0 0 0-15,0 0 0 16,0 0 0-16,0 0 0 16,0 0 0-16,0 0 0 15,0 0 0-15,0 0 0 0,0 0 0 16,0 0 0 0,0-3 0-16,0 3 0 0,0 0 0 15,0 0 0-15,0 0 0 16,0 0 0-16,0 0 0 15,0 0 0-15,0 0 0 16,0 0 0-16,0 0 0 16,0 0 0-16,0 0 0 15,0 0 0-15,0 0 0 16,0 0 0-16,0 0 0 16,0 0 0-16,0 0 0 15,0 0 0-15,0 0 0 16,0 3 0-16,0-3 0 15,-1 0 0-15,-1 0 0 16,2 0 0-16,-2 0 0 0,-4 0 0 16,6 0 0-1,0 0 0-15,0 0 0 0,0 0 0 16,0 0 0-16,0 0 0 16,0 0 0-16,0-3 0 15,0 3 0-15,0 0 0 16,0 0 0-16,0 0 0 15,0 0 0-15,0 0 0 16,0 0 0-16,0 0 0 16,0 0 0-16,0 0 0 15,0 0 0-15,0-1 0 16,0 1 0-16,0 0 0 0,0 0 0 16,0 0 0-1,0 0 0-15,0 0 0 0,0 0 0 16,0 0 0-16,-2 0 0 15,2 0 0-15,-1 0 0 16,1 0 0-16,0 0 0 16,0 0 0-16,0 0 0 15,0-1 0-15,0-1 0 16,0 1 0-16,0 1 0 16,0 0 0-16,0 0 0 15,0 0 0-15,0 0 0 16,0 0 0-16,0 0 0 15,0 0 0-15,0 0 0 0,0 0 0 16,1 0 0 0,-1 0 0-16,0 0 0 0,0 0 0 15,0 0 0-15,0 0 0 16,2 0 0-16,-2 0 0 16,0 0 0-16,0 0 0 15,0 0 0-15,0 0 0 16,0 0 0-16,0 0 0 15,0 0 0-15,0 0 0 16,0 0 0-16,0 0 0 16,0-4 0-16,0 1 0 15,0 3 0-15,0 0 0 0,0 0 0 16,0 0 0 0,0 0 0-16,0 0 0 0,3 0 0 15,0 0 0-15,1 0 0 16,-1 0 0-16,-2 0 0 15,-1 0 0-15,3 0 0 16,-3 0 0-16,3 0 0 16,-3 0 0-16,4 0 0 15,-1-4 0-15,0 0 0 16,0-1 0-16,10-1 0 16,-7 6 0-16,3-5 0 15,3 5 0-15,3-4 0 16,7-1 0-16,-14 2 0 15,12 1 0-15,9-7 0 16,-13 3 0-16,16-1 0 0,17-10 0 16,3-3 0-16,26-25 0 15,16-12 0-15,46 37 0 16</inkml:trace>
  <inkml:trace contextRef="#ctx0" brushRef="#br0" timeOffset="138959.87">8569 7203 0 0,'0'-43'0'0,"0"15"0"15,0 3 0-15,13-3 0 16,-2-67 0-16,-2 18 0 0,7 6 0 16,-13 74 0-16,33-68 0 15,3 65 0-15,10-50 0 16,6 46 0-16,-7-12 0 15,-18-21 0-15,-26 27 0 16,50 3 0-16,7 0 0 16,-15-5 0-16,-7 9 0 15,4 3 0-15,-13 42 0 0,-30 55 0 16,0 72 0 0,0 24 0-16,-49-64 0 0,-51-6 0 15,9-18 0-15,3 1 0 16,3-24 0-16,3-2 0 15,18-17 0-15,19-8 0 16,12-2 0-16,33-4 0 16,0 2 0-16,-37-9 0 15,28-5 0-15,0-3 0 16,-1-15 0-16,-7-19 0 16,4 0 0-16,1 0 0 15,6 0 0-15,-2 0 0 16,8 0 0-16,20 0 0 15,26-3 0-15,18-7 0 16,-4-5 0-16,4 7 0 0,-3-9 0 16,5 3 0-16,-5-2 0 15,3-9 0-15,-1 11 0 16,14-18 0-16,8 4 0 16,3 23 0-16,18-3 0 15,-7-18 0-15,5 23 0 16,20-2 0-16,15-15 0 15,13 6 0-15,10 5 0 16,-5-13 0-16,-17 16 0 16,-7 2 0-16,-20-2 0 15,-19-5 0-15,6 11 0 16,-12-6 0-16</inkml:trace>
  <inkml:trace contextRef="#ctx0" brushRef="#br0" timeOffset="141051.23">11133 8129 0 0,'0'36'0'0,"-21"13"0"16,-31-37 0-16,22 48 0 16,-24-14 0-16,5-46 0 15,18 40 0-15,31-26 0 16,-33-14 0-16,30-8 0 16,-37-21 0-16,14-44 0 15,26-30 0-15,-10 18 0 16,-29 22 0-16,-2 63 0 15,12-63 0-15,-44 26 0 16,-21 17 0-16,-15 20 0 16,33 0 0-16,-3-6 0 15,-3 6 0-15,-12 0 0 16,9-4 0-16,3 4 0 0,7 7 0 16,17-7 0-16,12 6 0 15,1 2 0-15,5 15 0 16,-5-17 0-16,3 5 0 15,4 5 0-15,-1 10 0 16,0-18 0-16,6 4 0 16,33-2 0-16,-37-3 0 15,37-7 0-15,-15 4 0 16,6-4 0-16,9-8 0 16,-3 2 0-16,-21-11 0 15,-16 15 0-15,-30-9 0 0,-27 5 0 16,51-2 0-1,46 1 0-15,0 7 0 0,-3 0 0 16,-6 8 0-16,-24 2 0 16,33 7 0-16,0-11 0 15,0 7 0-15,25 16 0 16,26 4 0-16,-4 6 0 16,-47 8 0-16,0 23 0 15,7-34 0-15,24-36 0 16,-16 0 0-16,10 8 0 15,-25-8 0-15,12-4 0 16,-12 3 0-16,-6-4 0 0,-37-9 0 16,-21 10 0-16,-5 4 0 15,29 0 0-15,3 0 0 16,37 0 0-16,-3 4 0 16,-10 2 0-16,6 4 0 15,-15-2 0-15,1 12 0 16,9 2 0-16,6-12 0 15,3 16 0-15,3 1 0 16,0-22 0-16,0 0 0 16,0-2 0-16,15 6 0 15,-9-4 0-15,3-2 0 16,0-3 0-16,-6 0 0 16,-3-3 0-16,0-12 0 0,-6-7 0 15,-27 15 0 1,-16-10 0-16,-15-5 0 0,13-7 0 15,-4 15 0-15,1-12 0 16,-1 21 0-16,3 2 0 16,-3-7 0-16,7 4 0 15,-6 6 0-15,5 26 0 16,4 15 0-16,-7-12 0 16,7 5 0-16,2-2 0 15,-2-1 0-15,9 0 0 16,5-4 0-16,1-7 0 15,30-14 0-15,0-1 0 0,0-2 0 16,0-3 0 0,0 6 0-16,0-6 0 15,0 0 0-15,3 0 0 16,-3-17 0-16,-13-9 0 0,-26-11 0 16,-25-3 0-16,-12 34 0 15,40 3 0-15,2 3 0 16,10-3 0-16,15 9 0 15,0 34 0-15,-3-10 0 16,-19 0 0-16,1-1 0 16,0 2 0-16,21-9 0 15,-24-14 0-15,14-3 0 16,13-1 0-16,-3 6 0 16,3-4 0-16,-12-3 0 15,-4-3 0-15,16 0 0 0,-8-6 0 16,-2-11 0-16,1-10 0 15,-6 8 0-15,-1-7 0 16,16-2 0-16,-8-5 0 16,1-4 0-16,1 1 0 15,2 11 0-15,5 21 0 16,-1 4 0-16,6-6 0 16,0 10 0-16,0 12 0 15,0-12 0-15,11 7 0 16,8-4 0-16,0-6 0 15,-2 1 0-15,-4-2 0 16,-7 0 0-16,6 0 0 0,-7-5 0 16,-2 0 0-16,1 2 0 15,-1-2 0-15,0-1 0 16,0 2 0-16,0-2 0 16,0-1 0-16,-3-4 0 15,0 4 0-15,0-6 0 16,0 3 0-16,0 3 0 15,0-3 0-15,0 2 0 16,0 4 0-16,3-2 0 16,3 2 0-16,-2 0 0 15,2-2 0-15,0 1 0 16,-4 1 0-16,-2 0 0 16,0 3 0-16,0-2 0 15,0 1 0-15,0 2 0 16,0 0 0-16,0 0 0 0,0 0 0 15,0 0 0-15,3 0 0 16,-3 0 0-16,3 0 0 16,-3 0 0-16,0 0 0 15,0 0 0-15,0 0 0 16,0 0 0-16,0 0 0 16,0 0 0-16,0 0 0 15,0 0 0-15,0 0 0 16,0 0 0-16,0-3 0 15,0 3 0-15,0-4 22 16,0 4 4-16,0 0 8 16,0 0 10-16,0 0-6 15,0 0 8-15,0 0-8 16,0 0 13-16,0-27 3 0,-3 27-9 16,3 0 11-16,-3 0-30 15,3 0-12-15,0 0 34 16,0 0-28-16,0 0-15 15,0 0-4-15,0 0-1 16,0 0 2-16,-2 0 11 16,2 0-6-16,0 0 24 15,0 0 4-15,0 0-17 16,0 0 12-16,0 0-17 16,0 0-11-16,0 0 5 15,0 0-7-15,0 0-3 0,2 0 3 16,17 0 0-16,14-5 3 15,6-6-3-15,10 4 3 16,5-9 7-16,4 2-10 16,3-2 0-16,-4-2 3 15,-8 3 3-15,-10 5-1 16,-17 0-5-16,-10 10 0 16,-6 0-7-16,-6 0 7 15,0 0 0-15,0 0-5 16,-9 3-9-16,-10 10-5 15,-7 5-47-15,1 4-52 16,1 3-3-16,-1 3-38 0,-2 2-15 16</inkml:trace>
  <inkml:trace contextRef="#ctx0" brushRef="#br0" timeOffset="141410.7">7482 8495 269 0,'0'0'2'0,"0"0"115"16,0 0-42-16,0 0-10 15,0 0-62-15,0 0-3 16,-11 0 0-16,32 0 0 0,7 0 0 15,8 0 31-15,9 0-17 16,4 0 14-16,6-5 9 16,2-4-25-16,4-5 8 15,6-5-3-15,2 2-11 16,-2-3 21-16,-10 4-23 16,-16 3-4-16,-21 6 0 15,-10 4 2-15,-7 2-8 16,-3 1-3-16,0 0-49 15,-3 7-58-15,-13 13-81 0,-11 1-57 16</inkml:trace>
  <inkml:trace contextRef="#ctx0" brushRef="#br0" timeOffset="173442.56">5499 5589 43 0,'0'0'46'0,"0"0"-3"16,0 0 17-16,0 0-10 15,0 0-16-15,0 0-15 16,0 0 43-16,0 0 9 15,0 0-1-15,-4-15 13 16,4 15-33-16,-2 0-4 16,2 0-14-16,0 0-30 15,-3 0-2-15,3 10-14 0,0 2 9 16,0 7 5 0,9-2 2-16,6-3 10 0,-3-3-9 15,-3-5 3-15,0-1 0 16,-6-3-6-16,0-2 0 15,-3 0 12-15,0 0-11 16,0 0 15-16,0 0 17 16,0 0-8-16,0 0 31 15,0 0-7-15,0 0-2 16,0-11 19-16,0-2-64 16,0-4 2-16,0 0-4 15,0 5 11-15,-3 0-13 16,1 5 2-16,-1 4 0 15,2 3 4-15,-5 0 1 16,6 0-5-16,-3 0 0 0,3 3-8 16,0 11-4-1,-6 6 11-15,6 2 1 0,0 1-4 16,0-6 5-16,6-7-1 16,6-2 0-16,-3-7 8 15,3-1-11-15,1 0 3 16,2-1 0-16,3-17 24 15,4-3-21-15,-8-6 8 16,-2 1-9-16,-8 2 7 16,-4-1-7-16,0 8-2 15,-4 5 0-15,-8 7-6 16,0 5 9-16,-6 3-3 0,-6 19 0 16,-4 9-1-16,4 6-7 15,3-4 8-15,15-4 0 16,3-9-12-16,3-8 11 15,0-3 1-15,12-4 0 16,6-5 3-16,3 0-2 16,3 0-1-16,-2-17 0 15,-4 0 10-15,-8-4-1 16,-7 1-9-16,-3-2 0 16,-10 5 10-16,-8 3-15 15,-7 9 5-15,-2 5-1 16,0 0-10-16,2 10 3 15,8 9 8-15,1 4 0 16,13 0-22-16,3 4-15 16,30-2-127-16,19-8-153 0,3-14-132 15</inkml:trace>
  <inkml:trace contextRef="#ctx0" brushRef="#br0" timeOffset="193158.21">16056 5900 91 0,'0'0'0'0,"0"0"0"16,0 0-6-16,0 0-10 15,0 0-18-15,0 0 11 16</inkml:trace>
  <inkml:trace contextRef="#ctx0" brushRef="#br0" timeOffset="-207765.05">10287 8808 20 0,'0'0'11'0,"0"0"2"16,0 0-9-16,0 0-4 16,0 0 0-16,0 0-26 15</inkml:trace>
  <inkml:trace contextRef="#ctx0" brushRef="#br0" timeOffset="-205045.66">25082 3023 135 0,'0'0'1'15,"0"0"29"-15,0 0-4 16,0 0 17-16,0 0-41 15,0 0 15-15,0 0-14 16,-30-11-6-16,30 54 6 16,0 18 33-16,0 15 7 15,0 18 12-15,0 19 1 16,0 22-14-16,0 21 3 16,0 20 18-16,0 13-24 15,0 5-6-15,0 6 28 0,0 8-14 16,0 9-11-16,0 4 10 15,0 4 0-15,0-3 1 16,0 1-13-16,0-10 1 16,0 0-3-16,-4-8-18 15,2-14 8-15,2-7-6 16,0-7-10-16,0-10 15 16,9 0-21-16,1-13 6 15,0-14 5-15,-1-8-8 16,2-10 0-16,0-2-3 15,1 1 0-15,-2 7 5 16,1-2-4-16,-4 0-1 0,0-5 0 16,1-5 8-1,-5-3-8-15,2-11 0 0,-1 2 0 16,2-12-6-16,1-9 6 16,-1-8 0-16,0-8-2 15,1-5 5-15,1 0-3 16,0-7 0-16,-2-14 1 15,-3-4-6-15,-3-14 5 16,0-6-4-16,0-7 3 16,0-7-60-16,0-3-50 15,0-17-111-15,0-46-107 16</inkml:trace>
  <inkml:trace contextRef="#ctx0" brushRef="#br0" timeOffset="-203651.94">26557 4291 339 0,'0'0'26'0,"0"0"39"16,0 0 50-16,0 0-1 16,0 0-6-16,0 0-13 15,-21 0-49-15,21 0-43 16,0 0 11-16,8 0-14 16,17 0 0-16,17 0 23 15,13 0 16-15,14 0 9 16,7-7-16-16,4-5-27 15,-2 2 6-15,-5-2-11 0,-15 4 1 16,-22 0-9 0,-15 6 8-16,-17 0 0 15,-4 2 0-15,-24 0 7 16,-32 0-14-16,-29 12-40 0,-20 8 2 16,-6 0 44-16,-6 1-36 15,7 4 9-15,5-6 2 16,18-2 15-16,24-7 11 15,22-6 3-15,21-3 19 16,12-1 21-16,8 0-29 16,0 0-6-16,2 2-8 15,23 5-9-15,17 3 9 16,14 4 11-16,13 5 11 16,2-1 20-16,-5 1-39 15,-6 2 3-15,-7-1 2 0,-6-3-3 16,-7 3 0-16,-13-3-5 15,-9 2 0-15,-12-2-12 16,-6 5 12-16,-11 6 0 16,-22 9 7-16,-13 7-2 15,-12 4 3-15,-7 2-4 16,-9 2-1-16,-2-4 19 16,5-2-19-16,11-7 11 15,21-9 11-15,18-9-11 16,17-6 1-16,4-2-15 15,14-1 0-15,25-1 8 16,23-8-5-16,23-3 2 0,25-14 3 16,26-12 1-16,7-3-18 15,0 5-1-15,-13 7-148 16,-27 2-147-16,-37-2-162 16</inkml:trace>
  <inkml:trace contextRef="#ctx0" brushRef="#br0" timeOffset="-203335.76">27738 4275 583 0,'0'0'98'0,"0"0"188"15,0 0-169-15,0 0 15 16,0 0-37-16,0 0-49 16,-7-40-6-16,1 40-40 15,-4 28-6-15,-8 20-5 16,-8 20 22-16,-8 19-11 16,-2 6 5-16,4 5 0 15,8-6-7-15,16-8 2 16,8-15-90-16,26-21-7 15,24-24-174-15,14-24-124 16,4-34-151-16</inkml:trace>
  <inkml:trace contextRef="#ctx0" brushRef="#br0" timeOffset="-203153.73">27773 4576 545 0,'0'0'62'15,"0"0"127"-15,0 0-55 16,0 0-92-16,0 0-13 16,80-4 12-16,-20-3-38 15,-2-1-3-15,2 1-31 16,-9-1-199-16,-11-6-160 16</inkml:trace>
  <inkml:trace contextRef="#ctx0" brushRef="#br0" timeOffset="-202967.73">28210 4368 684 0,'0'0'218'0,"0"0"29"15,0 0-159-15,0 0 17 16,0 0-72-16,0 0-33 16,-11 3 0-16,35 37-8 15,-3 10 8-15,-6 10-16 16,-9 6-6-16,-6 6-70 15,0-11-80-15,0-18-303 16</inkml:trace>
  <inkml:trace contextRef="#ctx0" brushRef="#br0" timeOffset="-202721.08">28579 4226 708 0,'0'0'230'0,"0"0"-7"15,0 0-145-15,0 0-13 16,0 0-43-16,104 4 4 16,-31 23 30-16,1 9-44 15,-8 10 9-15,-12 10-17 16,-20 5 5-16,-23 7-16 16,-13 4 7-16,-46 6-17 15,-26-1 5-15,-19-7-78 16,-4-14-21-16,0-22-66 0,11-28-199 15,18-9-125-15</inkml:trace>
  <inkml:trace contextRef="#ctx0" brushRef="#br0" timeOffset="-202300.96">28693 3963 655 0,'0'0'187'16,"0"0"-34"0,0 0-76-16,0 0-18 15,0 0-56-15,0 0 3 16,91-26-11-16,-62 26 5 0,-4 9 0 16,-4 12-9-16,-8 4 1 15,-5 1-39-15,-7 1-6 16,-1-1-8-16,0-6 12 15,-7-6 10-15,-1-6 34 16,4-4-6-16,-1-4 22 16,5 0 6-16,0-11 95 15,0-19-76-15,15-8 10 16,14-8-25-16,2-3-14 16,3 9 41-16,-2 7-47 15,-4 12 14-15,-4 10-15 16,-7 8 4-16,0 3-12 0,-2 13 3 15,-6 17-9-15,-5 9 9 16,-4 8-43-16,0 6-37 16,-15 1-68-16,-4-8-104 15,3-12-138-15</inkml:trace>
  <inkml:trace contextRef="#ctx0" brushRef="#br0" timeOffset="-202120.48">29181 3998 374 0,'0'0'195'0,"0"0"36"16,0 0-98-16,0 0 2 15,0 0-120-15,0 0-7 16,45-43-16-16,-20 41 5 16,6 2-24-16,2 0-129 15,-2-3-93-15,-5-2-82 16</inkml:trace>
  <inkml:trace contextRef="#ctx0" brushRef="#br0" timeOffset="-201910.92">29277 3788 359 0,'0'0'229'0,"0"0"46"15,0 0-104-15,0 0-28 16,0 0-105-16,0 0-36 0,-33-5 3 15,53 32 4-15,6 9-9 16,-2 7 0-16,-6 5-3 16,-8 2-8-16,-4-6-90 15,-2-8-136-15,-2-12-76 16,2-20-85-16</inkml:trace>
  <inkml:trace contextRef="#ctx0" brushRef="#br0" timeOffset="-201737.46">29509 3777 347 0,'0'0'255'16,"0"0"-54"-16,0 0-27 0,0 0-120 15,0 0-54-15,0 0-9 16,57 43 9-16,-45 9-1 16,-5 9-8-16,-7 7-8 15,0 9-162-15,0-2-122 16,-4-7-127-16</inkml:trace>
  <inkml:trace contextRef="#ctx0" brushRef="#br0" timeOffset="-201318.34">29975 4319 615 0,'0'0'165'16,"0"0"1"-16,0 0-53 16,0 0-26-16,0 0-24 15,0 0-52-15,-72-61-4 16,27 75-5-16,-6 20 7 16,2 10-11-16,10 6 2 15,14 1 0-15,11-2-8 16,8-10 8-16,6-8-1 15,3-11 1-15,20-11-30 16,13-9 26-16,7-6-4 0,8-20 8 16,0-8-11-16,-5-7-1 15,-9-2 6-15,-9-1 0 16,-7 2 12-16,-7 9-7 16,-7 14 1-16,-5 10 0 15,-2 9-9-15,0 0 5 16,0 26-37-16,-3 10 22 15,-8 14-4-15,-1 4 9 16,0 4-129-16,5 2-110 16,7-4-27-16</inkml:trace>
  <inkml:trace contextRef="#ctx0" brushRef="#br0" timeOffset="-200900.23">30281 4703 515 0,'0'0'171'16,"0"0"52"-16,0 0-89 15,0 0-33-15,0 0-91 16,0 0-10-16,-2-35 0 16,26 35-1-16,-2 0-13 15,0 0 5-15,-4 11-36 16,-1 1 4-16,-7 0-23 15,-4 3 17-15,-4 1-26 0,-2-1-34 16,0-1 58 0,0-9 17-16,0-2 23 0,0-3 6 15,0 0 6 1,0 0 64-16,0-12 77 0,0-10-100 16,16-7 28-16,6-4-57 15,5 3 8-15,-3 6 30 16,-3 10-46-16,-3 8 20 15,-6 6-27-15,-2 0-1 16,-1 15-10-16,-4 14 2 16,-5 11 9-16,0 7 0 15,0 8-21-15,-10 2-35 16,-10 2-82-16,-7-5-118 16,5-15-218-16</inkml:trace>
  <inkml:trace contextRef="#ctx0" brushRef="#br0" timeOffset="-200366.31">31175 4870 495 0,'0'0'478'16,"0"0"-317"-16,0 0-90 15,0 0-3-15,0 0-48 16,0 0 0-16,-1-15-20 15,-10 17 0-15,-7 8-14 16,-2 4 14-16,-2-4-8 0,3-5-13 16,3-5 6-1,7 0 1-15,3-1 14 0,4-14-14 16,2-7 7-16,9 2-27 16,17 3-19-16,0 3-37 15,3 12 0-15,-5 2 44 16,-8 0-5-16,-3 9 5 15,-7 11 28-15,-6 3-33 16,0 2 27-16,0-4-13 16,-3-2-8-16,-5-5 41 15,2-5 4-15,1-5 0 16,2-4 18-16,3 0 6 16,0 0 67-16,0-16-28 15,0-6-59-15,0-5 40 16,8 1-8-16,-1 1-15 0,2 6 45 15,-5 10-37-15,-2 4 18 16,0 5-28-16,-1 0-13 16,-1 11-12-16,0 19-6 15,0 6 12-15,0 9 13 16,-11 8-5-16,-15 6-6 16,-10 2-2-16,-16 9-10 15,-13 3-42-15,-7-11-178 16,0-18-337-16</inkml:trace>
  <inkml:trace contextRef="#ctx0" brushRef="#br0" timeOffset="-199739.64">31812 4529 211 0,'0'0'112'0,"0"0"20"16,0 0-63-16,0 0 2 16,0-79 46-16,0 66-27 15,-8 5 2-15,-9 4-17 16,-4 4-41-16,-3 11-12 15,-6 19-22-15,-1 13 7 16,1 8 0-16,5 5-7 0,7-1 0 16,9-4-5-16,9-4 5 15,0-16 0-15,9-10-1 16,13-18 7-16,6-3-4 16,5-15 0-16,3-16-2 15,0-4 13-15,-5 0-5 16,-5 1-8-16,-4 2 1 15,-10-1 5-15,-2 8 12 16,-5 8-16-16,-5 10 13 16,0 7 0-16,0 0-15 15,0 16-24-15,0 14 17 16,-5 10 7-16,2 9-2 16,3 8 2-16,0 2-96 15,3 0-95-15,14-13-101 16,2-15-108-16</inkml:trace>
  <inkml:trace contextRef="#ctx0" brushRef="#br0" timeOffset="-199256.44">31997 4933 463 0,'0'0'172'16,"0"0"103"-16,0 0-199 15,0 0 34-15,0 0-78 0,0 0-28 16,24-46-8 0,-9 43 4-16,0 3-1 0,-3 0 0 15,-2 15-25-15,-4 6-4 16,-1 4-23-16,-5 3 3 16,0-1 16-16,0 2-30 15,-5-7 13-15,-4-6 25 16,3-5 7-16,2-8 14 15,4-2 5-15,0-1 0 16,0 0 59-16,0-9 32 16,0-13-56-16,9-9-22 15,4-6-10-15,8-6 19 16,0 1-22-16,1 4 0 16,-1 9-2-16,-7 12 7 15,-1 8-5-15,-6 9 0 0,1 0 4 16,-1 0-9-16,5 16 5 15,-1 4 0-15,2 2-6 16,0-1 13-16,-2 4-7 16,-2 0 0-16,-8 0 4 15,-1-1-9-15,0-2 5 16,0 2-14-16,-7 0-18 16,-5 1-94-16,-3-5-95 15,5-14-140-15</inkml:trace>
  <inkml:trace contextRef="#ctx0" brushRef="#br0" timeOffset="-197951.67">32858 4454 220 0,'0'0'48'15,"0"0"52"-15,0 0 51 16,0 0-55-16,0 0 58 16,0 0-1-16,0 0-47 15,31-63-37-15,-31 63-46 16,0 0 9-16,0 0-32 16,-1 6 0-16,-16 14 0 15,-10 9 39-15,-4 5-1 16,-6-3-32-16,1-1 0 15,2-4 4-15,9-7-8 16,8-9-2-16,5-3 1 16,6-3 10-16,3-2-11 0,3 2 0 15,-1 0 0-15,1 3-7 16,0 4 7-16,0 3 0 16,7 5-6-16,15-1 1 15,13 1-25-15,9-3-22 16,1-5-53-16,-3-4 15 15,-6 0-122-15,-13-4 48 16,-14-1-9-16,-9 1-129 16</inkml:trace>
  <inkml:trace contextRef="#ctx0" brushRef="#br0" timeOffset="-197725.11">32615 4850 350 0,'0'0'206'0,"0"0"-55"16,0 0 1-16,0 0-33 16,0 0-46-16,0 0-53 15,17 7 13-15,12 3 10 16,4 0-20-16,-2 0-19 16,-4 5 2-16,-2-3-10 15,0 4 4-15,-3-4-82 16,4-4-100-16,-3-1-129 15,0-7-91-15</inkml:trace>
  <inkml:trace contextRef="#ctx0" brushRef="#br0" timeOffset="-197260.7">33296 4517 337 0,'0'0'132'16,"0"0"65"-16,0 0-52 16,0 0-3-16,0 0-20 15,0 0-63-15,-18-20-31 16,18 20 2-16,-1 0-29 0,-4 0-2 16,1 15-1-16,-1 7 2 15,-2 7 3-15,1 1-1 16,3 0-2-16,3-5 1 15,0-5 8 1,0-3-12-16,13-4 3 0,5-6 0 16,2 0-3-16,13-6 10 15,4 1-7-15,-3-2 2 16,8 0 11-16,-15-12-9 16,-3-5-4-16,-3-7 5 15,-11-1 1-15,2-6-4 16,-12-5-2-16,0 0 0 15,0-1 9-15,-19 7-11 16,3 6 2-16,-1 9 0 16,-7 7-10-16,0 5 9 0,-12 3 0 15,-6 3-2-15,3 16-22 16,-1 12-9-16,12 6-109 16,11-2-151-16,8-7-119 15</inkml:trace>
  <inkml:trace contextRef="#ctx0" brushRef="#br0" timeOffset="-195578.54">26138 7243 224 0,'0'0'101'0,"0"0"-11"0,0 0 97 16,0 0-74-16,0 0 25 15,0 0 24-15,0 0-75 16,-25-36-24-16,23 36-8 16,2-3-32-16,0 3 6 15,0 0-29-15,0 0 0 16,18 0-5-16,13 0 11 16,10 0-6-16,6 0 0 15,4 0 9-15,0 0-21 16,-4 0-18-16,-5 3-82 15,-6 5-63-15,-12 1-157 16,-13 5 16-16,-11 2 15 16</inkml:trace>
  <inkml:trace contextRef="#ctx0" brushRef="#br0" timeOffset="-195406.08">26335 7357 45 0,'0'0'71'16,"-85"43"26"-16,49-19-14 15,6-4 15-15,9-6-18 16,11-5-7-16,7-7-2 15,3-2-58-15,6 0-3 16,34 0-7-16,26-12 10 16,26-17 19-16,20-6-32 15,10-4-39-15,10 9 11 16,-5 0-168-16,-19 3-180 16</inkml:trace>
  <inkml:trace contextRef="#ctx0" brushRef="#br0" timeOffset="-194470.47">27956 6947 337 0,'0'0'79'0,"0"0"68"0,0 0-95 16,0 0-16 0,0 0 59-16,23-74-23 0,-22 59-22 15,1-4-1-15,-2 2 7 16,0-2-10-16,0-2-39 16,-5 2 8-16,-11 5 22 15,1 5-29-15,-5 2 18 16,0 7 10-16,-1 0-33 15,-6 30 1-15,-3 12-4 16,0 14 0-16,6 11-4 16,7 2 14-16,11 2-10 15,6-7 0-15,0-13 3 16,13-15-13-16,8-17 10 16,4-9 0-16,5-10-2 0,3-10 10 15,1-21-8-15,1-13 1 16,-1-9 6-16,-6-3 3 15,-4-1-10-15,-6 4 0 16,-3 4-7-16,-3 13 14 16,-6 9-7-16,-3 15 0 15,-3 7 7-15,0 5-11 16,0 0 4-16,0 17-26 16,0 16 22-16,0 11-1 15,0 14 5-15,0 8 0 16,1 4-9-16,8 1-101 15,4-12-196-15,1-24-107 16</inkml:trace>
  <inkml:trace contextRef="#ctx0" brushRef="#br0" timeOffset="-194162.15">28440 7153 685 0,'0'0'149'0,"0"0"103"16,0 0-164-16,0 0-51 15,0 0 18-15,0 0-33 16,-10-16-12-16,10 16 32 0,0 0-34 16,0 0 3-16,0 16-11 15,3 10 3-15,7 14 11 16,-1 8 4-16,-6 9-15 15,-3 0 13-15,0 1-11 16,-2-5-5-16,-5-9 0 16,-1-10-20-16,3-8-27 15,1-2-69-15,-5-10-123 16,2-14-238-16</inkml:trace>
  <inkml:trace contextRef="#ctx0" brushRef="#br0" timeOffset="-193830.76">28820 7099 741 0,'0'0'198'0,"0"0"-47"16,0 0-36-16,0 0-8 15,0 0-53-15,0 0-8 16,-4-15-8-16,4 15-26 16,16-6 29-16,17-2-39 15,15-8 4-15,11-4 18 16,1 4-19-16,-6 0-5 16,-7-2 0-16,-5 6 4 0,-8 2-21 15,-11 1 8 1,-11 4-49-16,-7 4 1 0,-5 1-67 15,0 0-28-15,0 0-207 16,0 0-170-16</inkml:trace>
  <inkml:trace contextRef="#ctx0" brushRef="#br0" timeOffset="-193426.19">29823 6827 716 0,'0'0'38'0,"0"0"227"0,0 0-128 16,0 0-72-16,-44-78 18 15,32 72-49-15,-9 6-11 16,-7 0-23-16,-5 23 4 16,-4 11-14-16,8 10 10 15,4 4 0-15,10 1-9 16,8-6 12-16,5-13-6 15,2-10 3-15,2-7-27 16,17-9 22-16,5-4-11 16,6-6 16-16,2-16-6 15,1-7 14-15,-4-7-8 16,-7 3 0-16,-4 3 6 0,-6 4-3 16,-5 12-3-1,-5 8 0-15,-2 6-2 0,0 0 2 16,0 0 0-16,0 10-11 15,0 19-8-15,0 11 5 16,0 16 7-16,1 5-93 16,11 3-51-16,6-5-101 15,2-15-112-15</inkml:trace>
  <inkml:trace contextRef="#ctx0" brushRef="#br0" timeOffset="-193096.31">30040 7089 628 0,'0'0'145'0,"0"0"136"0,0 0-182 15,0 0-45-15,0 0-53 16,0 0 2-16,46-49-3 16,-1 40 0-16,-5 6-6 15,-10 3 5-15,-9 0-1 16,-9 3 2-16,-6 8-20 15,-4 8 9-15,-2 8 8 16,-2 5 3-16,-15 5-4 16,-5 1 13-16,-3-4-9 15,4 0 0-15,4-12 2 16,8-5-1-16,5-11-1 16,4-6 0-16,0 0-9 15,20 0 7-15,23-4 2 16,28-15 0-16,20-4-19 0,14-6-55 15,5-6-276-15</inkml:trace>
  <inkml:trace contextRef="#ctx0" brushRef="#br0" timeOffset="-192893.78">30764 6934 252 0,'0'0'517'15,"0"0"-304"-15,0 0-42 16,0 0-110-16,0 0-48 0,0 0 8 16,129-48-21-16,-60 37 13 15,-8 2-30-15,-6 2-11 16,-11 1-122-16,-16-2-111 16,-19-5-147-16</inkml:trace>
  <inkml:trace contextRef="#ctx0" brushRef="#br0" timeOffset="-192690.75">30910 6754 388 0,'0'0'228'15,"0"0"158"-15,0 0-206 16,0 0-72-16,0 0-36 0,0 0-55 16,-27-7 5-16,27 29-22 15,18 12 4-15,7 12 25 16,-4 11-29-16,-3 4 0 15,-6 6-2-15,-8 5-54 16,-1-4-53-16,0-15-163 16,9-31-399-16</inkml:trace>
  <inkml:trace contextRef="#ctx0" brushRef="#br0" timeOffset="-192323.76">31651 6747 506 0,'0'0'347'16,"0"0"-143"-16,0 0-63 0,-100-26-117 15,82 33-14-15,2 17-10 16,2 10 4-16,3 5-7 16,8 1 3-16,3-1 0 15,0-9-19-15,13-6 19 16,-1-8-32-16,4-13 15 15,1-3 5-15,2-3 12 16,6-18 0-16,-7-4 4 16,0-6 0-16,-7 0 0 15,-7 1-4-15,-2 7 7 16,-1 9-1-16,-1 11 21 16,0 3 11-16,0 0-38 15,0 9 0-15,0 18-12 16,0 16 12-16,0 9-7 0,0 8 7 15,0 4-38-15,4-2-140 16,5-12-230-16,7-18-180 16</inkml:trace>
  <inkml:trace contextRef="#ctx0" brushRef="#br0" timeOffset="-191866.54">31842 7038 590 0,'0'0'158'0,"0"0"166"0,0 0-202 16,0 0-88-16,0 0-31 15,0 0 6-15,37-38-14 16,-10 35 5-16,-3 3 0 16,3 0-16-16,-5 0 10 15,1 11-21-15,-9-5-1 16,-3 1-11-16,-5 0 11 15,-5-1-10-15,-1 5 17 16,0 1 7-16,-3 3 14 16,-10 2 0-16,0 0 7 15,2-8-1-15,6 2 3 16,4-8-9-16,1 0 0 0,0 5-8 16,1-2 8-1,12 8 0-15,1-6 8 0,4 2-4 16,2 0-1-16,-1-2-3 15,-4 3 1-15,0-3-4 16,-8-2 3-16,-2 2 0 16,-5-1-2-16,0 3 5 15,-9 0-1-15,-20 1 9 16,-9 4 6-16,-10-3 7 16,-7-1-24-16,1-5-2 15,5 1-11-15,6-6-127 16,18-1-199-16</inkml:trace>
  <inkml:trace contextRef="#ctx0" brushRef="#br0" timeOffset="-191625.9">32322 6869 724 0,'0'0'230'0,"0"0"-96"16,0 0-55-16,0 0-20 16,0 0-50-16,96-24 11 15,-44 18-20-15,-6 5 0 16,-3-2-11-16,-10 3 0 16,-10 0-57-16,-9 0-87 15,-11 0-136-15,-3 0-41 16</inkml:trace>
  <inkml:trace contextRef="#ctx0" brushRef="#br0" timeOffset="-190559.22">32973 7228 193 0,'0'0'443'16,"0"0"-290"-16,0 0-42 16,0 0-86-16,0 0 46 15,0 0-52-15,-32 37-6 16,32-27-8-16,2 3 2 15,9-6 1-15,3-3-8 16,1-4 0-16,-3 0 20 0,0-11-16 16,-3-3 3-16,-9-6 21 15,0-1-28-15,0 0 23 16,-3 4-23-16,-8 1 0 16,-4 11-1-16,-1 5 1 15,-2 0 0-15,-3 4-1 16,2 11-1-16,2 8-9 15,4-1 5-15,6 5-44 16,7-4-67-16,0 0-130 16,7-3-27-16,17-12-140 15</inkml:trace>
  <inkml:trace contextRef="#ctx0" brushRef="#br0" timeOffset="-190224.44">33247 7262 382 0,'0'0'250'16,"0"0"6"-16,0 0-106 16,0 0-56-16,0 0-29 15,0 0 1-15,-33-8-45 16,29 8-20-16,4 0 2 16,0 4 3-16,0 3-6 15,10 0 0-15,-7-4 9 16,7 0-19-16,-3-3 10 15,-1 0-5-15,4 0-11 16,-6 0 24-16,5-3-8 16,-9-9 2-16,0-2 8 0,0 3-20 15,-19-3 8-15,4 9-1 16,-1 5-12-16,-4 0 9 16,2 5-22-16,-2 9-8 15,5 6-34-15,13 0-25 16,0 4-101-16,2-5-74 15,24-5-73-15</inkml:trace>
  <inkml:trace contextRef="#ctx0" brushRef="#br0" timeOffset="-189894.25">33607 7271 572 0,'0'0'254'0,"0"0"-36"15,0 0-133-15,0 0-16 16,0 0-22-16,0 0-36 16,-8 0-3-16,8 11-8 15,0 1 0-15,0-1 1 16,11-3 0-16,6-3-1 16,3-2 3-16,-1-3 7 15,-1 0-7-15,-6 0-3 16,-3-10 0-16,-3-7 8 15,-6-9-5-15,0-4-6 16,-7 4 3-16,-10 4 0 0,-5 5-6 16,1 10 6-16,1 7-1 15,-4 0-14-15,-1 26 1 16,0 10-16-16,7 7-73 16,6-6-301-16</inkml:trace>
  <inkml:trace contextRef="#ctx0" brushRef="#br0" timeOffset="-169731.86">9134 8927 0 0,'0'0'23'16,"0"0"-23"-16,0 0-7 15</inkml:trace>
  <inkml:trace contextRef="#ctx0" brushRef="#br0" timeOffset="-166107.68">10147 9409 38 0,'0'0'42'16,"0"0"-2"-16,0 0 34 16,0 0 33-16,0 0-6 15,0 0 21-15,0 0 19 0,-18 13-6 16,18-13 17-16,0-3-63 15,-3 3-16-15,3 0 27 16,0 0-75-16,-4 0-3 16,1 12-22-16,-3 32 6 15,-5 28-6 1,-5 29 18-16,-5 17 3 0,-3 8 32 16,-6-1-47-16,2-7 22 15,7-21-19-15,6-21 1 16,8-27 8-16,4-20-18 15,3-12 0-15,0-14 17 16,0-3-13-16,0 0 26 16,0-13 18-16,10-23-33 0,5-13 3 15,0-10-18-15,-3-5 0 16,-3-3-10-16,-6-4-11 16,1-7 2-16,-4-3-9 15,0-8-25-15,0 8 51 16,0 14-24-16,-7 17 19 15,1 23-4-15,0 17 15 16,3 10-4-16,3 0 0 16,-9 0-9-16,-6 23-2 15,-4 14 4-15,-7 9 7 16,7 7-4-16,-1-10 8 16,10-8-4-16,7-12 0 15,-3-12 7-15,6-8-11 16,0-3 4-16,0 0 0 0,9-20 28 15,18-16-16-15,9-17 3 16,1-11-15-16,3 0 10 16,-4 7-11-16,-3 8 1 15,-11 19 0-15,-2 17-8 16,-4 13 8-16,3 4-7 16,7 32 1-16,1 16-41 15,-2 22-13-15,-8 7-143 16,-4-4-168-16,-7-11-356 15</inkml:trace>
  <inkml:trace contextRef="#ctx0" brushRef="#br0" timeOffset="-165186.6">9121 11311 613 0,'0'0'21'0,"0"0"134"16,0 0 86-16,0 0-158 16,0 0 14-16,0 0-63 15,0 0-26-15,30-82-2 16,48 62-6-16,12 3 6 0,-5 7-14 16,-19 1 8-16,-17 7-12 15,-18-4-39-15,-17 6-53 16,-14 0 31-16,-21 0 51 15,-30 17-9-15,-28 10 25 16,-7-1-13-16,-2 1 19 16,13-2 2-16,17-1-1 15,16-5 22-15,12 2 10 16,14 3-12-16,7 6 18 16,9 1-37-16,0 16 0 15,0 3 5-15,3 2-1 16,3-2-5-16,-3-4-1 15,0-4-25-15,-3-8-48 0,3-6-74 16,0-12-13 0,-3-6 52-16,0-10 5 0,0 0 103 15,0-21 16-15,-6-15-13 16,-3-8 70-16,6-1-7 16,0-2 28-16,3 4 59 15,0 7-59-15,18 3-20 16,12 7-36-16,13 2-36 15,15 7 7-15,12 8-7 16,2-2-2-16,1 6 0 16,-15 4-11-16,-16-2 9 15,-14 3-15-15,-14 0 17 16,-4 0-8-16,-7 0 8 0,-3 7 0 16,0 15 3-16,0 19 43 15,0 5 11-15,0 10-28 16,0 1-28-16,0-6 8 15,0-11-9-15,3-13-3 16,16-10-47-16,14-17-96 16,12-17-129-16,4-32-193 15</inkml:trace>
  <inkml:trace contextRef="#ctx0" brushRef="#br0" timeOffset="-165065.65">9914 11151 489 0,'0'0'42'15,"0"0"-28"-15,0 0-14 16,-52 88-4-16,49-35-81 16,3-4-362-16</inkml:trace>
  <inkml:trace contextRef="#ctx0" brushRef="#br0" timeOffset="-164338.04">9859 11797 937 0,'0'0'113'0,"0"0"70"15,0 0-52-15,0 0-86 16,0 0-20-16,0 0-8 16,81-83-9-16,-26 34-8 0,-3-1 0 15,-10-3-29-15,-9 1 19 16,-11 5-44-16,-13 1 21 15,-9 12 13-15,0 12-3 16,-12 5 16-16,-13 17-2 16,-8 0-28-16,-3 14 35 15,1 13-28-15,12 5 25 16,11-2 5-16,9-4-10 16,3 1 7-16,15-10-8 15,15-8 11-15,10-9-5 16,11 0 7-16,-2-6-2 15,-1-11 5-15,-9 7 4 0,-4 7-11 16,-12 3 2 0,-1 7 0-16,-7 19-10 0,-3 13 17 15,-6 8-7-15,0-2 1 16,1-11 10-16,-4-7-15 16,6-15 4-16,-1-4 0 15,8-8 1-15,6 0 7 16,11-27 6-16,9-13 14 15,7-10-19-15,-1-13-9 16,-2-2 0-16,-7 0 0 16,-6 4-11-16,-11 15 15 15,-8 17-4-15,-11 15 15 16,-3 11 10-16,-3 3 30 0,-24 10-55 16,-6 16 17-16,-2 10-29 15,9 0 13-15,11-2-1 16,11-4 0-16,4-1 10 15,10-2-21-15,18-4 11 16,5-3 0-16,13-5 4 16,2-1 6-16,7-4-10 15,-10 0 0-15,-11-4 5 16,-16-3-9-16,-17 5 4 16,-1 5-9-16,-26 9-3 15,-19 10 11-15,-13 0-26 16,-5-3-21-16,5-6-47 0,9-10-15 15,16-13-157 1,24-13-114-16</inkml:trace>
  <inkml:trace contextRef="#ctx0" brushRef="#br0" timeOffset="-164131.98">11090 11036 470 0,'0'0'203'15,"0"0"42"-15,104-47-33 16,-74 47-125-16,1 17-20 15,-4 17-25-15,-9 16-19 16,-14 11 32-16,-4 7-37 16,-7 10 11-16,-15 0-23 0,-1 1-6 15,7-10-10 1,13-13-80-16,3-17-38 0,9-28 42 16,24-11-429-16,-1-37 169 15</inkml:trace>
  <inkml:trace contextRef="#ctx0" brushRef="#br0" timeOffset="-163991.62">11279 11325 407 0,'0'0'194'0,"0"0"-55"16,0 0 13-16,0 0-65 16,0 0-87-16,0 0 0 15,106 0 0-15,-21-7-167 16,9-17-237-16</inkml:trace>
  <inkml:trace contextRef="#ctx0" brushRef="#br0" timeOffset="-163549.31">13015 10774 569 0,'0'0'98'15,"0"0"203"-15,0 0-125 16,0 0-107-16,0 0-38 16,0 0-31-16,20 42 7 15,-1 30 51-15,-4 15-29 16,-9 8-25-16,-6 3 6 0,-6 3-8 15,-12-9-4-15,2-19-79 16,7-21-53-16,6-24-39 16,3-28-116-16,0-14 51 15,0-30 93-15</inkml:trace>
  <inkml:trace contextRef="#ctx0" brushRef="#br0" timeOffset="-162820.58">12954 11196 109 0,'0'0'159'15,"0"0"52"-15,-101-77-68 16,78 77-43-16,7 0-33 15,7 3-29-15,9 11-38 16,0 3 3-16,36 2-5 16,16-9 2-16,24-2-3 15,15-8-5-15,5-8-69 16,-1-11 30-16,-16-8 28 0,-16 1 19 16,-20 3 1-16,-22 6 3 15,-18 7 21-15,-3 4 93 16,0 6 2-16,-18 0-61 15,-5 13-43-15,3 13-14 16,1 10 12-16,13-2-14 16,6 1 0-16,0-7-5 15,25-8 5-15,1-9 0 16,13-11 0-16,0 0 5 16,0-11-6-16,0-17 1 15,-7-8-1-15,-6 0-13 16,-16-6 19-16,-10 2-5 15,0 9 2-15,-16 6 3 0,-10 14 12 16,-3 11-2 0,-10 14-7-16,0 29 1 0,6 15-1 15,14 9-8-15,19 0 4 16,0-8 6-16,29-9-11 16,15-15 1-16,16-18 0 15,9-14-2-15,14-6 9 16,5-29-7-16,-3-18 0 15,-7-10-67-15,-13-9 15 16,-17-4 9-16,-23 4 16 16,-13 4 19-16,-12 11 8 15,0 18 0-15,-24 19 42 0,-4 17 11 16,-5 3-13-16,0 26-40 16,5 9 0-16,14 2-5 15,14-7 9-15,0-4-4 16,26-7 0-16,3-5 6 15,6-7-3-15,5-10-3 16,-4 0 3-16,3-6 3 16,-4-8-1-16,-6 4-5 15,-5 4 10-15,-8 3 0 16,-10 3-14-16,3 3 4 16,-6 14-6-16,-3 11-7 15,0 3 13-15,0 6-2 16,0-7-38-16,0-5-89 0,11-8-46 15,8-7 103 1,14-10-228-16,6 0 137 0,2-19 82 16</inkml:trace>
  <inkml:trace contextRef="#ctx0" brushRef="#br0" timeOffset="-162326.09">14552 11076 99 0,'0'0'190'16,"0"0"29"-16,-6-78-33 15,-4 69 84-15,4 6-125 16,5 2-59-16,-2 1-2 15,0 0-84-15,3 16 2 16,0 13-10-16,0 14 16 16,0 1-7-16,0 1 2 15,0-5 7-15,9-3-1 16,-6-14-9-16,5-6 0 0,-8-11 5 16,3-6 4-16,-3 0-9 15,6 0 28-15,4-23 11 16,2-10 17-16,9-11-56 15,4-5 0-15,5 3-11 16,-6 10-3-16,3 15 11 16,-7 13 2-16,0 8-28 15,-2 0 27-15,0 15-36 16,0 12 17-16,-4 3 13 16,-1-1-6-16,3-4 7 15,-7-8 5-15,-5-9-1 16,1-4-3-16,0-4 6 15,8-4 0-15,10-19 39 0,15-16-9 16,11-11-21 0,2-6-9-16,1 0 8 0,-3 6-3 15,-10 16-5-15,-9 15 0 16,-14 13 4-16,1 6-4 16,-5 12-4-16,-5 24 3 15,-1 8-1-15,-5 5-7 16,2 4 9-16,0 3-5 15,2 4-2-15,0-3-88 16,-5-10-100-16,0-19-228 16</inkml:trace>
  <inkml:trace contextRef="#ctx0" brushRef="#br0" timeOffset="-159031.28">11899 12508 472 0,'0'0'74'0,"0"0"42"16,0 0 53-16,0 0 10 16,0 0-105-16,0 0-46 15,0 0-28-15,6 59 4 16,1 33 78-16,3 14-34 15,-4 12-39-15,-3-4 33 16,0-16-37-16,-3-19-3 16,0-23-1-16,3-23 7 15,-3-16-6-15,0-14 1 16,0-3-3-16,-3-32 81 0,-3-26-68 16,-3-23-10-16,9-19-3 15,0-19 2-15,0-3-13 16,12 0-4-16,7 20-21 15,1 19 27-15,2 30-28 16,2 20 6-16,-6 21 3 16,9 12-22-16,1 12 30 15,5 24-23-15,0 8 7 16,-11 4 22-16,-15 3-36 16,-7 4 31-16,-16 1-18 15,-30-2 34-15,-5-1-4 16,-7-10 7-16,9-14 0 0,13-10 10 15,16-11-9-15,19-8-2 16,6-13-6-16,33-21-107 16,22-16-73-16,13-5 38 15,3 1-9-15,-11 6 31 16,-15 11 68-16,-13 11 59 16,-20 9 34-16,-8 13 77 15,-5 1 62-15,-4 3-69 16,0 14-78-16,0 19 2 15,0 16 77-15,0 7-46 16,0 2-6-16,6-10-35 16,6-9 18-16,3-11-34 15,0-15 4-15,-2-13 4 16,4 0-4-16,8-30 12 16,2-17 10-16,-2-15-20 0,-5-4-5 15,-10-4-3 1,-10 4 0-16,0 8-14 0,-20 8 14 15,-3 13 0-15,-6 20 14 16,0 17 8-16,-1 3-22 16,-2 28 0-16,10 14 0 15,9 2-13-15,13 6-21 16,3-4-20-16,28-6-82 16,18-14 6-16,11-15 6 15,7-14-26-15,-1-16 85 16,-2-18 53-16,-12-5-24 15,-13-7 36-15,-14 5 9 0,-10 2 132 16,-12 10 25-16,-3 8 9 16,0 12-12-16,0 3-23 15,0 6-77-15,-6 0-29 16,-6 12-29-16,3 18 5 16,3 10-3-16,3-1-7 15,3 2 0-15,0-5 3 16,3-4 5-16,7-2-8 15,0-7 0-15,-3-6 6 16,-1-1-9-16,0-8 3 16,-6-3 0-16,0-4-6 15,0 2 7-15,0 8-2 16,-3 5 0-16,-21 6 1 0,-4 1 4 16,-5-2-4-16,8-8 0 15,8-7-8-15,7-6 10 16,10 0-4-16,0-33-2 15,16-13-97-15,20-13 4 16,13-4-28-16,9 4-22 16,2 5 58-16,-3 8 46 15,-5 10 43-15,-9 13 9 16,-10 9 30-16,-9 14 35 16,-6 0-22-16,-2 17-6 15,-7 13 46-15,-2 13-32 16,-5 3-3-16,-2 4-24 15,0-1-27-15,0-5 5 16,0-11-11-16,0-13-17 0,0-20-69 16,12-8-92-16,15-34 69 15,3-15-70-15,4-12-57 16,-7-4-24-16</inkml:trace>
  <inkml:trace contextRef="#ctx0" brushRef="#br0" timeOffset="-158947.55">13331 12276 3 0,'0'0'191'0,"20"-80"9"16,-17 68-58-16,-3 8-55 15,0 4-86-15,0 10-1 16,3 18-224-16,6 4 88 16</inkml:trace>
  <inkml:trace contextRef="#ctx0" brushRef="#br0" timeOffset="-158728.47">13697 12255 593 0,'0'0'67'15,"-31"-76"178"-15,21 54-55 16,7 8-30-16,3 12-74 16,0 2-55-16,0 19-31 15,0 25-21-15,2 21 12 16,4 17 9-16,-5 8-13 16,-1-1 9-16,0 6-74 15,-12-15-41-15,-2-17-156 16,2-34-152-16,0-29 29 15</inkml:trace>
  <inkml:trace contextRef="#ctx0" brushRef="#br0" timeOffset="-158480.31">13497 12494 410 0,'0'0'178'0,"0"0"97"16,0 0-113-16,0 0-96 15,0 0-54-15,0 0 0 16,103-66 0-16,-41 43-10 15,3 3-2-15,-7 7 29 16,-3 9-26-16,-6 4 1 16,-7 0-4-16,-6 23 10 15,-12 8-17-15,-12 11 7 16,-12 10 0-16,0 2-12 0,-6 2 12 16,-8-6 0-16,5-14-1 15,5-16-81-15,4-14-52 16,0-12-168-16,21-33 54 15</inkml:trace>
  <inkml:trace contextRef="#ctx0" brushRef="#br0" timeOffset="-158365">14198 12179 288 0,'0'0'182'0,"0"0"45"16,0 0-115-16,0 0-112 15,0 0-85-15,-32 117 48 16,29-62-307-16</inkml:trace>
  <inkml:trace contextRef="#ctx0" brushRef="#br0" timeOffset="-157737.83">14301 12385 804 0,'0'0'152'0,"0"0"121"16,0 0-171-16,0 0-61 15,0 0-41-15,0 0 0 16,46 27-7-16,-7 12 15 16,0 1-13-16,-6-3 5 15,-11-9 0-15,-4-11-7 0,-12-10 9 16,-3-7-2 0,0 0 10-16,0-20-10 0,3-14 17 15,2-17-17 1,4-10-35-16,4 2-15 0,3 3-66 15,2 14-63-15,1 12-70 16,4 19 55-16,-3 8 49 16,3 3 49-16,-3 14 53 15,6 6 42-15,-3-1 2 16,-1 0 37-16,-5-8 37 16,-3-2-62-16,-8-4 78 15,-3-3-10-15,-2-2 1 31,5 3 33-31,-1-2-30 0,4-1-8 16,5 0-23-16,2 0-33 0,6 0 29 0,2-1-28 16,4-12-11-16,0-7 11 15,1-2-20-15,-4-3 5 16,-4-6-7-16,-9-2 7 16,-7-4-1-16,-6 4-6 15,-2 7 0-15,0 9 9 16,-15 14-7-16,-8 3 15 15,-10 13-17-15,-9 26 10 16,0 14 2-16,6 10-7 16,14 0 30-16,12-1 13 15,10-5-41-15,0-11 6 16,19-6-13-16,20-20 2 0,20-13-4 16,22-7 2-16,10-21-5 15,6-18-57-15,-12-18-140 16,-12-15-355-16</inkml:trace>
  <inkml:trace contextRef="#ctx0" brushRef="#br0" timeOffset="-156568.28">28085 8557 3 0,'0'0'235'0,"0"0"-59"16,0 0 24-16,30-80-4 16,-30 70-13-16,0 7-10 15,0 3-96-15,0 0-33 16,-4 30-43-16,-6 33 16 15,-11 39 60-15,-7 27-38 16,-8 14-25-16,-4 8 29 16,3 4-37-16,2-14 8 0,8-25-14 15,12-37 12-15,8-42-17 16,4-23 5-16,3-14 0 16,0 0 24-16,0-23-14 15,18-36 36-15,4-28-46 16,8-29 22-16,0-3-38 15,-5-5 16-15,-2 0-31 16,-7 5 28-16,-7 15-36 16,-7 31 24-16,-2 26 14 15,0 27 2-15,-8 14-18 16,-10 6 17-16,-6 23-25 16,-13 22 25-16,0 11-22 0,5 2 22 15,13-8 0-15,10-11 5 16,9-16-18-16,0-10 13 15,0-10 0-15,6-3 1 16,22-20 6-16,17-20 9 16,7-16-10-16,2-9 9 15,-2-2 3-15,-8 5-18 16,-7 13 4-16,-11 18 6 16,-14 15-7-16,-7 13-3 15,0 3 0-15,6 27-24 16,7 18 15-16,6 18 9 15,1 5-15-15,4 3-27 16,1-2-113-16,4 1-71 16,0-11-347-16</inkml:trace>
  <inkml:trace contextRef="#ctx0" brushRef="#br0" timeOffset="-155729.52">25182 9578 25 0,'0'0'55'0,"0"0"27"15,10-89-34-15,-2 65 19 16,-2 3 25-16,-4 2-14 16,-2 3 34-16,0 1 9 15,0 3-22-15,0 7 22 16,0 3-43-16,0 2 0 15,0 33-78-15,0 41 4 16,0 41 31-16,0 31 26 16,0 21-8-16,8 12 9 15,1 13-37-15,-3 8 5 0,-3 3-20 16,-3-12 1-16,0-19-9 16,0-17-2-16,0-29-22 15,0-24-76-15,0-29-88 16,10-28-171-16,4-38-187 15</inkml:trace>
  <inkml:trace contextRef="#ctx0" brushRef="#br0" timeOffset="-155265.86">26915 10668 1093 0,'0'0'33'0,"0"0"-26"16,0 0 40-16,0 0-47 16,97-44 0-16,12 21 10 15,9 1-9-15,-17 2-2 16,-34 3-28-16,-29 10-45 15,-24 3 9-15,-14 4-29 16,-29 0 60-16,-26 0-25 16,-21 11-51-16,-2-2 110 0,4 2 19 15,9-1-18 1,16-2 76-16,10-6-19 0,14 3 39 16,8-2-14-16,4 1-31 15,0 11 7-15,-8 10-36 16,-6 18-22-16,3 17 43 15,-1 19-40-15,5 7 3 16,7 7 1-16,3-4-3 16,10-10-10-16,0-13 3 15,0-23-74-15,0-17-11 16,0-17-100-16,0-9-89 16,0-22 80-16,1-20-91 0</inkml:trace>
  <inkml:trace contextRef="#ctx0" brushRef="#br0" timeOffset="-155033.1">26855 10989 73 0,'0'0'179'0,"0"0"36"16,0 0-101-16,0 0-46 16,99-75-43-16,-54 63-20 15,9 2 1-15,2-2-5 16,7-3-1-16,-5 3 0 16,-9 2 6-16,-15 3-6 15,-15 4 0-15,-8 3 2 16,-6 10 12-16,-5 22 45 15,0 12 87-15,0 9-67 16,-16 3-42-16,2-1-4 16,-1-12-28-16,11-6 2 15,4-11-14-15,0-17-157 0,8-9-131 16,15-26-1-16</inkml:trace>
  <inkml:trace contextRef="#ctx0" brushRef="#br0" timeOffset="-154927.02">27598 10609 402 0,'0'0'0'0,"0"0"-103"15,0 76 47-15</inkml:trace>
  <inkml:trace contextRef="#ctx0" brushRef="#br0" timeOffset="-154168.91">27498 11202 79 0,'0'0'1030'15,"0"0"-965"-15,0 0 17 16,0 0-61-16,0 0 0 16,0 0-21-16,48-59 2 15,1 20 2-15,3-8-1 16,-4 1-3-16,-2-8 0 15,-5-9-39-15,-8 2 0 16,-12 7-28-16,-12 10-56 16,-9 22 113-16,0 15-10 0,-13 7-15 15,-18 4-3 1,-5 18-61-16,-1 8 83 0,10-3 4 16,12 0 12-16,11-7-7 15,4-3-1-15,6-5 0 16,19-2 6-16,10-7 4 15,11-3 3-15,-3 0-5 16,-4 0 3-16,-8 0-4 16,-10 0 4-16,-5 7-3 15,-5 10 6-15,-2 6-5 16,-2 7 31-16,-2 7-17 16,-4-4-12-16,2-4 13 0,-1-10-14 15,1-5-2 1,4-8 0-16,5-6 4 0,11 0-4 15,18-20 0-15,9-13 2 16,9-6-4-16,1-10-35 16,-11-11-14-16,-9-3 40 15,-7-2-49-15,-14 11 60 16,-8 18 44-16,-9 13 82 16,-2 15 42-16,0 5-77 15,0 3-32-15,-8 11-50 16,-10 14 5-16,0 6-8 15,-1 8-6-15,8-6 1 16,7 0-2-16,4-6 3 16,0-3-2-16,3-7 1 15,12-3 7-15,4 0-9 16,3-3 1-16,0-5 0 0,-2 0-4 16,-2 1 6-16,-6-6-2 15,-4 4 0-15,-7 3-4 16,-1 7 0-16,-10 4-7 15,-16 6-2-15,-5-1 7 16,-3-5-40-16,5-6-20 16,9-7-35-16,13-6-105 15,7-26 19-15,26-24-222 16</inkml:trace>
  <inkml:trace contextRef="#ctx0" brushRef="#br0" timeOffset="-153983.48">28802 10294 430 0,'0'0'173'0,"0"0"63"0,88-55-57 16,-68 55-93-16,-1 12-50 16,-6 28-24-16,-7 24 35 15,-6 20-13-15,-15 16-23 16,-19 9 5-16,-5 3-14 16,1-4-2-16,10-15 0 15,12-18-116-15,12-24-41 16,4-26-110-16,26-25-217 15</inkml:trace>
  <inkml:trace contextRef="#ctx0" brushRef="#br0" timeOffset="-153833.34">28904 10760 545 0,'0'0'159'0,"0"0"-57"15,0 0-6-15,0 0-96 16,0 0-39-16,0 0 22 15,132-23-62-15,-36 4-26 16,14-12-231-16</inkml:trace>
  <inkml:trace contextRef="#ctx0" brushRef="#br0" timeOffset="-153585.92">30281 10229 653 0,'0'0'386'0,"0"0"-240"16,0 0-57-16,0 0-57 15,0 0 16-15,0 0-46 16,-13 36 11-16,13 20 26 16,0 26-21-16,0 10 6 15,-13 7-24-15,-10 3 0 16,-2-15-19-16,3-12-22 15,5-22-84-15,10-22-111 16,7-31-204-16</inkml:trace>
  <inkml:trace contextRef="#ctx0" brushRef="#br0" timeOffset="-152316.83">30040 10592 507 0,'0'0'89'0,"0"0"-43"15,0 0 6-15,0 0-50 16,0 0 17-16,0 0-19 16,51 0 7-16,6 0 12 15,2 0-15-15,-1-7-1 16,-6-8 3-16,-11-4 2 16,-11 10-2-16,-13-1-6 15,-11 3 0-15,-4 7 32 0,-2 0 1 16,0 0-7-16,0 7-26 15,-5 12 11-15,-5 12 15 16,0 1 7-16,4-3-23 16,1-4 23-16,5-6-30 15,0-3 0-15,0-5 0 16,6-5 5-16,8-3 0 16,3-3-8-16,4 0 0 15,2-16 7-15,1-4-1 16,-7-7-6-16,-3-5 0 15,-5-4 7-15,-5 5-4 16,-4 5-3-16,0 13 0 16,-5 3 44-16,-11 10-7 0,-4 0-18 15,-7 27-19 1,-3 12 2-16,-1 7 14 0,6 4-9 16,9 3 4-16,9-4-3 15,7-6-8-15,3-9 0 16,19-12-2-16,11-12 6 15,9-10-16-15,10-3 12 16,9-24-73-16,8-6 48 16,1-7-152-16,-3-5-53 15,-8-5 120-15,-15-3-98 16,-19 8 120-16,-16 7 88 16,-9 9 122-16,-3 12 87 15,-18 10-56-15,-4 4-12 16,-1 3-47-16,1 0-59 0,7 10 14 15,6 7-49-15,11 3 0 16,1-1-4-16,1 0 1 16,22 1 3-16,2-2 0 15,1-2 12-15,0-2-15 16,-3 2 3-16,-7 1 0 16,-3 0-5-16,-5 5 8 15,-3 5-3-15,-4 5 0 16,-1 2 6-16,0 2-13 15,0-7 7-15,0-13-26 16,0-5-8-16,5-7 3 16,0-4-77-16,6-10 101 15,3-17 14-15,5-12 6 16,-2-5-13-16,0-2 0 16,-1-10 30-16,-2 6-10 0,1 0 42 15,-5 12 26-15,-5 14-20 16,-1 14 22-16,-4 7-49 15,0 3-26-15,0 0-11 16,0 10-4-16,0 17 0 16,3 11-6-16,-1 6 14 15,-2-1-15-15,0-7 7 16,0-3 0-16,0-12-5 16,0-6 10-16,0-8-5 15,4-4 0-15,-3-3 5 0,4 0 18 16,7-22 26-16,6-15-11 15,7-7-38-15,2 1 3 16,0 9-3-16,-3 10 0 16,-6 11-16-16,-2 9 11 15,-1 4-25-15,2 12-4 16,0 15 13-16,-2 9-26 16,0 2 18-16,-7-1 6 15,-5-8-43-15,-2-9 49 16,-1-5-30-16,0-11 45 15,0-1-5-15,2-3 14 16,-1-6 54-16,9-13 41 16,9-15-90-16,9-9 2 0,12-4-14 15,5 1 0 1,2 7 0-16,-5 6 0 0,-3 16 0 16,-7 14-3-16,-6 3 4 15,-3 10-9-15,-7 17 8 16,-6 12-4-16,-10 7-7 15,0 7 6-15,-29 10-1 16,-17 0-48-16,-20 2-132 16,-18-11-132-16</inkml:trace>
  <inkml:trace contextRef="#ctx0" brushRef="#br0" timeOffset="-149906.42">28168 11846 690 0,'0'0'101'0,"0"0"51"16,0 0 51-16,0 0-124 16,0 0-4-16,0 0-36 15,0 0-37-15,-27-3 19 16,30 3-21-16,15 0-3 15,10 0 0-15,7 7 1 16,1 15-5-16,-2 15 7 16,-12 9 0-16,-7 4-14 0,-9 0 0 15,-6-5 8 1,-3-5 5-16,-10-13-5 0,2-7 1 16,3-14 5-16,5-6 0 15,3 0 20-15,0-13-13 16,0-24 30-16,10-14-37 15,12-19 5-15,11-5-7 16,7-3 2-16,-2 13 0 16,-4 18 0-16,-10 20 1 15,-9 18 4-15,-2 9-5 16,1 16-15-16,2 27 12 16,-3 10 0-16,-2 10 3 15,-7-3-5-15,-4-2 5 16,0-8-16-16,0-14-24 15,0-15-16-15,2-11 24 0,8-10-10 16,13-10-58-16,5-19 88 16,6-15-45-16,-2-10-59 15,-7 2 74-15,-12 8 42 16,-4 12 47-16,-6 16 76 16,-3 9-14-16,0 4 6 15,0 3-69-15,0 0-30 16,0 6-16-16,0 11-1 15,0 3-4-15,0 0 5 16,0-4 0-16,2 1-7 16,11-6 7-16,6-6 0 15,5-5-1-15,2 0-1 0,4-19-3 16,1-8-5 0,0-7 3-16,-5 1-7 0,-4-12 10 15,-11 5-16-15,-8 0 12 16,-3 11 16-16,0 15 1 15,-20 11 9-15,-8 3-12 16,-7 22 10-16,-6 23-16 16,0 14 0-16,9 10 7 15,9 1 0-15,17-7-5 16,6-8-2-16,16-9-2 16,26-13-9-16,21-13-11 15,17-19 19-15,10-2-3 16,2-29-46-16,1-15-29 0,-9-8-24 15,-13-10-33-15,-16-7-11 16,-19 4 97-16,-21 4 52 16,-12 15 19-1,-3 14 108-15,-16 17 57 0,-17 16-87 16,-7 6-65-16,4 24-18 16,6 6-12-16,13 1-2 15,11-4 0-15,6-4-7 16,2-5-25-16,21-12-39 15,8-8-15-15,6-4 42 16,2-16-12-16,-5-14 9 16,-6 0 44-16,-5-6 3 15,-7 9 15-15,-4 8 34 16,-8 9 51-16,0 7 42 0,-4 3-83 16,0 16-51-16,0 20-4 15,3 24 5-15,7 16 55 16,8 20-24-16,3 12-35 15,-3 11 15-15,-1 4-16 16,-4 2-4-16,-9 4 0 16,-4-10 8-16,-3-13-11 15,-27-21 3-15,-15-25-3 16,-16-17-11-16,-18-20 15 16,-7-19-1-16,-5-4 3 15,8-19 1-15,17-23 5 16,18-20-9-16,26-30 0 15,22-21-8-15,25-12-8 0,37-8-10 16,31 8-29-16,25 1-25 16,10 8-12-16,8 13 11 15,-14 20 37-15,-22 20 39 16,-25 21-1-16,-28 11 6 16,-24 6 22-16,-17 5 41 15,-6 6 41-15,-8 1-41 16,-16 10-36-16,-7 3-5 15,-12 23-22-15,-2 13 0 16,1 11-1-16,6-5 9 16,14 1-17-16,14-6 9 15,10-8 0-15,0-9-12 0,20-7 7 16,12-13-3 0,5 0 7-16,2-23 1 0,0-10 2 15,-7-3-2-15,-3-7 0 16,-10-3-17-16,-4 6 16 15,-9 11 1-15,-4 9-2 16,-2 13 8-16,0 7-16 16,0 23 6-16,0 17-8 15,-3 13 1-15,3 2 16 16,0-2-5-16,3-13 0 16,16-8 5-16,1-15-10 15,3-10 5-15,4-7 0 16,1-13 7-16,7-20-2 0,-1-9-1 15,-2-5-1-15,0-6 3 16,-5-3-4-16,-5-10-2 16,-3-3 0-16,-6-2 22 15,-6 6-8-15,-4 18 32 16,-3 21 39-16,0 15-55 16,0 11 35-16,0 0-65 15,-4 35-12-15,-7 17 4 16,-3 21 10-16,3 7-2 15,3-4 0-15,5-1 10 16,-1-13-15-16,4-8 5 16,0-14-13-16,0-10-23 0,2-15-69 15,8-12-61 1,2-3-199-16,1-30-113 0</inkml:trace>
  <inkml:trace contextRef="#ctx0" brushRef="#br0" timeOffset="-149593.08">30197 11777 308 0,'0'0'216'16,"0"0"-160"-16,0 0 95 15,0 0-40-15,0 0-44 16,0 0-28-16,-3 17-8 16,49-17 75-16,17-14-59 15,4-6 2-15,1-3-32 16,1 1 20-16,-9 8-3 0,-10 3-6 15,-8 6 6-15,-14 5-34 16,-7 0 0-16,-6 3 3 16,-7 17 3-16,-5 9-6 15,-3 11 3-15,0 4 4 16,-3-2 0-16,-9-2-7 16,1-10-10-16,4-7-10 15,2-7-54-15,5-12-8 16,7-4-56-16,21-17-84 15,13-16 26-15,0-13-171 16</inkml:trace>
  <inkml:trace contextRef="#ctx0" brushRef="#br0" timeOffset="-149346.45">30963 11497 63 0,'0'0'229'16,"0"0"24"-16,0 0-35 16,0 0-40-16,0 0-149 15,0 0 13 1,-59 46 17-16,54-11-47 0,5-1 24 15,0-11-29-15,0-12-3 16,2-3 10-16,5-8-10 16,1 0 5-16,3-8 23 15,2-13 5-15,-2-9-5 16,-2-3-32-16,-4 4 0 16,-5 6-6-16,0 10-4 15,0 6-13-15,-9 7-27 0,-9 20-107 16,-6 13-116-16,2 6 26 15,2 4-150-15</inkml:trace>
  <inkml:trace contextRef="#ctx0" brushRef="#br0" timeOffset="-148698.71">30916 11797 400 0,'0'0'456'16,"0"0"-283"-16,0 0 26 15,0 0-117-15,0 0-8 16,0 0-58-16,-2-17-7 16,20 41-9-16,1 5 0 15,1 7 7-15,-2-2-7 16,-2-4 0-16,-1-11-8 0,-7-9 12 16,-4-8-4-16,-1-2 0 15,7 0 4-15,4-22 15 16,5-7-19-16,5-15-11 15,-1-2 11-15,2-6-40 16,0-5-23-16,3 2-7 16,1 14-51-16,-4 21-29 15,-1 11-98-15,-1 9 32 16,-4 6-36-16,-4 8 87 16,0 5 66-16,-6-3 99 15,-3-5 0-15,-2-1 98 16,-1-2 21-16,-3-5 40 15,3 2 18-15,-2-1-46 16,2 1 14-16,3 6-20 0,4-2-54 16,3-1 1-16,2-3-42 15,6-3-14-15,1-2 12 16,1 0-10-16,2-7-2 16,0-10-5-16,-6-3-10 15,-5-2 17-15,-5-8-18 16,-6-4 0-16,-3 4 15 15,0 4-12-15,-10 7 11 16,-7 9 5-16,-7 10-16 16,-6 10 13-16,-4 18-14 15,-2 16-2-15,5 6 34 0,7 4-26 16,8-7 14-16,11-5-13 16,5-6 3-16,5-8-9 15,26-8-3-15,21-6 0 16,17-14 0-16,16 0 0 15,1-4-67-15,-1-20-47 16,-9-5-136-16,-3-6-155 16</inkml:trace>
  <inkml:trace contextRef="#ctx0" brushRef="#br0" timeOffset="-148421.9">32319 11651 878 0,'0'0'436'0,"0"0"-349"16,0 0 122-16,0 0-38 15,0 0-80-15,0 0-3 16,-4 0-58-16,1 0-3 15,0 0-27-15,3 0-23 16,0 0-48-16,-14 0-121 16,-20 10-55-16,-23 2-66 0,-23-4-509 15</inkml:trace>
  <inkml:trace contextRef="#ctx0" brushRef="#br0" timeOffset="-138626.24">3214 3038 85 0,'0'0'7'16,"0"0"43"-16,0 0 3 15,0 0-16-15,0 0 24 16,0 0-11-16,0 0-31 16,0-41-19-16,0 41-16 0,3 16 16 15,9 8 0-15,6 9 52 16,1 1-21-16,5-6-15 16,-6-5 2-16,4-7-8 15,-5-7-9-15,2-1 24 16,2 0-15-16,-3-8 5 15,3 0 9-15,4 0-9 16,14-16 24-16,10-13-9 16,8-12-20-16,7-7 7 15,0-5-17-15,-10 0 0 16,-8 8-6-16,-13 9-8 16,-12 17-43-16,-14 13-39 15,-7 6-54-15,-6 20-108 0</inkml:trace>
  <inkml:trace contextRef="#ctx0" brushRef="#br0" timeOffset="-138228.33">3338 3316 6 0,'0'0'182'16,"0"0"-166"-16,0 0 57 0,0 0 10 16,0 0-21-16,0 0-8 15,-18-31-44-15,18 31-10 16,0 6-16-16,7 9 12 16,16 6 4-16,5-3 1 15,5-2 0-15,0-7-1 16,7-9 20-16,-1 0 27 15,7-20 20-15,2-16-7 16,7-12-38-16,-3-4 11 16,-4 3-29-16,-5 2-2 15,-13 8 24-15,-12 0-26 16,-3 8 16-16,-11 7-10 16,-1 9 1-16,-1 10-6 0,-2 5-1 15,0 0-60 1,0 0-92-16,0 16-167 0,0 1 114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23T03:16:10.3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15081 4118 161 0,'0'0'7'0,"0"0"53"15,0 0 50-15,0 0-27 16,0 0-17-16,0 0-9 16,0 0-39-16,0 0-14 15,0 0 12-15,-19-20-13 0,19 10-1 16,13-4-2-16,2-3 6 15,3-3-7-15,-3 3 1 16,-2 1 0-16,-2 3-3 16,-2 1 7-16,-6 4-4 15,0 1 0-15,-3 6 4 16,0 1-7-16,0 0 3 16,0 0 0-16,0 0-1 15,0-1 2-15,0 1-1 16,0-1 0-16,0 1 3 15,0 0-1-15,0 0-2 16,0 0 0-16,0-2-2 16,0 2 6-16,0-1-4 0,0 1 0 15,0 0 3-15,0-2-3 16,0 2 0-16,0 0 0 16,0 0-2-16,0 0 2 15,0 0 0-15,0 0 0 16,0 0 4-16,0 0-8 15,0 0 4-15,0 0 0 16,0 0-2-16,0 0 4 16,0 0-2-16,0 0 0 15,0-1 6-15,0-1-4 16,0-3-2-16,0-1 0 16,0-1-2-16,0-2 8 0,0 3-6 15,-3 0 0 1,-3 1 0-16,3 2 4 0,-3 2-1 15,-5 1-3-15,-2 0 0 16,-2 0-4-16,-9 18 4 16,2 4-1-16,-2 6 3 15,9 2-3-15,2-2 1 16,10 3 0-16,3-5 1 16,0 4 3-16,0 1-4 15,0-5 0-15,6-2 1 16,1-2 0-16,-1-2-1 15,-3-3 0-15,-3 0-1 16,0-1 5-16,-6 2-4 0,-15 1 12 16,-7-1-1-16,-2 0 9 15,-3-5-20-15,5-2 0 16,2-2 2-16,10-6 3 16,6-3-1-16,4 0 8 15,3 0-11-15,3 0 15 16,0-8-16-16,0 0 0 15,9-1-7-15,7 2 8 16,0 7-1-16,4 0 0 16,2 5-3-16,2 14 1 15,-5 6-1-15,4 6 3 16,-6 2-3-16,2 3 5 0,0 0-2 16,0-5 0-16,7-2-39 15,7-2-78-15,13-12-69 16,9-13-45-16</inkml:trace>
  <inkml:trace contextRef="#ctx0" brushRef="#br0" timeOffset="342.21">15666 4234 30 0,'0'0'315'16,"0"0"-161"-16,-71-78-9 15,54 72-29-15,-6 5-36 16,4 1-55-16,-10 8-22 15,-3 17-2-15,2 11-1 16,5 8 0-16,5-5 2 16,16-2-10-16,4-8 8 0,0-8-9 15,0-6 7-15,11-9-21 16,5-6 11-16,6 0 8 16,5-14 4-16,2-13 15 15,3-3-15-15,-2-6 0 16,-11 1 6-16,-1 2 0 15,-7 9-3-15,-1 7-3 16,-10 11 4-16,0 6-12 16,0 1 7-16,0 24-59 15,0 15 31-15,-4 9-10 16,1 6-29-16,3-1-27 16,0-2-109-16,16-11 21 0</inkml:trace>
  <inkml:trace contextRef="#ctx0" brushRef="#br0" timeOffset="753.81">15873 4408 295 0,'0'0'67'16,"0"0"115"-16,0 0-88 16,0 0-15-16,0 0-41 15,0 0-35-15,-46-27-6 16,51 27-18-16,14 0 16 15,3 0 0-15,5 10-15 16,3 2-26-16,-9-1-8 0,-2 2-28 16,-4-3-4-16,-6 2 14 15,-6 0 17-15,-3-3 14 16,0-1 24-16,0-2 17 16,-6-4 0-16,-4-2 29 15,0 0 44-15,7-11-6 16,0-8-7-16,3-3-9 15,0-7-24-15,16-1-3 16,6 4-24-16,2 2 0 16,1 5-2-16,-1 9 3 15,-6 2-1-15,0 8 0 16,-6 0-7-16,1 14 1 0,-3 12 0 16,-5 9 6-16,-5 7-7 15,0 6 7-15,-5 2-36 16,-7-3-86-16,7-5-57 15</inkml:trace>
  <inkml:trace contextRef="#ctx0" brushRef="#br0" timeOffset="1302.27">16328 4117 390 0,'0'0'144'15,"0"0"-18"-15,0 0-49 16,0 0-45-16,-16-79-7 16,33 61-24-16,9-2-1 0,0 1 0 15,3 8 5 1,-10 3-9-16,1 5 4 0,-7 3-12 16,0 2 9-16,0 18-21 15,-7 7 17-15,-3 7 6 16,-3 3 1-16,0 1-2 15,0-4 2-15,0-5 0 16,0-7-3-16,0-6 3 16,0-7 0-16,4-6-2 15,-1-3 1-15,1 0-2 0,4 0 6 16,7-13 0 0,3-5 18-16,-2-1-19 0,-5 5 4 15,-5 6 2 1,-3 4-5-16,-3 4 41 0,0 0-2 15,0 4-42-15,0 18-5 16,-12 11 5-16,4 7 3 16,3-1-3-16,3 2 9 15,2-1-7-15,0-4-2 16,4-3 0-16,3-8-1 16,0-4 5-16,-4-3-4 15,-3-7 0-15,0 3 7 16,-11-2-5-16,-14 4 0 15,-13-2 3-15,-5-3-2 16,0 4-3-16,0-1-33 0,9 5-101 16,4 4-42-1,15-7-105-15</inkml:trace>
  <inkml:trace contextRef="#ctx0" brushRef="#br0" timeOffset="1940.47">17524 4285 539 0,'0'0'46'0,"0"0"39"16,0 0-17-16,0 0-27 15,0 0-37-15,0 0 1 16,-3-5-5-16,19-1 65 15,6-5-38-15,4-5 9 16,4-4-21-16,-1 0-11 16,-4-5 0-16,-1-3-4 15,-9-3 0-15,-2-1 0 16,-5 3 0-16,-8 5 0 16,0 11 0-16,0 6 6 15,0 7-13-15,0 0-2 16,0 17-31-16,-5 13 30 15,-3 7 6-15,4 1 4 16,4-4 0-16,0-8-1 16,9-8-3-16,5-7-3 0,2-10-8 15,14-1 15-15,9-9 4 16,13-12 5-16,6-6-9 16,-4-6-59-16,-5-4 1 15,-12-4 25-15,-11 0 33 16,-17 4 3-16,-9 6 0 15,0 11 21-15,-3 7 46 16,-14 9 8-16,-2 4-22 16,-1 0-56-16,7 1 9 15,4 12-22-15,9 7 10 0,0 2 2 16,0 4 1 0,19-3 0-16,7 1 3 15,1-4-3-15,-1-1 0 16,3-3-3-16,-9 1 4 0,-1-2-1 15,-6-1 0-15,-13 3-3 16,0 0-3-16,-24 3-5 16,-19 1-57-16,-11 1-42 15,-4-8-27-15,-3-14-103 16</inkml:trace>
  <inkml:trace contextRef="#ctx0" brushRef="#br0" timeOffset="2090.87">17866 3732 452 0,'0'0'69'0,"0"0"72"15,0 0-86-15,0 0-45 16,0 0-10-16,0 0-187 16,-27 2-96-16</inkml:trace>
  <inkml:trace contextRef="#ctx0" brushRef="#br0" timeOffset="2788.72">19002 4180 55 0,'0'0'21'16,"0"0"70"-16,0 0-16 15,44-92 7-15,-37 63-35 16,-6 4 11-16,-1 0 19 16,0 5 27-16,-10 9-42 15,-9 6-1-15,-11 5-27 0,-5 18-21 16,-3 14-7 0,7 12-12-16,9 2 4 0,9 1 2 15,13-3 0 1,0-7-1-16,12-8-5 0,11-10 6 15,-1-9-2-15,5-10-2 16,2-3 8-16,4-21 8 16,-1-10 1-16,-4-7-6 15,-4-3 9-15,-8-3-16 16,-2 8 0-16,-11 9 12 16,0 13-7-16,-3 10-4 15,0 7-1-15,0 10-17 16,0 22-14-16,0 15 22 15,0 8 0-15,6 1-20 16,20 1-82-16,19-4-72 0,18-9-40 16</inkml:trace>
  <inkml:trace contextRef="#ctx0" brushRef="#br0" timeOffset="5682.2">20255 4226 149 0,'0'0'0'16,"0"0"-21"-16,0 0 21 0,0 0 9 16,0 0 58-16,0 0 31 15,26-29 15-15,-26 12-28 16,0 0-9-16,0-9 27 15,0-5-97-15,0 0 11 16,0 6 4-16,0 7 19 16,0 9-8-16,0 3 33 15,0 5-39-15,0 1 4 16,0 0-30-16,0 0-8 16,0 0-1-16,0 1-10 15,-3 5 19-15,3-1-2 16,-3 1 2-16,3-2-4 15,-3-3 4-15,3 2 0 16,-3-3 0-16,3 0 6 16,0 0 3-16,0 0-7 0,0 0 0 15,-3 0 22-15,-2 0-21 16,2-3-1-16,0 1 2 16,0-1 2-16,2 3-11 15,-2-2 5-15,3 2 0 16,0 0-8-16,0 0 4 15,-2 0-1-15,2 0 3 16,0 0-15-16,-1 0 16 16,1 0-15-16,0 0 12 15,0 0-6-15,0 0 7 16,-2 0 3-16,-1 0 0 16,-1 0 6-16,-3 0-13 0,-2 0 7 15,-1 0-6-15,-3 0-1 16,0 5-11-16,-5 3 9 15,0 1 7-15,2 1-3 16,-1 0-1-16,4 1 5 16,4 2 0-16,-5 2-9 15,4 6 6-15,-1 5 4 16,4 6 0-16,3 2 0 16,1-5-6-16,3-2 6 15,0-8-2-15,4-7-8 16,12-3 8-16,4-6 2 15,2-3 9-15,10-2-2 16,5-19 16-16,-2-6-13 0,0-6-9 16,-5-4 16-16,-8-2-16 15,-2-7 2-15,-6-3-3 16,-3-5 6-16,-2 1-4 16,-4 2-2-16,-1 1 0 15,-4 7 8-15,0 4-2 16,0 13-6-16,0 13 55 15,0 6-41-15,-4 6 34 16,3 1-48-16,-3 0-8 16,1 23 3-16,0 11-9 15,1 16 14-15,1 12 1 16,-1 8 5-16,2 7 1 0,0 0-7 16,0-11 0-1,3-9 4-15,14-11-4 0,-1-12 0 16,6-11 0-16,5-8-51 15,8-9-61-15,11-6-35 16,2-15 11-16,-2-19 8 16,-4-9 21-16,-14-6 94 15,-7-4 13-15,-12 7 14 16,-5 8 66-16,-4 13 50 16,0 11-81-16,0 8 76 15,0 6-47-15,0 0-78 16,-3 3-6-16,2 17-15 15,1 2 19-15,0 2 2 16,7-4 0-16,8-4-5 16,2-5 5-16,5-7 0 15,5-4 0-15,-1-1-9 16,4-20 8-16,-1-7-33 0,-11-5-15 16,-5-3 33-16,-12 4-14 15,-1 5 18-15,-8 10 6 16,-13 13 6-16,-8 4 4 15,-5 15-2-15,-4 18 6 16,5 11-1-16,6 5-5 16,12 1 20-16,13-1-17 15,2-8-3-15,18-9 8 0,15-11-10 16,7-11 0 0,12-10 20-16,5-8-12 0,9-18 18 15,-4-10-9 1,-4-6-15-16,-7-6 7 0,-5-5-8 15,-8 2 1-15,-10 8 10 16,-9 12-7-16,-10 15-4 16,-6 12 19-16,-3 4 7 15,0 9-27-15,0 19-33 16,4 5 33-16,5 3 24 16,1-4-23-16,0-7 9 15,-2-8-10-15,-4-6 2 16,1-7 1-16,-2-4 0 15,-3 0 2-15,0 0 31 16,0-7 24-16,0-12 0 0,0-8-60 16,-3-3 8-16,-11 2-16 15,2 7 8-15,4 10 0 16,-1 10-10-16,-5 1 9 16,-4 19-14-16,-4 15 8 15,1 10 4-15,8 4 0 16,7 0 3-16,6-6 0 15,9-4-3-15,13-11 3 16,5-11-2-16,6-9 0 16,2-7 4-16,11-9 20 15,9-13-22-15,3-4-10 16,0-5-50-16,-9-4-22 0,-9-7 76 16,-15-5-30-16,-13 5 7 15,-10 9 25-15,-2 11 4 16,-2 11 18-16,-11 7 68 15,1 4-41-15,-1 0-34 16,4 6-11-16,3 8-9 16,1 3 5-16,5-3-1 15,0-2 1-15,12 1-2 16,12-5 12-16,4-4-4 16,4 2 13-16,-1-6-13 15,3 1 8-15,1 2-10 16,-9 1 0-16,-3 3-9 15,-13 2 6-15,-7 2-11 16,-3 1 13-16,0 5 1 16,-6 0 2-16,-4 0-2 15,-2-2 3-15,9-6-12 16,3-1 7-16,0-5-33 0,21 0-3 16,15-3-16-16,6-4 53 15,13-17-3-15,-6-10-34 16,-7-5 36-16,-11-4-21 15,-9 2 23-15,-11 5 6 16,-10 11 19-16,-1 8 64 16,0 8 9-16,0 5-16 15,0 1-34-15,-4 0-48 0,-1 0-10 16,1 7 2 0,-1 8 8-16,4 1-6 0,1-1 6 15,0-5-2-15,0-3-10 16,0-4 2-16,7-3-32 15,5 0 22-15,4 0 20 16,5-11-9-16,0-8 9 16,-3-3 0-16,-7 0-13 15,-7 1 18-15,-4 6-5 16,0 6 0-16,-19 9 3 16,-10 0-6-16,-4 18 0 15,-3 16 3-15,0 3 9 16,9 7-8-16,10 0 5 15,17-1-6-15,9-5-7 16,39-4 7-16,27-10 0 0,22-12 3 16,13-11-9-16,6-1 5 15,-7-9-78-15,-18-14 14 16,-23-5 3-16,-29-7 42 16,-23-4 16-16,-16 0 4 15,-20 5 37-15,-11 8 11 16,-9 14 48-16,2 10-3 15,5 2-46-15,7 11-39 16,2 12-8-16,12 6-2 16,10-2-7-16,2 1 7 15,5 0 2-15,17-10-5 16,5-3 11-16,3-10-11 16,1-5 5-16,0 0 0 15,1-10-4-15,-4-12 4 0,-6 0-13 16,-4-4 10-16,-5-1 3 15,-3 0 5-15,-7 8-5 16,-2 7 0-16,-1 7 8 16,0 5-8-16,0 0-15 15,0 8-6-15,0 12 6 16,0 3 7-16,0-2 8 16,0 2 0-16,5-4-5 15,11-7 5-15,0-2 0 16,11-8-3-16,8-2 8 15,8-5-3-15,8-14-2 16,7-7-58-16,1-5 21 16,-3-6 12-16,-10-8 25 15,-21-1-2-15,-5 5 11 16,-17 8 9-16,-3 16 26 0,0 7 46 16,0 7 6-16,0 3-42 15,-10 0-47-15,-3 5-7 16,0 12-7-16,1 11 1 15,3-2 6-15,9 3-3 16,0-1-8-16,1 0 10 16,20 1 1-16,4-2 0 15,4-4 1-15,-2-1-1 0,-6-5 0 16,-5-3 0 0,-5-3-9-16,-7-4 8 0,-4-2-7 15,0 0 5-15,-18 2 3 16,-24 0 0-16,-7 0 0 15,-11-3-11 1,4-2 11-16,12-2-76 0,9 0-80 16,20-6 44-16,15-16-62 15,29-15-177-15</inkml:trace>
  <inkml:trace contextRef="#ctx0" brushRef="#br0" timeOffset="5854.57">23586 3896 282 0,'0'0'283'0,"0"0"-29"16,0 0-133-16,0 0-86 0,0 0-35 16,0 0 3-16,31 85 44 15,-29-38-34-15,-2 0-10 16,-6 4-6-16,-12 0-6 16,3-4-228-16,7-11 41 15,8-28-313-15</inkml:trace>
  <inkml:trace contextRef="#ctx0" brushRef="#br0" timeOffset="5999.09">23796 3771 474 0,'0'0'154'16,"0"0"-26"-16,0 0-123 15,0 0-5-15,0 0-160 0,0 0-44 16,-4 67-187-16</inkml:trace>
  <inkml:trace contextRef="#ctx0" brushRef="#br0" timeOffset="6914.34">23746 4121 479 0,'0'0'141'15,"0"0"103"-15,0 0-144 0,0 0-31 16,23-76-56 0,9 63-3-16,2 9-10 0,1 4 0 15,-7 0-15-15,-4 6 13 16,-4 10-4-16,-5 2 2 16,-7 6-48-16,-4 2 13 15,-4-1 9-15,0 0-26 16,0-8 44-16,-1-6-2 15,-3-5 14-15,2-3 3 16,2-3-1-16,0 0 18 16,0 0 23-16,15-18 4 15,15-9-20-15,8-6-20 0,10-2-3 16,-5 2 10 0,-4 5-11-16,-10 10 20 0,-7 11-23 15,-4 7 2-15,-8 0-8 16,1 12-6-16,-6 12 2 15,-3 2 2-15,1 5 8 16,-3 2-7-16,0 1 3 16,0-4-57-16,8-2-4 15,17-10-77-15,15-8 47 16,20-10 63-16,12 0-32 16,0-10-47-16,-6-14 71 15,-15-3 15-15,-15-7 24 16,-18-2 2-16,-11 0 32 15,-7 3 69-15,-7 9-3 16,-16 6 3-16,-2 12-53 0,-5 6-28 16,0 9-10-16,0 17-11 15,4 6 0-15,8-1 0 16,7 1-11-16,10-9 6 16,1-2-3-16,0-10-31 15,19-4 25-15,8-7 13 16,4 0 1-16,0-8 15 15,2-10-13-15,-1-3 15 16,-6-1-14-16,-7 7 1 16,-8 2 34-16,-6 7 62 15,-4 4 2-15,-1-1-49 16,0 3-53-16,0 8-17 16,-11 20 2-16,2 18 15 15,1 16 16-15,8 15-11 0,9 14 19 16,21 16-11-16,7 7-13 15,3-3 10-15,-7-13-10 16,-12-24 0-16,-9-31-5 16,-9-20 5-16,-3-17 0 15,-36-6 9-15,-24-17 9 16,-18-12-4-16,-2-14-12 16,10-3 1-16,18-17-2 15,12-10-1-15,22 0 0 16,18 6-8-16,7 13-37 15,41 16 2-15,25 14-111 16,21 9-31-16,16 6-50 16,0-7-128-16</inkml:trace>
  <inkml:trace contextRef="#ctx0" brushRef="#br0" timeOffset="8542.92">26020 4356 12 0,'0'0'95'16,"0"0"96"-16,0 0-76 16,0 0-22-16,0 0 42 15,0 0-40-15,-25-35 23 0,25 32-12 16,0 1-33-16,0-5 9 15,0-3-53-15,7-7-8 16,16-10-21-16,14-4 0 16,3-6-2-16,1-1 2 15,-7-2 0-15,-6 5-3 16,-10 9 3-16,-7 9 0 16,-8 11-2-16,-3 2 10 15,0 4-16-15,0 0 3 16,-14 0-13-16,-5 4 17 0,-1 10-43 15,2 6 33-15,9-3 7 16,6-1-7 0,3-1 6-16,0 1 2 0,6-2 3 15,18 2-11-15,6-1 14 16,4-1-3-16,-1-1 0 16,-8-3-1-16,-8-2-1 15,-9 0-12-15,-7-5-24 16,-1 5 7-16,-4 2-15 15,-22 0 46-15,-5 2-3 16,-5-4 8-16,8-5-12 16,10-3 2-16,6 0-3 15,12-9-2-15,12-14-21 0,25-7-99 16,14-3 40 0,8-1 23-16,-3 1 19 0,-7 7 29 15,-7 3 19-15,-15 9 4 16,-11 9-3-16,-9 2 42 15,-7 3 16-15,0 0-56 16,0 3-3-16,0 14 0 16,0 3 42-16,0 1-5 15,0-3-27-15,0-2-9 16,0-10-1-16,0 1 5 16,5-7-5-16,13 0 7 15,7-1 11-15,2-18 22 16,3-5-37-16,-6-6 8 15,-3-1-3-15,-9-1-7 16,-4 3 12-16,-8 9-8 0,0 11 0 16,0 7 56-16,-4 2-61 15,-17 11-1-15,-6 17-14 16,-4 8 15-16,4 4-4 16,12-1-1-16,9 0-10 15,6-5 12-15,10-4-28 16,20-7-3-16,18-10 24 15,21-6 8-15,10-5 2 16,7-2 0-16,-2 0 4 16,-17 0-6-16,-15 0 7 15,-18 0-5-15,-14 0 0 16,-11 0 1-16,-9 0-1 0,0 0 46 16,0 2-8-1,-18 5 8-15,0-3-26 0,0-1-3 16,9-3 6-16,6 0-9 15,3-9 23-15,0-15-31 16,21-12-2-16,14-10-8 16,12-8-1-16,4 3-14 15,-2 4 9-15,-4 14 4 16,-11 12 1-16,-10 10 5 16,-9 11-6-16,-4 2 1 15,-3 24-18-15,-3 21 13 16,-5 17 10-16,-2 12 3 15,-19 16 26-15,-2 9-15 16,1 2 0-16,5 2 28 16,6-3-30-16,8-17-5 0,3-13 13 15,0-19-13-15,0-26 9 16,3-15-16-16,0-10 0 16,0-2 31-16,2-5 14 15,4-26 25-15,9-20-50 16,2-24-14-16,10-8-12 15,-2 4-39-15,-2 13-70 16,1 18-10-16,-3 12-137 16,1 5-116-16</inkml:trace>
  <inkml:trace contextRef="#ctx0" brushRef="#br0" timeOffset="9210.18">27266 4316 12 0,'0'0'75'15,"0"0"4"-15,0 0-22 16,0 0-23-16,0 0 15 16,0 0 1-16,0-25-14 15,0 23-2-15,0 2-10 16,0 0-5-16,0 0 19 15,0 0-36-15,0 0-2 16,0 0-1-16,11 0-6 0,5 0 7 16,7 0 11-16,7 0-7 15,3 0 11-15,6-5-15 16,2-4-61-16,-5-4-127 16</inkml:trace>
  <inkml:trace contextRef="#ctx0" brushRef="#br0" timeOffset="11030.52">27748 4003 125 0,'0'0'32'16,"0"0"139"-16,0 0-49 15,0 0-20-15,0 0 4 16,0 0 0-16,-5-33 10 16,2 33-28-16,1 0-59 15,1 0-28-15,-2 8-2 16,-4 14-30-16,1 10 31 15,0 7 4-15,4-3-1 0,2-6-1 16,0-9-2-16,0-8 0 16,6-6-7-16,6-3 7 15,3-4 0-15,9-2 6 16,6-15 0-16,1-12 8 16,0-5-14-16,-5-1-13 15,-4-5 12-15,-4 7-9 16,-6 5 10-16,-3 14-2 15,-9 9 1-15,1 5-4 16,-1 0-27-16,0 14-85 16,0 11 71-16,0 11 32 15,0 1 14-15,5-6-4 16,7-2-3-16,6-6-45 0,8-9-17 16,6-8 2-1,5-6 35-15,7 0-21 0,-1-17-7 16,-8-9 58-16,-5-4-26 15,-10-6 28-15,-7-5 5 16,-4 3 11-16,-5 5 71 16,-4 11-36-16,0 10 28 15,0 6 8-15,0 6 0 16,0 0-86-16,0 0-1 16,0 6-34-16,0 9 30 15,0 0 4-15,3-2 0 16,6-3-1-16,4-4-5 0,4 0 5 15,2-6-16-15,0 0-3 16,3 0 15-16,-5-15-12 16,-1-2 12-16,-7-4 5 15,-5 0 0-15,-4-2 5 16,0 5-5-16,-4 4 1 16,-10 7 26-16,1 5-8 15,-4 2-12-15,-6 9-7 16,-4 16-7-16,2 6 4 15,8 7 3-15,14 2-10 16,3-3 6-16,15-4-3 16,16-8 7-16,14-11-2 15,7-10 5-15,7-4 1 16,3-3-4-16,-5-17-1 16,-11-6-6-16,-10-4 11 0,-13-3-4 15,-9-1 11-15,-6 5-7 16,-3 8 35-16,-3 9 7 15,-2 7-5-15,0 5-7 16,0 0-34-16,0 3-39 16,0 15 26-16,0 7 13 15,4 0 1-15,4-4-1 16,-1-4 1-16,4-9-7 16,-1-4 9-16,4-4-3 15,10 0 18-15,8-15 0 16,8-8 10-16,1-4-28 15,-4-1 2-15,-8 0 5 0,-4 5-2 16,-9 8-5-16,-10 3 0 16,-3 8 8-16,-3 4-16 15,2 0-6-15,4 14-31 16,4 10 39-16,6 0 7 16,2-1-1-16,3 1 3 15,5-9 1-15,-3-5 7 16,3-9-6-16,-4-1-3 15,5-13 23-15,2-12-24 16,0-4 9-16,3-1-7 16,-1-5 3-16,-1 2-2 15,-2 4-4-15,-7 9 0 16,-10 10-4-16,-5 8 4 0,1 2-11 16,-1 11-24-1,0 8 20-15,3 4 14 0,-1-4 0 16,-1-4 1-16,-1-5 0 15,-5-6 5-15,1-3-5 16,-1-1 12-16,2 0 1 16,-3 0 55-16,0-10 2 15,0-10-55-15,0-2-6 16,-3 4-9-16,-6 3 0 16,0 7-1-16,-7 8-6 15,-9 0 7-15,-7 23-18 16,-2 12 14-16,1 6-11 0,9 4 15 15,11-3 0-15,4-3-6 16,9-3 5-16,0-8-3 16,19-11-5-16,12-8-20 15,17-9 19-15,10 0-39 16,9-19 38-16,-2-6-99 16,-10-10 47-16,-7-6-24 15,-11-4 68-15,-12 6 19 16,-7 10 11-16,-15 10 35 15,-3 14 56-15,0 2 14 16,0 3-27-16,0 0-89 16,-9 11-22-16,-3 6 22 15,3 3-6-15,6-2 6 16,3-5-1-16,0-1 0 16,11-5-9-16,10-4 8 0,5-3-18 15,6 0-11-15,-1-12 17 16,0-5-29-16,-7-7 19 15,-9-1 11-15,-10 2 8 16,-5 3-1-16,-2 5 12 16,-19 11 13-16,-13 4 26 15,-6 9-45-15,-2 20 11 16,3 5 20-16,11 5-12 16,5 4 13-16,13-2-32 15,10 0 6-15,0-4-11 16,26-8 9-16,30-7-4 15,23-6 0-15,18-8-64 0,7-8-131 16,-5-1-139 0</inkml:trace>
  <inkml:trace contextRef="#ctx0" brushRef="#br0" timeOffset="11442.61">30463 3996 150 0,'0'0'97'16,"0"0"24"-16,0 0 0 16,0 0-1-16,0 0 18 15,0 0-30-15,2-25 20 16,-1 15-59-16,-1 2-2 0,0 5-21 16,0 3-17-1,0 0 17-15,0 0-46 0,0 0-2 16,-11 5-5-16,0 7-2 15,-3 5 6-15,3-2 3 16,6-1 0-16,2-2-11 16,3-7 11-16,0 0-10 15,0-5 3-15,0 0-27 16,2 0 25-16,7 0 1 16,3-7 8-16,-2-7 2 15,-2-1-2-15,-5 0 0 16,-3 7 3-16,0 2 4 0,0 3-9 15,0 3 2-15,0 0-13 16,0 0 10-16,-3 5-98 16,-6 11-5-16,-6 6-60 15,3 3-55-15,-4-6-70 16</inkml:trace>
  <inkml:trace contextRef="#ctx0" brushRef="#br0" timeOffset="19107.03">15478 7228 26 0,'0'0'22'0,"0"0"-13"15,0 0-7-15,0 0-2 16,0 0 0-16,0 0-3 16,0 0 0-16,0 0-14 15,0 0-14-15,0 0 26 16</inkml:trace>
  <inkml:trace contextRef="#ctx0" brushRef="#br0" timeOffset="22680.07">1992 6067 24 0,'0'0'0'15</inkml:trace>
  <inkml:trace contextRef="#ctx0" brushRef="#br0" timeOffset="31949.21">5760 5680 16 0,'0'0'23'16,"0"0"0"-16,0 0-13 15,0 0-3-15,0 0 1 0,0 0-8 16,0 0 0-16,0 0-2 16,-3 0 3-16,3 0-1 15,0 0 0-15,-3 0 2 16,3 0-1-16,0 0 2 15,0 0 2-15,0 0 5 16,0 0-7-16,0 0-3 16,0 0 0-16,0 0 2 15,0 0 0-15,0 0 0 16,0 0-1-16,0 0 16 16,0 0-16-16,0 0 5 15,0 0 4-15,0 0-7 16,0 0 10-16,0 0-12 15,0 0-1-15,0 0 8 16,0 0-6-16,0 0-2 0,0 0 0 16,0 0 3-16,0 0-8 15,0 0-5-15,0 0-34 16,0 0-17-16</inkml:trace>
  <inkml:trace contextRef="#ctx0" brushRef="#br0" timeOffset="39816.18">2652 10000 163 0,'0'0'53'0,"0"0"46"0,0 0 54 16,0 0-7-16,0 0-35 15,0 0 1-15,0 0-25 16,-9-49-30-16,7 49 8 16,-1 0-35-16,0 0 5 15,0 0 3-15,0 0-27 16,-1 0 16-16,4 0-27 16,0 0 0-16,0 0-10 15,0 0 7-15,0 0 1 16,21-4 1-16,7-4 2 15,-1-7 13-15,-2 1-14 16,-11-2 0-16,-8 5 17 16,-6-1-13-16,0-1-1 0,0 6-3 15,-17 0-1 1,-5 7-2-16,-3 0-11 0,-5 3 5 16,7 18-6-16,4-1 15 15,10 2-7-15,9-5 6 16,0-3-29-16,6-4 25 15,12-1-7-15,4-8 12 16,-1-1-1-16,3 0 7 16,-9-5-6-16,-2-4 5 15,-2-4-3-15,-5 3 11 16,-5 5-13-16,-1 3 0 16,0 2 2-16,0 0-2 15,0 0-20-15,-9 2 16 16,0 6-21-16,-1-1 20 0,4-2-33 15,6-5-20-15,0 0 37 16,0 0-20-16,0 0-10 16,3 2-40-16,10 5-26 15,-2-2-66-15,-2 0-141 16</inkml:trace>
  <inkml:trace contextRef="#ctx0" brushRef="#br0" timeOffset="40737.83">4315 9631 540 0,'0'0'110'16,"0"0"118"-16,0 0-82 16,0 0 3-16,0 0-67 15,0 0-44-15,-69-44-5 16,83 41-33-16,44 0 0 16,33-8 6-16,36-2-2 15,16 0 14-15,-9 1-18 16,-16-2 0-16,-20 4-3 15,-23 0 4-15,-26 7-1 16,-19 3 0-16,-21 0 12 16,-9 0-15-16,0 0 3 0,-24 0 0 15,-24 0-11 1,-20 0 8-16,-23 0-3 0,-15 11 3 16,-12 5-20-16,0 2 19 15,5-4-3-15,19-4 7 16,24-1 2-16,19-8-2 15,23 3 0-15,16-4 3 16,9 3 6-16,3-3-16 16,0 2 7-16,12 2-20 15,26 2 11-15,13 11 10 16,12-3-1-16,10 5 1 16,-6 3 11-16,0 2-15 15,-4-1 3-15,-2 3 0 16,-9-2-3-16,-3 0 4 0,-10-6-1 15,-12-1 0-15,-12-6 5 16,-9-5-16-16,-6 0 10 16,0 4 1-16,-21 8 6 15,-25 7-6-15,-17 9 17 16,-13 5 9-16,-6 5-26 16,-3 2 18-16,3 0-18 15,9 2 0-15,10-9 21 16,21-11-20-16,14-9 2 15,18-8-3-15,10 3 3 16,3-5-13-16,31 2 10 16,20-5 0-16,23-6 27 15,22 0-23-15,14-10-4 16,8-3 2-16,-5-1 8 0,-13 9-20 16,-21 5 10-16,-27 0-104 15,-22 8-56-15,-24 3-395 16</inkml:trace>
  <inkml:trace contextRef="#ctx0" brushRef="#br0" timeOffset="41352.47">6136 9418 282 0,'0'0'165'16,"0"0"23"-16,0 0 23 16,0 0-27-16,0 0-66 15,0 0-13-15,-12-53-14 16,9 53-44-16,-4 0 7 0,-5 20-54 15,-12 17 7-15,-9 23-18 16,-4 22 12-16,4 7-1 16,12-2 0-16,12-5 8 15,9-16-19-15,17-13 10 16,18-14-64-16,13-16-11 16,12-15-93-16,1-8-218 15,-6-22-213-15</inkml:trace>
  <inkml:trace contextRef="#ctx0" brushRef="#br0" timeOffset="41518.92">6233 9776 566 0,'0'0'69'16,"0"0"160"0,0 0-74-16,0 0-39 0,0 0-116 15,0 0-2-15,37-27 2 16,14 23 0-16,9-1-123 15,-8 3-143-15,-10-7-228 16</inkml:trace>
  <inkml:trace contextRef="#ctx0" brushRef="#br0" timeOffset="41728.47">6651 9520 737 0,'0'0'82'0,"0"0"190"0,0 0-154 16,0 0-55-16,0 0-62 16,0 0-2-16,-33 54-6 15,33 6 7-15,-3 5 0 16,-3 8 0-16,3-1-3 16,3-9-126-16,0-20-296 15,0-26-40-15</inkml:trace>
  <inkml:trace contextRef="#ctx0" brushRef="#br0" timeOffset="41968.11">6994 9472 589 0,'0'0'308'0,"0"0"-100"15,0 0-114-15,0 0-40 16,0 0-36-16,0 0-8 15,85 31-10-15,-30 1 5 16,-6 7 5-16,-13 6-20 16,-24 9 10-16,-12 9-28 15,-36 0 27-15,-25 2-92 16,-8-7 30-16,-8-11-102 16,2-16-163-16,11-20-143 15</inkml:trace>
  <inkml:trace contextRef="#ctx0" brushRef="#br0" timeOffset="42462.43">7101 9107 629 0,'0'0'42'0,"0"0"126"15,0 0 9-15,0 0-148 16,0 0-29-16,0 0-5 16,21-13 0-16,-3 18-3 15,6 7 8-15,1 8 0 0,-1-3-1 16,-3 3 5-16,-5-4-8 16,-8-2-9-16,-5-8-21 15,-3 1 29-15,0-3-19 16,0-1 24-16,0-3 11 15,0 0-6-15,-3-3 21 16,0-11-9-16,0-6 17 16,3-6 30-16,0-1-56 15,19-4 8-15,10 2 5 16,3 3-17-16,1 6 10 16,-7 8-14-16,-7 5 3 15,0 7 4-15,-5 0-7 0,-1 5 0 16,-1 16-5-16,2 8 17 15,-4 7-15-15,-4 8 3 16,-3 6 0-16,-3 6-3 16,0-1 3-16,-9-4 0 15,-1-7-1-15,-1-10-86 16,2-9-52-16,3-16-150 16,6-9-135-16</inkml:trace>
  <inkml:trace contextRef="#ctx0" brushRef="#br0" timeOffset="42870.67">7664 9243 178 0,'0'0'159'0,"0"0"38"16,0 0-25-16,0 0-3 15,0 0-32-15,0 0-7 16,0 0-59-16,-14-11 2 15,14 9-25-15,0 2-28 0,0-3 10 16,6 0-28-16,18-1-2 16,7-5 8-16,2-1-1 15,0 3-4-15,3-2-3 16,-8 1 0-16,5 5-14 16,-3 0-34-16,1 0-62 15,-4 3-66-15,-8 0-241 16,-11-3-100-16</inkml:trace>
  <inkml:trace contextRef="#ctx0" brushRef="#br0" timeOffset="43452.74">7865 8986 49 0,'0'0'64'0,"0"0"21"16,0 0-60-16,0 0-20 16,0 0 27-16,0 0-15 15,0 0 8-15,0 0-7 16,0 0 1-16,0 0 10 15,0 0-27-15,0 0 0 16,0 0-2-16,0 0 4 16,0 0-4-16,0 0 0 0,0 0 5 15,0 0 1-15,0 0-6 16,0 0 0-16,0 0 11 16,0 0-11-16,0 0 11 15,0 0-11-15,0 0 5 16,0 0-13-16,0 0 8 15,0 0-6-15,-3 0 4 16,3 0-11-16,0 0 4 16,0 0-22-16,-6 3-13 15,3 1 30-15,-2 6-38 16,-2-3-27-16,1 0-10 16</inkml:trace>
  <inkml:trace contextRef="#ctx0" brushRef="#br0" timeOffset="44878.27">7856 9092 18 0,'0'0'48'0,"0"0"9"15,0 0 49-15,0 0-33 16,-94 65-26-16,89-48-17 16,3-1-18-16,2-3-6 15,4-5-5-15,14-4 50 0,7-4-6 16,8 0-18-16,0-12 17 15,6-7-34-15,-2-3-6 16,-12 0 0-16,-5 3 3 16,-11-1-3-16,-9 4 3 15,0 3-6-15,-3 6 4 16,-23 4-4-16,-2 3-1 16,-9 7 0-16,7 11 5 15,12-1-5-15,6-3 0 16,12-1-5-16,0-6-3 15,0-1-11-15,21-6 19 16,4 0 1-16,8-4 3 0,-3-8 0 16,-2-5 10-1,-7 0-12-15,-6 2 17 0,-6 8-16 16,-5 3-1-16,-4 4 6 16,-13 0-8-16,-17 21-39 15,-13 18-58-15,-6 18-15 16,-5 12-34-16,0 4-68 15</inkml:trace>
  <inkml:trace contextRef="#ctx0" brushRef="#br0" timeOffset="45486.59">6400 10244 88 0,'0'0'66'15,"0"0"32"-15,0 0 39 16,-91 0-45-16,72 0 24 16,5 0-7-16,4-3-3 15,7 3 8-15,0 0-1 16,3 0-61-16,0 0-7 16,0 0-27-16,10-1-10 15,38-2 7-15,40-7 22 0,45-10 33 16,43-9-15-16,31-5-44 15,14-1 11-15,4 1-22 16,-7 4 7-16,-24 8-1 16,-32 2-6-16,-48 6 0 15,-41 6-5-15,-36 4 3 16,-29 4-11-16,-8 0-18 16,-45 3-49-16,-28 20-105 15,-24 14-273-15,-12-2-43 16</inkml:trace>
  <inkml:trace contextRef="#ctx0" brushRef="#br0" timeOffset="46116.24">6731 10634 586 0,'0'0'129'15,"0"0"105"1,0 0-74-16,0 0-86 0,0 0-42 16,0 0-27-16,-22-24-5 15,22 24-4-15,0 0-2 16,16 1 2-16,2 12-6 16,6 6 10-16,-3 2-5 15,-9-1 0-15,-3-1-28 16,-6-2 18-16,-3 3 5 15,0-3 5-15,0-5-6 16,0-5 11-16,0-4 0 16,0-3 6-16,0 0 2 0,4 0 1 15,-1 0 28-15,6-10-4 16,9-16 37-16,9-19-55 16,10-13-14-16,8 0 20 15,-9 7-17-15,-3 13 13 16,-5 14 10-16,-15 14-25 15,-5 7 23-15,-2 3-25 16,7 3 0-16,5 19-10 16,3 9 14-16,-2 8-4 15,-5 2 0-15,-5 4 8 16,-9 2-19-16,0-1 11 16,-3 0-35-16,-14 0-37 15,-11-5-106-15,-5-12-264 0,-7-19-127 16</inkml:trace>
  <inkml:trace contextRef="#ctx0" brushRef="#br0" timeOffset="46791.2">4433 11146 419 0,'0'0'61'0,"0"0"139"16,0 0-82-16,0 0-18 0,0 0 14 15,-30-79-93 1,33 66 19-16,13-1-31 0,-4 4-3 15,3 8 7 1,0 2-11-16,3 0-2 0,0 9 0 16,1 14-2-16,-4 10-14 15,-6 3 16-15,-9 8 0 16,0 1-10-16,0-8 6 16,-10-3 4-16,2-15 0 15,2-9-11-15,6-7 11 16,0-3 5-16,0 0 3 15,0-14 35-15,0-18-16 16,11-17-26-16,8-4-1 16,6-3 4-16,5 6-5 0,-3 10 2 15,-3 11-1-15,-3 12 10 16,-2 14-10-16,-1 3-1 16,0 14-1-16,4 12-5 15,-8 13-5-15,-2 7 12 16,-8 4-16-16,-1 7-1 15,-3-7-77-15,0-6-115 16,0-13 25-16,3-19-35 16,12-12 26-16</inkml:trace>
  <inkml:trace contextRef="#ctx0" brushRef="#br0" timeOffset="46990.92">4980 11093 150 0,'0'0'300'0,"0"0"-99"15,0 0 20-15,0 0-76 16,0 0-92-16,0 0 11 16,-9-9-48-16,9 8-10 15,27-2-8-15,7-4 5 16,14 1 6-16,6-4-9 16,-2 3-36-16,0 1-75 15,-10 2-176-15,-14 1-67 16</inkml:trace>
  <inkml:trace contextRef="#ctx0" brushRef="#br0" timeOffset="47143.85">5101 11176 480 0,'0'0'80'0,"0"0"90"16,0 0-4-16,0 0-166 15,0 0-5-15,0 0 2 16,61-5-5-16,-15-3-116 15,-4 1-78-15,0-6-184 16</inkml:trace>
  <inkml:trace contextRef="#ctx0" brushRef="#br0" timeOffset="47339.78">5565 10967 532 0,'0'0'117'0,"0"0"201"15,0 0-165-15,0 0-79 16,0 0-74-16,0 0 1 16,-20 11-10-16,16 29 0 15,-2 15 9-15,-6 12 0 16,-7 12-6-16,-4-6-123 16,-4-18-319-16</inkml:trace>
  <inkml:trace contextRef="#ctx0" brushRef="#br0" timeOffset="48175.95">4276 9078 437 0,'0'0'160'0,"0"0"-34"16,0 0-11-16,0 0-47 16,0 0-68-16,0 0 0 15,0 0 57-15,12 94 6 16,3-68-38-16,0-6-11 15,4-3-6-15,5-12 10 0,4-5-12 16,5-5 9 0,6-23 45-16,3-5-48 0,1-10 14 15,-7 1-19-15,-2-2 4 16,-10 2 5-16,-6 11-16 16,-5 11 0-16,-8 10 8 15,-2 10-7-15,0 0-2 16,7 22-4-16,2 14-8 15,9 9 8-15,-6 2 5 16,-2-5 0-16,-5-8-5 16,-5-14 7-16,-2-7-2 15,-1-10 0-15,0-3 8 16,-7 0 13-16,-17-6 15 16,-6-15-32-16,-9-9 13 15,-7-8-16-15,-9-2-1 0,-6-3 0 16,-3 9-30-16,1 12-1 15,8 18-16-15,7 16-32 16,8 36-101-16,13 22-28 16,9 8-38-16,15 5-241 15</inkml:trace>
  <inkml:trace contextRef="#ctx0" brushRef="#br0" timeOffset="48904.12">9631 9799 583 0,'0'0'101'16,"0"0"154"-16,0 0-73 16,0 0-34-16,0 0-85 15,0 0-59-15,-64 0 10 16,70 0-14-16,37-3 0 16,31-10 24-16,31-4-9 15,7-4 5-15,-8 2-20 0,-19 5-10 16,-19 12-12-16,-21 2-107 15,-17 0-49-15,-25 6-189 16,-9 7-82-16</inkml:trace>
  <inkml:trace contextRef="#ctx0" brushRef="#br0" timeOffset="49055.89">9658 9968 546 0,'0'0'75'16,"0"0"99"-16,0 0-88 15,85-7-69-15,6-10 106 16,15-3-100-16,4 1-7 0,-10 6-16 16,-12 2-259-16,-18-6-268 15</inkml:trace>
  <inkml:trace contextRef="#ctx0" brushRef="#br0" timeOffset="57562.94">12171 9491 422 0,'0'0'44'15,"0"0"84"-15,0 0-23 16,0 0 24-16,0 0-35 16,0 0-58-16,0 0 1 15,-6-16-19-15,6 16-9 16,24-1 21-16,17-4-28 16,27-3 8-16,11-1 5 15,9-5-13-15,-3-2 14 16,-3 3-16-16,-9 3 5 15,-16 3-6-15,-17 4 3 16,-21 0-2-16,-10 3 0 16,-9 0 4-16,0 0 6 15,-31 0-10-15,-21 0-22 16,-24 3 12-16,-5 7-13 16,-10 0 23-16,0 0 0 0,-2 2 8 15,8-1-8-15,14-1 0 16,22-4 0-16,19 0 42 15,14-5-36-15,13 3 9 16,3 1-15-16,3 5-3 16,23 9 3-16,22 1 2 15,18 4-1-15,10 3 41 16,3 0-41-16,0-2 7 16,-12 0-2-16,-7 0 4 15,-11-2-8-15,-10-3-2 0,-17 1 0 16,-10-1 2-16,-12-1 0 15,-2 8-2-15,-33 5 20 16,-18 8-1-16,-12 4 29 16,-17 4-32-16,-3-1-14 15,3 1 38-15,6-7-39 16,24-8 10-16,19-10 4 16,18-11-9-16,15-8-10 15,0 0 4-15,26-4 0 16,30 0 11-16,23 0-10 15,21-14 5-15,9-3-4 16,-6-2 5-16,-8 5-14 16,-8 2-68-16,-11 5-37 0,-6-3-168 15,-15-3-314-15</inkml:trace>
  <inkml:trace contextRef="#ctx0" brushRef="#br0" timeOffset="57935.93">13691 9494 476 0,'0'0'105'0,"0"0"102"15,0 0-12-15,0 0-40 16,0 0-61-16,0 0-28 16,3-55 23-16,-3 55-53 15,-3 0 11-15,-6 0-11 16,-7 17-35-16,-14 16 12 16,-9 20-4-16,-7 12-8 15,4 5 25-15,6-1-20 16,8 0-6-16,7-9 0 15,16-11 3-15,5-9-10 16,17-7-15-16,18-10-82 16,9-7 7-16,5-9-126 0,0-7-224 15,4-12-173 1</inkml:trace>
  <inkml:trace contextRef="#ctx0" brushRef="#br0" timeOffset="58126.94">13779 9806 669 0,'0'0'151'16,"0"0"25"-16,0 0-10 15,0 0-53-15,0 0-97 16,0 0-11-16,16-2-5 16,35 1 0-16,12-3-8 15,-2 1-17-15,-11 3-124 0,-3-2-138 16,-7-6-191-16</inkml:trace>
  <inkml:trace contextRef="#ctx0" brushRef="#br0" timeOffset="58357.56">14260 9639 689 0,'0'0'131'16,"0"0"156"-16,0 0-133 15,0 0-54-15,0 0-64 16,0 0 21-16,-17-2-56 16,24 25 1-16,13 14 18 0,-7 11-16 15,-7 6 7-15,-3 5-11 16,-3 2-16-16,0-3-22 16,-3-7-127-16,-7-10-38 15,7-18-408-15</inkml:trace>
  <inkml:trace contextRef="#ctx0" brushRef="#br0" timeOffset="58627.78">14626 9604 908 0,'0'0'162'15,"0"0"18"1,0 0-20-16,0 0-62 0,0 0-75 15,82-7 46-15,-30 24-54 16,3 8 0-16,-2 6-6 16,-15 11 3-16,-6 9-14 15,-18 4 2-15,-14 5 0 16,-17 3-19-16,-32-1-14 16,-15-3-24-16,-8-12-45 15,-3-7-35-15,7-15-39 16,4-18-249-16,19-7-145 15</inkml:trace>
  <inkml:trace contextRef="#ctx0" brushRef="#br0" timeOffset="59120.09">14770 9290 491 0,'0'0'132'0,"0"0"108"16,0 0-37-16,0 0-112 15,0 0-46-15,0 0 42 16,36-58-84-16,-14 50 19 16,0 4-8-16,8 4-5 15,-5 0-11-15,2 1 2 0,-7 18 0 16,-4 4-21-16,-7 0 20 15,-6 7-16-15,-3-3 15 16,0-3-30-16,0-5 27 16,-6-6 2-16,0-3 3 15,3-5-7-15,0-3 10 16,3-2-3-16,0 0 23 16,0-5 6-16,0-14 35 15,18-15-54-15,6-14-1 16,10-5 5-16,3-3-9 15,2 12-5-15,-6 11 19 16,-10 16-18-16,-1 11 20 0,-3 6-21 16,-3 0 5-16,1 20-23 15,-1 13 18-15,-9 7 0 16,-5 10-1-16,-2 3-9 16,-2 6 0-16,-18-4-61 15,-13 6-54-15,-9-8-39 16,-6-11-286-16</inkml:trace>
  <inkml:trace contextRef="#ctx0" brushRef="#br0" timeOffset="61858.99">12045 10455 568 0,'0'0'39'16,"0"0"38"-16,0 0 148 15,0 0-128-15,0 0-38 16,0 0-43-16,-42-41-16 16,61 42-14-16,11 17 4 15,2 13 10-15,0 3 0 16,-10 7 0-16,-5-1 2 15,-17 2-9-15,0 1 7 16,-12-3 0-16,-9-7-2 16,3-10 8-16,3-9-6 0,9-5 0 15,3-9 6-15,3 0 21 16,0-4 3-16,0-26 19 16,9-12-34-16,18-14-11 15,6-5-4-15,7-4 0 16,-2 12 4-16,-3 11-9 15,-8 15 5-15,-9 20 0 16,-2 7-8-16,2 14-7 16,-6 23 13-16,-2 11 1 15,-4 12 1-15,-6-1-13 16,0-2 11-16,0-1-59 16,0-10-91-16,0-9-120 15,0-18 3-15,0-19-85 0</inkml:trace>
  <inkml:trace contextRef="#ctx0" brushRef="#br0" timeOffset="62030.73">12535 10542 667 0,'0'0'49'16,"0"0"99"-16,0 0-46 15,0 0-102-15,0 0 13 16,0 0-22-16,91 0 9 15,-36 0-8-15,-4-3-75 16,-5-1-154-16,-13 1-101 0</inkml:trace>
  <inkml:trace contextRef="#ctx0" brushRef="#br0" timeOffset="62190.55">12555 10726 407 0,'0'0'67'0,"0"0"62"15,0 0-75-15,0 0-41 16,0 0-8-16,120-20 46 16,-48-2-51-16,1-2-51 15,3 7-117-15,-11 0 4 16</inkml:trace>
  <inkml:trace contextRef="#ctx0" brushRef="#br0" timeOffset="62368.99">13093 10495 463 0,'0'0'224'16,"0"0"1"-16,0 0-65 16,0 0-74-16,0 0-86 15,0 0-11-15,-18 40 8 16,24 10 6-16,3 8 2 16,-6 6-5-16,-3-2 6 15,3 2-18-15,-3-9-147 16,-12-24-319-16</inkml:trace>
  <inkml:trace contextRef="#ctx0" brushRef="#br0" timeOffset="63171.55">12544 9101 370 0,'0'0'85'0,"0"0"105"16,0 0-46-16,0 0 2 15,0 0-59-15,0 0-40 0,-18-16-47 16,11 45 6-16,-2 11 4 16,-1 7-6-16,10-4 6 15,0-4 2-15,2-9-3 16,12-10-4-16,2-14-2 15,3-6-2-15,14-6 56 16,3-24-10-16,6-9 0 16,-3-7-1-16,-7-1-40 15,-3 4 18-15,-7 2-24 16,-4 10 6-16,-9 14 4 16,-3 6-10-16,-6 11 0 0,3 0-3 15,-2 8-11 1,8 18 1-16,-1 8 10 0,1 1 6 15,-3 2-5 1,-2-7 2-16,-4-7 0 0,0-9-2 16,0-12 12-16,0-2-10 15,0 0 6-15,-10 0-6 16,-10-16 28-16,-11-7-28 16,-3-10 0-16,-8-4-6 15,-7 1-15-15,1 3-9 16,-1 10-6-16,7 15-34 15,3 8 35-15,5 20-79 0,13 21-17 16,2 14-5 0,8 5-64-16,9 2-155 0</inkml:trace>
  <inkml:trace contextRef="#ctx0" brushRef="#br0" timeOffset="65788.16">15822 9779 61 0,'0'0'64'0,"0"0"44"16,0 0 53-16,0 0-27 16,0 0-42-16,0 0 32 15,32-86-16-15,-32 70-2 16,-6-2-42-16,-12-4-13 15,-3 6 7-15,-12 5-32 16,-6 5-21-16,-2 6 36 16,-9 6-41-16,1 24 0 15,3 20 0-15,9 12 11 16,13 4-14-16,15-1 3 16,9-7 0-16,3-10 0 15,24-14 1-15,2-10-1 0,9-14 0 16,-5-10 9-16,-1 0-3 15,3-17-4-15,2-14 9 16,2-14 26-16,-8-5-34 16,-1-6-3-16,-6 2 2 15,-9 5 7-15,-5 9-8 16,-6 15-1-16,-2 15 0 16,-2 9-9-16,0 1 8 15,0 10-8-15,3 17-4 16,1 17 1-16,6 4 6 15,6 8-1-15,-1-3-56 16,6 0-57-16,-5-6-182 0,-1-14-114 16</inkml:trace>
  <inkml:trace contextRef="#ctx0" brushRef="#br0" timeOffset="66229.83">16150 9939 748 0,'0'0'71'16,"0"0"153"-16,0 0-148 15,0 0-39-15,0 0-37 16,0 0-2-16,13-12-8 16,12 12 16-16,5 0-6 0,-2 14 3 15,-1 5 5 1,-7 4-9-16,-1 3 1 0,-9 2 0 15,-6 2-7-15,-4-1 7 16,0-2-5-16,-3-4 3 16,-8-5-17-16,5-8 19 15,0-6-7-15,6-4 7 16,-3-2 17-16,3-23-17 16,0-11-3-16,6-12 1 15,14-5 0-15,9 3 2 16,-3 10 0-16,-1 8 5 15,-5 14 28-15,-3 8-33 0,-5 10 15 16,3 0-15 0,3 11-3-16,2 16 1 0,-2 5 2 15,-1 11 0-15,-8 0 4 16,-8 2-4-16,-1 3-15 16,0 0-25-16,-10-4-139 15,-13-14-166-15</inkml:trace>
  <inkml:trace contextRef="#ctx0" brushRef="#br0" timeOffset="68037.14">22717 8969 130 0,'0'0'246'16,"0"0"-174"-16,0 0 137 15,0 0-30-15,0 0-53 16,0 0-41-16,0 0-42 15,-23-27-6-15,63 21-26 0,23-3 26 16,20-4 26-16,4 0-63 16,-8 2 4-16,-15 2-4 15,-19 2-15-15,-18 7-2 16,-20 0-38-16,-7 0 12 16,-24 0 27-16,-35 6 2 15,-21 11-62-15,-13 6 64 16,-1 1 12-16,15-4 0 15,6-1 1-15,15 0 11 16,17-9 47-16,17 0-39 0,15-6 13 16,8-2-12-16,1 2-17 15,0 6 15-15,0 10-17 16,0 7 25-16,0 5 43 16,0 12-47-16,0 11 13 15,0 11 12-15,0 11-26 16,0 12 13-16,-9 10-8 15,-4 10-17-15,-9 5 35 16,0 4-39-16,-3 4 14 16,0-4 1-16,-1-9-20 15,7 0 31-15,1-20-22 16,10-16-5-16,7-13 29 16,1-21-30-16,6-10-4 15,21-12 0-15,16-6-1 16,28-11-6-16,28-11 3 0,28-25-63 15,28-7 16-15,19-10-85 16,5-6-70-16,-3-10-454 16</inkml:trace>
  <inkml:trace contextRef="#ctx0" brushRef="#br0" timeOffset="68652.28">24408 9069 435 0,'0'0'112'0,"0"0"52"16,0 0 38-1,7-80-122-15,-7 67 25 0,-7 7-39 16,-11 6-25-16,-5 0 9 16,-9 16-50-16,-8 20 0 15,-1 14-10-15,4 12 16 16,12-2-6-16,7-2 0 16,12-8 9-16,6-13-12 15,0-11 3-15,11-16 0 16,9-7-5-16,8-3 11 15,10-13-6-15,3-13 26 16,1-11-19-16,-4-8 15 0,-9 1-22 16,-8-1 0-16,-6 11 7 15,-5 11 1-15,-7 11-8 16,-3 10 0-16,0 2-7 16,0 0 5-16,0 24-23 15,0 19-12-15,-3 14 24 16,2 8-25-16,1-1-61 15,0-3-106-15,14-8-127 16,3-19-99-16</inkml:trace>
  <inkml:trace contextRef="#ctx0" brushRef="#br0" timeOffset="69087.7">24667 9428 415 0,'0'0'506'0,"0"0"-380"16,0 0 47-16,0 0-137 16,0 0 6-16,0 0-42 15,-27-29-1-15,36 29-3 16,11 0-3-16,10 6-1 16,-1 11 8-16,3 5 0 15,-8 3-16-15,-8 1-5 16,-7 1-17-16,-6 1-1 15,-3 0-19-15,0-6 36 16,-6-8-2-16,-1-4 24 16,1-7 7-16,3-3-3 0,-2 0 29 15,4-17 20-15,1-12-41 16,1-15 9-16,19-4-21 16,5 1 0-16,-1 7 0 15,-6 18 10-15,-2 5-3 16,-4 14 6-16,1 3-9 15,3 7-8-15,-5 18-9 16,-3 14 13-16,-5 5-3 16,-3 6 10-16,0 6-14 15,-5-6 3-15,-9-1-69 16,0-6-40-16,-1-14-183 16,8-12-127-16</inkml:trace>
  <inkml:trace contextRef="#ctx0" brushRef="#br0" timeOffset="69312.14">25288 9317 1087 0,'0'0'57'16,"0"0"85"-16,0 0-74 15,0 0-20-15,0 0-18 16,0 0-24-16,122-27 38 15,-59 18-44-15,1-1 0 16,-3-1-8-16,-4-2-66 0,-11 3-46 16,-18 8-41-16,-20 2-202 15,-8 0-138-15</inkml:trace>
  <inkml:trace contextRef="#ctx0" brushRef="#br0" timeOffset="69486.95">25318 9574 947 0,'0'0'105'0,"0"0"24"16,0 0-36-16,0 0-64 15,103-1 70-15,-26-15-84 16,7 3-6-16,-5 1-18 16,-2 3-13-16,-19 4-149 15,-20 1-91-15,-25 2-380 16</inkml:trace>
  <inkml:trace contextRef="#ctx0" brushRef="#br0" timeOffset="72139.97">26627 9274 85 0,'-125'0'0'0</inkml:trace>
  <inkml:trace contextRef="#ctx0" brushRef="#br0" timeOffset="78794.17">26949 8969 415 0,'0'0'30'15,"0"0"30"-15,0 0 182 16,0-76-116-16,0 64-33 16,0 5 37-16,0 7-73 15,0 0-20-15,0 0 10 16,-1 0-47-16,1 9 4 16,0 11-4-16,0 13 0 15,0 14 12-15,0 9 1 16,0-3-8-16,0 6 8 15,0 0-3-15,-6 0-10 16,3-4 0-16,3-10-109 16,-1-3-92-16,-5-15-235 0</inkml:trace>
  <inkml:trace contextRef="#ctx0" brushRef="#br0" timeOffset="79034.81">26604 9649 610 0,'0'0'203'15,"0"0"-8"-15,0 0-86 16,0 0-50-16,0 0-24 0,0 0-32 16,62 30 52-16,17-27 2 15,17-3-29-15,11 0-11 16,-4-6-14-1,-6-7-6-15,-14 3-73 0,-18 3-76 16,-21 1-154-16,-30 0-236 16</inkml:trace>
  <inkml:trace contextRef="#ctx0" brushRef="#br0" timeOffset="79484.5">26712 9924 485 0,'0'0'477'0,"0"0"-366"16,0 0 51-16,0 0-139 15,0 0-3-15,0 0-20 16,42-2 0-16,0 2 3 16,-5 0-3-16,-7 2-1 15,-6 13-6-15,-6 2-9 16,-9 4 15-16,-9 2-14 15,0 3 2-15,-17 1-2 16,-3-4 10-16,-2 0-1 16,5-10-2-16,6-7 12 15,7-2-4-15,4-4 2 16,0 0 2-16,0-16 57 16,6-21-44-16,22-9-10 0,11-9 2 15,11-2-7-15,3 10 9 16,-4 8 10-16,-3 13-13 15,-10 10 6-15,-6 12-14 16,-4 4 0-16,-3 14-6 16,-4 15 0-16,-5 10 3 15,-5 5 3-15,-8 2-21 16,-1 3 19-16,0-2-62 16,-13-2-48-16,-4-8-75 15,0-14-136-15,6-16-135 16</inkml:trace>
  <inkml:trace contextRef="#ctx0" brushRef="#br0" timeOffset="80130.23">28025 8874 449 0,'0'0'80'0,"0"0"5"15,0 0 173-15,0 0-101 16,0 0-58-16,0 0-30 16,25-75-15-16,-1 64-45 0,17 1 14 15,12 0-23-15,11 0 4 16,-1 8-1-1,-3-3 0-15,-7 3-3 0,-5 1 0 16,-2-3 7-16,-7 1-13 16,-6 3 6-16,-6 0 0 15,-6 0-6-15,-6 0 6 16,1 15 0-16,-6 4-6 16,1 11 16-16,-5 11-9 15,-5 10-1-15,-1 8 0 16,0 13 5-16,-6 9 3 0,-7 11-8 15,4 9 17-15,1 3-9 16,1 1 20-16,3-6-19 16,-1 1 0-16,5-4 33 15,0-8-38-15,0-5 3 16,0-10 14-16,0-5-17 16,0-10 10-16,0-10-14 15,0-4 4-15,-4-13 17 16,-9-4-15-16,-4-3-1 15,-7 2 25-15,-4-5-23 16,-7 1 19-16,-8-2-24 16,-14-6 1-16,-16 2 9 15,-10-2-8-15,-5-4-4 16,6 0 0-16,14-2-10 16,18 0 9-16,16-5-32 0,11 4-28 15,13-4-3-15,5 0-67 16,5 4-90-16,0-7-305 15</inkml:trace>
  <inkml:trace contextRef="#ctx0" brushRef="#br0" timeOffset="97000.64">25076 10948 392 0,'0'0'12'15,"0"0"126"-15,0 0 45 16,0 0-30-16,0 0-27 15,0 0-48-15,0 0-17 16,9-39-23-16,-9 39-26 16,0 0 12-16,2 2-24 15,-1 26 0-15,2 14 5 16,-3 12-2-16,0 4 3 16,-6 2-6-16,-12 2-3 15,-4 5-14-15,1-5-138 16,3-12-243-16,-1-14-85 15</inkml:trace>
  <inkml:trace contextRef="#ctx0" brushRef="#br0" timeOffset="97224.65">24614 11696 680 0,'0'0'202'16,"0"0"-103"-16,0 0 96 15,0 0-105-15,0 0-22 16,0 0-43-16,25-3-5 16,69-14-10-16,36-8 6 15,14 3-10-15,-8 8-6 16,-21 4-44-16,-27 6-90 0,-30 4-85 16,-33 0-199-16,-25 14 9 15</inkml:trace>
  <inkml:trace contextRef="#ctx0" brushRef="#br0" timeOffset="97624.21">24884 11913 505 0,'0'0'214'16,"0"0"62"-16,0 0-89 16,0 0-99-16,0 0-54 15,0 0-18-15,25-17-2 16,8 14-14-16,4 3 0 0,-6 0 0 15,-2 12-16 1,-10 9-7-16,-7 5-16 0,-10 8-3 16,-2-2 26-16,-7-2-29 15,-10 0 27-15,2-14 6 16,5-6 1-16,7-2 11 16,-1-8 0-16,4 0 0 15,4-18 56-15,16-18-7 16,13-11-45-16,9-8 1 15,3 7-1-15,-7 9 12 16,-2 10-6-16,-7 12-5 16,-6 15-3-16,-3 2-2 15,-5 18 0-15,-6 15-4 16,-5 14-5-16,-4 3 7 16,-4 6-21-16,-14-6-29 0,-3-4-12 15,3-7-105-15,-1-10-84 16,9-20-117-16</inkml:trace>
  <inkml:trace contextRef="#ctx0" brushRef="#br0" timeOffset="98313.04">26156 11289 538 0,'0'0'55'15,"0"0"147"-15,0 0 47 16,0 0-158-16,0 0 27 16,0 0-50-16,-54-50-24 15,54 49-26-15,0-2-14 16,2 3-1-16,17 0-3 0,12 13 0 15,13 7 2-15,6 1 2 16,-2 1-4-16,-3-3 0 16,-9-2-3-16,-6 0-3 15,-10-3-46-15,-8-4-18 16,-7-4 47-16,-5 3-34 16,0 1 37-16,-25 7 19 15,-13 3 1-15,-11 3 1 16,-3 10-1-16,-3 1 0 15,4 1-5-15,8 5 7 16,10-7-4-16,12-2-1 16,16-2-102-16,5-3-75 15,26-13-120-15,19-9-52 16</inkml:trace>
  <inkml:trace contextRef="#ctx0" brushRef="#br0" timeOffset="98476.98">26568 11615 575 0,'0'0'171'0,"0"0"22"16,0 0-84-16,0 0-84 16,0 0-3-16,0 0-2 15,-93 100 9-15,53-58-20 16,2 2-7-16,6 1-4 16,3-2-42-16,9-2-183 15,17-27-154-15</inkml:trace>
  <inkml:trace contextRef="#ctx0" brushRef="#br0" timeOffset="98717.12">27674 11073 1052 0,'0'0'45'16,"0"0"140"-16,0 0-57 15,0 0-57-15,0 0-6 16,0 0-47-16,-19-45-12 16,30 54-6-16,-1 18 0 15,-3 13-15-15,-5 12 12 16,-2 14-49-16,-22 6-80 0,-14-11-147 16,-2-16-325-1</inkml:trace>
  <inkml:trace contextRef="#ctx0" brushRef="#br0" timeOffset="98934.19">27134 11632 1039 0,'0'0'161'0,"0"0"-89"15,0 0 25-15,0 0-7 16,142-20-53-16,-36 3 6 0,6-3-40 15,-6-2 10-15,-12-1-26 16,-14 7-43-16,-17-1-76 16,-21 10-24-16,-20 7-136 15,-22 0-213-15</inkml:trace>
  <inkml:trace contextRef="#ctx0" brushRef="#br0" timeOffset="99316.71">27282 11785 208 0,'0'0'694'16,"0"0"-578"-16,0 0 62 15,0 0-100-15,0 0-35 16,0 0-38-16,-6 0 7 16,46 0-12-16,2 0 0 0,-7 0-9 15,-9 12 6-15,-8 8-6 16,-7 6-6-16,-11 7-37 15,0 0 25-15,-17 5-41 16,-7-6-2-16,4-10 11 16,4-8 18-16,8-4 41 15,5-10 2-15,3 0-1 16,0-14 106-16,0-13-76 16,21-10-21-16,7-7 27 15,6 4-34-15,2 7 6 0,-1 10-2 16,-4 10-1-1,-6 13-3-15,-7 0-3 0,-6 16-6 16,-6 13-5-16,-6 12-18 16,0 9-43-16,-20-1-92 15,-5-3-126-15,3-7-96 16</inkml:trace>
  <inkml:trace contextRef="#ctx0" brushRef="#br0" timeOffset="99506.21">27673 11936 511 0,'0'0'359'16,"0"0"-120"-16,0 0-70 15,0 0-118-15,0 0 2 16,117-67-53-16,-62 58 2 0,4-1-2 16,-1 3 0-16,-6 3-12 15,-8-2-73-15,-14 6-55 16,-14 0-60-16,-16 0-253 15</inkml:trace>
  <inkml:trace contextRef="#ctx0" brushRef="#br0" timeOffset="99706.76">27852 11785 881 0,'0'0'165'0,"0"0"64"16,0 0-118-16,0 0-82 0,0 0-18 15,0 0-2-15,-13 12-7 16,13 14-2-16,1 14 0 16,1 5 13-16,-2 3-33 15,-3 1-20-15,-17-6-104 16,4-9-105-16,3-19-405 16</inkml:trace>
  <inkml:trace contextRef="#ctx0" brushRef="#br0" timeOffset="99926.83">28234 11730 1056 0,'0'0'146'0,"0"0"-49"16,0 0-12-16,0 0-68 0,0 0-6 15,0 0 17-15,-2 81 7 16,2-37-23-16,0 9 3 15,-19 1-8-15,-5-5-14 16,-8-2-23-16,6-4-101 16,-3-7-49-16,10-16-351 15</inkml:trace>
  <inkml:trace contextRef="#ctx0" brushRef="#br0" timeOffset="100944.79">29183 11200 520 0,'0'0'86'0,"0"0"15"16,-110-20 74-16,84 20-89 16,8 0 6-16,9 0-63 15,7 0-16-15,2 0-13 16,0 2 3-16,20 9-3 15,17 6 16-15,15-8-16 16,11 1 15-16,1-10-15 16,-1 0-48-16,-8 0-100 15,-9 0-91-15,-16 0-29 16,-19 0-99-16</inkml:trace>
  <inkml:trace contextRef="#ctx0" brushRef="#br0" timeOffset="101141.38">29032 11371 263 0,'0'0'135'16,"0"0"-13"-16,0 0-14 15,0 0-42-15,0 0-20 16,0 0 120-16,103 23-37 16,-29-23-100-16,10-11-10 15,-5-8-19-15,-2 2-36 16,-12 0-71-16,-19-2-110 0,-21 0-20 15,-25-4-70-15</inkml:trace>
  <inkml:trace contextRef="#ctx0" brushRef="#br0" timeOffset="101387.61">29274 11100 275 0,'0'0'140'16,"0"0"89"-16,0 0-1 15,0 0-49-15,-36-79-25 16,36 69-64-16,0 7-11 15,0 3 4-15,0 0-53 16,20 0-5-16,15 13-25 16,12 13 12-16,12 14 6 15,1 7-18-15,-11 12 0 16,-12 3 0-16,-22 8 1 16,-15 2-5-16,-26 4-10 15,-33-3-58-15,-15-4 13 16,-12-5-80-16,-15-9-60 0,-1-9-165 15,2-19-239-15</inkml:trace>
  <inkml:trace contextRef="#ctx0" brushRef="#br0" timeOffset="101983.54">30772 11279 587 0,'0'0'86'15,"0"0"135"-15,0 0-54 0,0 0-46 16,0 0-48-16,-83-40-16 15,35 70-32-15,-6 9-18 16,-2 14 13-16,2 5-20 16,12 6 0-16,14-1-1 15,10-11 7-15,14-8-9 16,4-15 3-16,0-19-4 16,12-6-8-16,8-4-4 15,9-14 16-15,2-18-5 16,2-12 17-16,-3-8-12 15,-8-2 0-15,-8 8 5 16,-8 10 0-16,-5 17-5 0,-1 11 0 16,0 8-3-16,0 0-7 15,0 25-6-15,0 17-35 16,-3 14 24-16,-4 9-25 16,-1 2-135-16,2-4-146 15,3-18-102-15</inkml:trace>
  <inkml:trace contextRef="#ctx0" brushRef="#br0" timeOffset="102402.34">30620 11685 618 0,'0'0'227'15,"0"0"-37"-15,0 0-76 0,0 0-76 16,0 0-38-16,0 0 0 15,33-21-11-15,1 22 11 16,2 13 0-16,-1 3 0 16,-10 2-10-16,-4 6-7 15,-12-1-20-15,-8 2 1 16,-1-5 34-16,0-2-18 16,-12-6 20-16,4-6 3 15,3-4 7-15,5-3 9 16,0 0 44-16,0-20-9 15,6-12-26-15,15-9-22 0,9-9 4 16,5 1 4-16,2 10-12 16,-2 9 30-16,-8 16-17 15,-5 11-11-15,2 3-8 16,-5 17 4-16,-1 13-3 16,-6 7-3-16,-9 5-3 15,-3 0 9-15,0 0-36 16,-11-6-33-16,-8-2 11 15,-1-3-100-15,3-14-139 16,10-15-160-16</inkml:trace>
  <inkml:trace contextRef="#ctx0" brushRef="#br0" timeOffset="102730.16">31392 11337 839 0,'0'0'173'0,"0"0"-1"16,0 0-44-16,0 0-66 16,0 0-27-16,0 0-35 15,-24-16 0-15,40 20-1 16,14 12 1-16,13 4 12 16,6-1-5-16,-1-2 0 15,-2 0-7-15,-10-4 0 16,-8-1-9-16,-8-1 9 15,-13-7-1-15,-5 3-3 16,-2 5-13-16,-11 8 13 0,-17 7 0 16,-15 11 4-16,-7-1-5 15,-5 0 5-15,3-4-20 16,9 3-20-16,10-7-46 16,14 2-37-16,14-12-182 15,5-12-190-15</inkml:trace>
  <inkml:trace contextRef="#ctx0" brushRef="#br0" timeOffset="102911.65">31809 11615 524 0,'0'0'424'16,"0"0"-320"-16,0 0-28 16,0 0-38-16,0 0-38 0,0 0 0 15,-73 120 65 1,36-68-60-16,-1 4-5 0,3 4 0 15,-4-4-14-15,6-7-96 16,12-22-196-16,15-23-173 16</inkml:trace>
  <inkml:trace contextRef="#ctx0" brushRef="#br0" timeOffset="103331.46">32346 11361 794 0,'0'0'63'0,"0"0"151"15,0 0-148-15,0 0-27 16,0 0-12-16,0 0-27 16,-91 12 0-16,57 25 5 15,4 7-5-15,6 8 0 16,8 4-1-16,8-9 2 15,8-8-5-15,0-16 2 16,15-10-18-16,15-12 16 16,12-1-19-16,6-20 22 15,5-10-15-15,-7-10 16 16,-7 0 2-16,-9-5-2 0,-12 4 2 16,-3 5 5-16,-9 10 6 15,-5 13-7-15,-1 9 36 16,0 4-41-16,0 7-1 15,0 21-26-15,-7 11 26 16,2 14-4-16,5-1 4 16,0 5 0-16,0-4-4 15,0-7-71-15,0-10-77 16,0-10-170-16,0-13-128 16</inkml:trace>
  <inkml:trace contextRef="#ctx0" brushRef="#br0" timeOffset="103786.14">32595 11679 454 0,'0'0'197'16,"0"0"-4"-16,0 0 6 16,0 0-154-16,0 0-19 15,0 0-26-15,-3-18 5 16,15 18-9-16,4 7 4 15,4 6 0-15,1 7-10 16,-2-3 9-16,-4 5-24 16,-7 1-12-16,-7-1-43 15,-1 0 16-15,0-6 19 0,-12 1 21 16,1-4 19 0,3-6-1-16,2-1 6 0,3-3 6 15,3-3-3 1,0 0 61-16,0-9 28 0,9-11-73 15,10-3 13-15,2-9-20 16,9-2 10-16,-5 1 11 16,1 8-31-16,0 3 45 15,-8 12-23-15,-6 4-7 16,0 6 7-16,-4 0-24 16,-1 21 0-16,-2 4-4 15,-5 11 9-15,0 1-7 16,0 3 2-16,-8-1-15 15,-10 1 5-15,0 0-95 0,-6-7-41 16,5-10-163-16,9-16-190 16</inkml:trace>
  <inkml:trace contextRef="#ctx0" brushRef="#br0" timeOffset="103991.78">32976 11814 17 0,'0'0'808'0,"0"0"-686"16,0 0 21-16,0 0-93 15,0 0-37-15,89-10 31 16,-49 10-37-16,-16-3-9 0,12-4 2 16,-3 3-82-1,-15-6-82-15,-1 4-170 0,-17 0-145 16</inkml:trace>
  <inkml:trace contextRef="#ctx0" brushRef="#br0" timeOffset="104207.45">33006 11705 611 0,'0'0'214'16,"0"0"55"-16,0 0-130 15,0 0-73-15,0 0-16 16,0 0 2-16,-10-7-45 15,15 27-3-15,17 6 42 16,-1 4-46-16,-9 7 11 0,-3 2-11 16,-9 7-13-16,0-3 12 15,-10-1-103-15,-11-5-30 16,-3-7-126-16,13-14-258 16</inkml:trace>
  <inkml:trace contextRef="#ctx0" brushRef="#br0" timeOffset="104672.5">33420 11612 472 0,'0'0'187'0,"0"0"28"15,0 0-21-15,0 0-113 16,0 0-13-16,0 0 0 15,6-6-48-15,-6 6 16 16,0 9-36-16,2 8 0 16,8 10 18-16,-3 4-14 15,-4 4 8-15,0 4 4 16,-3-2-15-16,0 1 18 16,0-5-19-16,0-2 0 15,0-1-1-15,0-4 6 16,-1-4-5-16,-7-5 0 15,4-4 7-15,0-9-11 0,4-1 4 16,0-3 0-16,0 0-1 16,0 0 9-16,0 0-8 15,0 0 0-15,0 0 10 16,0 0-10-16,0 0 0 16,0 0 0-16,0 0-1 15,0 0 5-15,0 0-4 16,0 0 0-16,0 0 7 15,0 0-20-15,0 0 2 16,0 0-68-16,0 4-29 16,-9 2-271-16,-15 1-199 15</inkml:trace>
  <inkml:trace contextRef="#ctx0" brushRef="#br0" timeOffset="106307.46">24048 13545 66 0,'0'0'110'0,"0"0"18"16,0 0 5-16,0 0 13 0,-79 6-58 16,61 4-21-1,6-3 29-15,4 3-40 0,3-5-11 16,4-1 5-16,1-1-38 16,0-3 30-16,0 0-30 15,7 0 16-15,22 0 51 16,9-19-25-16,10-8-11 15,6-12-28-15,-8-11-6 16,-1-9 9-16,-7-15-18 16,-3-11 0-16,-5-7-9 15,-8-7 11-15,-10 3-2 16,-6 17 0-16,-6 26 7 16,0 26-9-16,-2 20 2 0,-13 10 0 15,-10 38-7-15,-8 24-11 16,-3 22 18-16,10 5 0 15,13 0 7-15,9-5-15 16,4-12 8-16,6-12 0 16,22-14-8-16,11-12 8 15,6-14 0-15,6-13 0 16,-2-10 5-16,-1-14-3 16,-4-13-2-16,-5-10 0 15,-6-4 1-15,-6-2 2 16,-6 4-3-16,-8 9 0 15,-5 10 11-15,-7 10-15 0,-1 6 4 16,0 4-9-16,0 17 2 16,0 13-22-16,3 9 29 15,9 1 0-15,10-9 5 16,7-6-25-16,5-11 16 16,5-8-15-16,8-6 7 15,0 0 10-15,2-17 2 16,-4-3 0-16,-8 1 3 15,-7-1-4-15,-11 4 1 16,-8 9 0-16,-7 4 11 16,-3 3-3-16,-1 0-6 15,3 0-2-15,5 0-19 16,4 15 11-16,6 6 8 0,3-4 0 16,1 0-1-16,2-8 5 15,-2-6-4-15,5-3 0 16,-3 0 7-16,-1-6-3 15,0-5-4-15,-6-1 0 16,-10 5-5-16,-4 4-28 16,-3 3-90-16,-27 10-182 15,-16 12-189-15</inkml:trace>
  <inkml:trace contextRef="#ctx0" brushRef="#br0" timeOffset="107019.85">23790 14212 423 0,'0'0'128'0,"0"0"116"16,0 0-61-16,0 0-70 15,0 0-44-15,0 0-19 16,0-58-48-16,17 50 2 15,5 1-4-15,3 7 1 0,1 0-1 16,-4 10 0-16,-1 16-13 16,-9 8 5-16,-6 5-6 15,-6 0 1-15,0 4 8 16,-13-14-17-16,1-5 17 16,2-10-1-16,5-8 6 15,3-4 0-15,2-2 5 16,0 0-4-16,3-25 66 15,17-8-62-15,6-14 1 16,6-2 5-16,2-1-3 16,4 11 6-16,-7 9-14 15,-6 13 0-15,-4 11-3 16,-7 6 4-16,-1 0-2 16,-4 25-2-16,-2 12-3 0,-2 7-10 15,-3 6 16-15,-2-5-45 16,0-1-17-16,0-12-114 15,0-8-83-15,5-18-55 16</inkml:trace>
  <inkml:trace contextRef="#ctx0" brushRef="#br0" timeOffset="107424.43">24445 14243 155 0,'0'0'618'0,"0"0"-451"16,0 0 46-16,0 0-183 0,0 0 14 15,0 0-44-15,10-39 0 16,34 30-8-16,20-2 8 16,10 2-22-16,0-1 19 15,-10-4-53-15,-14 5-6 16,-17-4 13-16,-18 4-16 16,-13-2 65-16,-2 2 6 15,-15-1 5-15,-17 3-3 16,0-3 0-16,5 7 22 15,9 2 6-15,12-2-16 16,6 3 28-16,0 0-48 16,9 0-7-16,21 0 7 0,11 0 15 15,9 0 17-15,-1 4-27 16,-6 5 8 0,-7 1 5-16,-8 1-17 0,-11 1-1 15,-8 2 6-15,-9 6 2 16,0 2-8-16,-11 5 0 15,-12 3-11-15,-3-4-7 16,4-2-75-16,-1-8-87 16,13-7-139-16,10-9-154 15</inkml:trace>
  <inkml:trace contextRef="#ctx0" brushRef="#br0" timeOffset="107888.66">25421 14019 627 0,'0'0'63'0,"0"0"110"16,-80 57-66-16,64-26-44 15,13 1-24-15,3-3-21 16,0-2 20-16,16-7-36 16,4-6-1-16,4-9 18 15,1-5-18-15,5-9 10 16,3-15 17-16,4-11-25 15,5-2 33-15,1-6-36 16,2 7 0-16,-5 7 16 16,-6 9-13-16,-7 13 13 15,-6 7-16-15,-6 0 1 16,-4 10-15-16,-1 16 14 16,-4 6 0-16,-6 6 0 15,0-1 8-15,0-6-8 0,-8-4 0 16,-6-7 4-16,3-10 1 15,-4-6-4-15,-3-4-1 16,-6-5 18-16,-5-18-12 16,-6-7 4-16,-2-7-10 15,-5-1 1-15,-1 1-10 16,-2 8 9-16,-3 8-14 16,-7 16-15-16,0 5-43 15,3 5-3-15,7 25 21 16,12 7-57-16,10 4-65 0,14 1-41 15,9-9-116-15</inkml:trace>
  <inkml:trace contextRef="#ctx0" brushRef="#br0" timeOffset="108422.58">26417 13353 242 0,'0'0'45'15,"0"0"148"-15,0 0-51 16,19-80-19-16,-19 58 29 15,0-6-52-15,-14 3-12 16,-6 6-19-16,-2-1-14 16,-7 9-14-16,-2 11-13 15,-9 0-13-15,-8 28-11 16,2 17-2-16,0 8 5 16,10 6-1-16,10 0-6 15,13-6 7-15,11-9-12 16,2-11 5-16,11-11 0 15,14-12-2-15,7-6 15 0,8-4-10 16,4-14 4-16,4-16-5 16,0-5 13-16,-8-6-14 15,-4-5-1-15,-9 7 0 16,-8 8 7-16,-8 13-8 16,-8 11 1-16,-2 7 0 15,-1 0-15-15,0 17-7 16,-3 18 18-16,-9 15-10 15,-4 6 13-15,4 0-14 16,-1-3-85-16,1 0-126 16,3-13-85-16,4-17-137 15</inkml:trace>
  <inkml:trace contextRef="#ctx0" brushRef="#br0" timeOffset="108850.22">26572 13573 686 0,'0'0'141'0,"0"0"115"15,0 0-177-15,0 0-69 16,0 0-2-16,0 0-5 16,79-9-3-16,-46 9 4 15,-8 4-4-15,-2 11-3 16,-8-1-12-16,-6 9-27 0,-8 0 27 15,-1 1-13-15,0 2-13 16,-9-1 27-16,-1-5-17 16,1-6 25-1,3-7 1-15,4-7 10 0,2 0-3 16,0 0 20-16,0-11 51 16,8-8 25-16,11-11-96 15,11-6 11-15,4 2 22 16,8 2-33-16,-3 8 24 15,-5 12-12-15,-7 5-14 16,-8 7 15-16,-4 0-15 16,-7 14-2-16,-5 11-9 15,-3 6 16-15,0 4-13 0,-15 5-13 16,-7-1-43-16,-5 2-9 16,-6-8-125-16,3-11-161 15</inkml:trace>
  <inkml:trace contextRef="#ctx0" brushRef="#br0" timeOffset="109082.84">27792 13442 945 0,'0'0'100'0,"0"0"19"16,0 0-58-16,97-26-50 16,-28 26 1-16,3 0-24 15,-7 0-57-15,-11 3-126 16,-20 6-117-16,-24 1-216 16</inkml:trace>
  <inkml:trace contextRef="#ctx0" brushRef="#br0" timeOffset="109232.74">27828 13657 592 0,'0'0'52'0,"0"0"211"16,0 0-211-16,0 0-38 16,105 0-28-16,-37-3-32 15,10-5-222-15,11-4-246 0</inkml:trace>
  <inkml:trace contextRef="#ctx0" brushRef="#br0" timeOffset="109966.19">29274 13779 875 0,'0'0'32'0,"0"0"7"15,0 0 147-15,0 0-129 16,0 0 6-16,0 0-8 16,-5-66-22-16,32 23-4 15,3-13-29-15,-4-4 0 16,0-5 6-16,-3-16-6 15,-1-8-18-15,-2-9-11 16,-2-15-32-16,-9 14 39 16,-6 27 10-16,-3 28-33 15,-7 42 27-15,-28 11 13 0,-8 44-7 16,-7 23 9-16,0 13-3 16,14 6 6-16,10-1 0 15,9-9 0-15,16-5-10 16,1-11 13-16,27-17-3 15,12-16 0-15,7-15 0 16,2-18-8-16,7-3 2 16,-3-29 6-16,1-8-1 15,-8-6-2-15,-7-7-20 16,-8-2-5-16,-10 9-23 16,-9 13 24-16,-3 14 18 15,-6 16 7-15,-2 2-3 16,0 29-63-16,0 8 68 15,3 8-5-15,11-2 13 0,8-8-15 16,6-11 7-16,10-6-5 16,2-11-10-16,2-9 7 15,-2 0 8-15,3-9 23 16,-3-11-4-16,2-2 39 16,0-2 2-16,-3 8-24 15,-3 3 11-15,-5 6-31 16,-1 7-3-16,-5 0 1 15,0 0-11-15,-1 0 8 16,-1 10-11-16,2-7 0 16,0 4-2-16,4-3 6 15,-3-1-8-15,1-3-11 16,-9 3-60-16,-6 0-69 16,-12 7-146-16,-12 0-89 0</inkml:trace>
  <inkml:trace contextRef="#ctx0" brushRef="#br0" timeOffset="110402.56">29063 14192 682 0,'0'0'165'0,"0"0"41"16,0 0-61-16,0 0-141 0,0 0 9 15,0 0-13 1,110-67 6-16,-69 54-3 0,-13 8-3 16,-6 5 0-16,-4 0-2 15,-7 5-5-15,-4 15 2 16,-5 7-6-16,-2 2 11 16,0 4-12-16,-8-3-3 15,-4-4 4-15,-2-6-6 16,3-6-12-16,8-9 26 15,1-1-7-15,2-4 10 16,0-6 16-16,5-17-16 16,15-8 0-16,6-8-12 0,4 0 24 15,3 2-12 1,-3 9 0-16,-6 14 0 0,-2 7-17 16,-8 7 17-16,-4 0-12 15,-6 24-1-15,-4 10-16 16,-1 7 19-16,-17 9-73 15,-2-5-82-15,-3-5-22 16,8-9-149-16</inkml:trace>
  <inkml:trace contextRef="#ctx0" brushRef="#br0" timeOffset="110814.66">29657 14195 734 0,'0'0'128'0,"0"0"144"0,0 0-189 16,0 0-55-16,0 0-28 16,0 0 18-16,104-33-21 15,-50 25 3-15,1-1 0 16,-4 1-9-16,-6 0-9 16,-10 1-35-16,-11-3-10 15,-9 1-58-15,-11-1 40 16,-4 3 0-16,-11-3-44 15,-19 4 41-15,-7 2-3 16,-2 4 84-16,4 0 3 16,12 0 3-16,10 0 47 15,9 0 6-15,4 0-1 16,0-4 11-16,20 1-48 16,6 3 33-16,7 0 15 0,0 0-31 15,-3 0 12-15,-6 0-36 16,-8 14 24-16,-3 2-11 15,-6 0-19-15,-7 8-5 16,0 1 0-16,-2 3-10 16,-14-1-18-16,-2-1-102 15,-2-6-59-15,10-7-76 16</inkml:trace>
  <inkml:trace contextRef="#ctx0" brushRef="#br0" timeOffset="111272.26">30474 14046 135 0,'0'0'509'16,"0"0"-400"-16,0 0 71 15,0 0-134-15,0 0-40 16,-86 57 35-16,77-31-28 16,7-1-11-16,2 0 12 15,0-9-14-15,20-2 0 16,7-9 5-16,4-5 0 15,5-2 6-15,4-15 1 16,2-10-7-16,4-2 6 16,-1-3-10-16,1 4-1 0,-9 2 17 15,-4 6-13 1,-12 10-4-16,-12 6 0 0,-2 4 3 16,-5 0-15-16,1 7-2 15,0 13 14-15,-3 4-10 16,0 2 19-16,0-2-9 15,0-7 0-15,-6-5 3 16,-8-7 8-16,-2-3-11 16,-4-2 0-1,-8 0 46-15,-2-11-44 0,-4-12 14 16,-3-1-11-16,3-4 2 16,-1 1-5-16,5 3-2 15,4 9-13-15,-1 8 8 16,5 7-58-16,-1 0-35 15,2 22-61-15,3-1-122 0,3 1-109 16</inkml:trace>
  <inkml:trace contextRef="#ctx0" brushRef="#br0" timeOffset="111534.96">31481 13108 822 0,'0'0'90'16,"0"0"143"-16,0 0-179 16,0 0-41-16,0 0-12 15,0 0 7-15,0 83-8 16,0-27 0-16,-8 6 10 15,-14 1-27-15,-9 4-60 16,-8-8-166-16,1-16-150 16</inkml:trace>
  <inkml:trace contextRef="#ctx0" brushRef="#br0" timeOffset="111726.51">31117 13662 662 0,'0'0'67'0,"0"0"186"0,0 0-146 16,0 0-43-16,80 0-12 15,-9 0-16-15,9-3-27 16,-1-2-9-16,-7 1-97 16,-18 4-121-16,-16 0-222 15</inkml:trace>
  <inkml:trace contextRef="#ctx0" brushRef="#br0" timeOffset="112134.51">31197 13971 532 0,'0'0'231'16,"0"0"-32"-16,0 0-47 15,0 0-80-15,0 0-36 16,126-41-20-16,-67 28-16 15,-7 7 0-15,-13 3-7 16,-12 3 7-16,-10 0-2 16,-7 0-12-16,-7 13-26 15,-3 4 31-15,0 5-24 16,-3 2-1-16,-13-4 29 16,1-1-47-16,3-3 17 15,6-9 18-15,3-3 17 16,3-4 0-16,0 0 3 15,8-7 24-15,15-15 36 0,10-10-56 16,5 1 49 0,3-2-22-16,4 5-29 0,-8 6 45 15,-1 8-24-15,-3 4-8 16,-9 10 22-16,-5 0-37 16,0 13-5-16,-8 14 2 15,-7 6-22-15,-4 4 19 16,-1 8-87-16,-27 2-90 15,-8 0-216-15</inkml:trace>
  <inkml:trace contextRef="#ctx0" brushRef="#br0" timeOffset="113076.96">32209 13554 56 0,'0'0'631'0,"0"0"-480"15,0 0 33-15,0 0-80 16,0 0-67-16,0 0-32 15,103-6 38-15,-29 6-43 16,3-3 1-16,-3 2-7 16,-10 1-18-16,-15 0-93 15,-16 0-96-15,-22 0-100 16,-11 0-73-16</inkml:trace>
  <inkml:trace contextRef="#ctx0" brushRef="#br0" timeOffset="113237.4">32200 13752 346 0,'0'0'216'16,"0"0"-137"-16,0 0 82 15,0 0-82-15,86 3 88 16,-12-3-119-16,12-5-47 16,0-10-1-16,-5-2-113 15,-5-2-167-15,-7-7-174 16</inkml:trace>
  <inkml:trace contextRef="#ctx0" brushRef="#br0" timeOffset="113679.17">33260 13339 552 0,'0'0'163'0,"0"0"105"15,0 0-90-15,0 0-92 16,0 0-77-16,0 0 5 16,-7 10-14-16,7 10 4 15,-3 10 33-15,-3 6-28 16,-8 6 6-16,6 3 0 16,2 1-7-16,1-2-8 15,5-6 0-15,9-4 4 16,14-9-11-16,9-5 7 15,7-3 0-15,1-8-6 16,-1-5 8-16,6-4-2 16,-3-4 0-16,-6-16 1 0,-1-2-2 15,-8-4 1-15,0-4 0 16,-9-4-4-16,-9-6 6 16,-6 1-3-16,-3 3 1 15,-24 3-6-15,-4 5-14 16,-8 9 18-16,-2 7-7 15,-9 5 7-15,-7 7-29 16,2 0 11-16,0 13-38 16,13 3-66-16,4 4-69 15,13-6-165-15</inkml:trace>
  <inkml:trace contextRef="#ctx0" brushRef="#br0" timeOffset="120667.93">23158 11785 325 0,'0'0'105'0,"0"0"71"16,0 0 7-16,0 0-29 16,0 0-54-16,0 0-43 15,0 0-3-15,-13-48-53 16,1 68 5-16,-4 3 18 16,3 4-14-16,7-4 9 15,5-3-19-15,1-7 8 16,0-4 1-16,0-5-2 15,1-4-7-15,7 0 19 16,1 0-13-16,6-7 33 16,2-13-12-16,-2-6-18 15,-2-3 16-15,-6-1-17 0,-7 6-8 16,0 5 0 0,0 8 11-16,-11 9-16 0,-4 2 5 15,-4 2-4-15,-8 22-13 16,1 6 11-16,6 3 5 15,7 3-1-15,11-9-1 16,2-4-3-16,0-10 6 16,3-9 0-16,7-4-8 15,9 0 16-15,4-7-8 16,7-17 31-16,1-6-27 16,-4-8 18-16,-11-3-17 15,-10-1-3-15,-6 5 8 16,0 10-10-16,-10 12 0 15,-9 15 0-15,-13 9-58 16,-11 36-46-16,-5 19-80 0,1 15-220 16,6-6-95-16</inkml:trace>
  <inkml:trace contextRef="#ctx0" brushRef="#br0" timeOffset="121387.76">22854 13336 503 0,'0'0'99'0,"0"0"-71"0,0 0 143 16,0 0-2-16,-101 72-89 16,84-50-10-16,8-2-21 15,6-6-42-15,3-1 27 16,0-2-29-16,10-8-3 16,12 0 43-16,5-3-34 15,5 0 14-15,-1-15-2 16,-1-6-21-16,-4-9 18 15,-7-6-20-15,-7 2 0 16,-8 2 8-16,-4 6 0 16,0 9-8-16,-12 7 0 15,-7 10 3-15,-10 0-12 0,-1 17 6 16,-1 12 3-16,6 1-17 16,7 7 17-16,11-7 0 15,7-4-1-15,0-6 6 16,0-7-14-16,4-7 9 15,9-3 0-15,1-3-6 16,4-3 15-16,0-11-7 16,0-8 11-16,-6-1-8 15,-6 0 14-15,-6 3-15 16,0 7-4-16,0 2 35 16,0 9-33-16,0 2-2 15,-3 0 0-15,-3 2-29 16,0 18-50-16,-4 10-42 15,0 0-239-15,4-7-243 16</inkml:trace>
  <inkml:trace contextRef="#ctx0" brushRef="#br0" timeOffset="124307.15">6270 12475 395 0,'0'0'66'0,"0"0"87"16,0 0 50-16,0 0-66 16,0 0-57-16,0 0-63 0,0 0-1 15,0-14-8 1,0 47-7-16,0 10 77 0,0 20-50 16,0 8 11-16,-10 10 14 15,-2 1-44-15,-4-3 11 16,-1-6-13-16,1-6 3 15,5-8-1-15,2-12-9 16,2-10 0-16,7-12 0 16,0-9 5-16,0-2-5 15,0-5 0-15,21-1 7 16,10 1 10-16,21-3-9 16,20-2 15-16,16-4 19 15,15 0-40-15,9-4 6 16,1-6-8-16,0-9 9 15,-14 2-15-15,-8 1 6 0,-21 2-20 16,-15 0 19-16,-16 5-23 16,-18 4 8-16,-12 0 9 15,-9 2 6-15,0-9-10 16,-6-5 11-16,-24-10-54 16,-9-4 30-16,-7 5-18 15,4 1 28-15,-1 6 11 16,9 2 6-16,7 3 5 15,6 7-1-15,6 0 26 16,6 7 25-16,6-3-22 16,3 3 12-16,0 0-19 15,0 0-25-15,0 0 6 16,27 0-10-16,10 3 0 16,20 14-3-16,1 9 6 0,-7 1-3 15,-8 6 0-15,-13-1 7 16,-21 9-22-16,-9 5 15 15,-17 7-4-15,-26 7-6 16,-12 2-47-16,-9 0-42 16,-5 4-58-16,2-6-300 15,7-21-179-15</inkml:trace>
  <inkml:trace contextRef="#ctx0" brushRef="#br0" timeOffset="126024.63">9300 12953 356 0,'0'0'38'0,"0"0"135"0,0 0-68 15,0 0-23-15,0 0-17 16,0 0-16-16,-6-11 30 16,6 11-18-16,0 0 4 15,-9 0 8-15,-6 0-44 16,-3-3 1-16,-9 1-30 16,-4 2 8-16,-2 0-7 15,3 0-1-15,2 22 0 16,-2 19-9-16,5 17 9 15,4 16 0-15,9 4 0 16,12-1 3-16,0-9-11 16,22-10 8-16,11-19 0 15,6-12-7-15,7-18 3 16,2-9 3-16,10-13 0 16,0-24 2-16,2-9 9 0,-8-7-10 15,-7-3-3-15,-13-4-2 16,0 4 8-16,-14 1-3 15,-3 15 0-15,-8 16 11 16,-7 12-16-16,0 12 5 16,0 0-5-16,0 15 1 15,0 16-23-15,0 15 27 16,0 2 0-16,9-3 3 16,12-9-14-16,3-6 11 15,0-10-2-15,1-8-5 16,-4-7-2-16,0-5-6 0,3-2 0 15,-2-18 10-15,-1-9-15 16,-6-7 0-16,-9-3-32 16,-6-8 26-16,0 0-25 15,-25 5 36-15,-8 9 4 16,0 10 9-16,-3 17-7 16,2 6 9-16,4 14 0 15,6 18 4-15,9 6 1 16,8 3-5-16,7-4 0 15,7-8 0-15,16-3-6 16,12-16 6-16,4-7 0 16,6-3 18-16,4-17 5 0,0-15 16 15,-4-7 10 1,-3-5-17-16,-5 7 27 0,-7 7-39 16,-12 13-7-16,-8 6 9 15,-7 11-22-15,0 0 0 16,5 23-17-16,4 9 17 15,4 11 5-15,-4 3-5 16,3-9 0-16,3-4 0 16,-5-13 7-16,1-6-7 15,-1-11 0-15,-4-3 5 16,12 0 5-16,4-20-1 16,8-13 8-16,3-9-2 15,-2-2-7-15,-1 4-4 16,-6 8-2-16,-8 12 2 15,-7 13 11-15,-8 7-15 0,0 0-17 16,2 23 13-16,4 6 1 16,-4 4 3-16,6 4 0 15,0-4-39-15,9-6 7 16,6-4-50-16,9-7 19 16,5-10-94-16,1-6-62 15,-2 0 3-15,-14-13 18 16,-7-9 117-16,-7-7 81 15,-5-5 104-15,1-3 105 16,-8 1 18-16,0 3-16 16,0 10-21-16,0 9-63 15,0 5-45-15,0 9 48 16,0 0-94-16,0 0 7 16,0 0-2-16,0 0-32 0,0 0 22 15,0 0-17-15,0 0-13 16,0 0 45-16,0 0-46 15,0 0 11-15,0 0-4 16,0 0 7-16,0 0-15 16,0 0 1-16,0 0 0 15,0 0-11-15,0 0 11 16,0 0 0-16,0 7-7 16,0 12-5-16,3 15 12 15,9 8 0-15,4 5 1 16,5-2-9-16,0-11 8 0,3-11 0 15,-5-7-8-15,-6-8 15 16,-2-8-8-16,-5 0 1 16,3-11 0-1,10-19 27-15,1-16-27 16,2-10 0-16,2-7 0 0,-6-2-2 16,3 4 0-16,-2 3-40 15,-4 14-38-15,0 17 30 16,0 17-58-16,2 10-45 15,6 7-102-15,1 17-85 16,3 9-29-16</inkml:trace>
  <inkml:trace contextRef="#ctx0" brushRef="#br0" timeOffset="128026.73">11269 12992 651 0,'0'0'177'0,"0"0"107"16,0 0-161-16,0 0-46 15,0 0-70-15,0 0 7 16,-20-9-14-16,20 9-2 16,3 0-12-16,6 9 14 15,5-1 0-15,-1-5 0 16,-4-3 0-16,6 0-2 16,-6 0-19-16,3 0 12 15,-2-17-9-15,-6-5 6 16,-2-5 1-16,-2 0 9 0,-2 3-10 15,-12 5 7-15,-1 10 5 16,-6 8 0-16,3 1 7 16,-6 19-7-16,2 15 0 15,1 15-4-15,15 6 12 16,6 3-7-16,3-5-1 16,24-7 2-16,12-13-13 15,7-14 11-15,6-12-18 16,6-7 13-16,-4-12-45 15,6-19 11-15,-11-8-25 16,-4-8-29-16,-14-1 37 16,-10-8 5-16,-15 1 51 15,-6 13 2-15,0 13 17 0,-12 12 82 16,-3 7-10 0,3 10-47-16,0 0 10 15,5 3-54-15,1 21 0 0,6-4-5 16,0 2 2-16,19-2-3 15,7-3 5-15,12-8-29 16,1-5 21-16,10-4-42 16,-4-7 25-16,-2-5 22 15,-7 1 4-15,-14 3 10 16,-8 5 13-16,-5 3-19 16,-2 0 7-16,-4 22 0 15,0 10-11-15,-3 6 24 0,0 1-23 16,0 0 9-16,0-6-10 15,10-7 0-15,7-6-7 16,8-10 7-16,14-10 0 16,6 0-1-16,11-14-17 15,3-15-10-15,-4-5-10 16,-10-5-7-16,-14-7 31 16,-10-7 20-16,-18 3-6 15,-3 0 39-15,0 8 19 16,-12 12 32-16,-8 16-20 15,4 11-42-15,-8 3 13 16,2 20-41-16,-2 17 0 16,6 7-2-16,8 0 14 0,10 6-16 15,0-6 4 1,4-5 0-16,14-5-16 0,0-19-2 16,3-4 1-16,3-11-12 15,1 0 4-15,2-23 25 16,-4-7 0-16,-1-6 0 15,-6-4 0-15,-7-2 2 16,-9 8-2-16,0 2 19 16,0 12-6-16,0 12 49 15,0 8-21-15,0 0-23 16,0 8-10-16,-6 22-8 16,0 15 0-16,3 28 32 15,3 13-28-15,0 20 35 16,18 15-8-16,9 12-4 0,0 8-6 15,-2 9-18-15,-1-2-3 16,-6-3 0-16,-8-15 12 16,-10-19-16-16,-10-17 4 15,-29-23 0-15,-16-21-9 16,-14-17 9-16,-1-19 0 16,-6-14-2-16,3-13-4 15,7-34 1-15,17-22-11 16,21-25-23-16,21-17 31 15,11-18-56-15,36-14-8 16,17-5 9-16,17 3-54 16,13 3 1-16,8 16-36 15,2 22 31-15,-9 24 120 0,-13 24-8 16,-17 19 9-16,-22 14 2 16,-14 9 2-1,-11 9 3-15,-11 5 13 0,0 0 10 16,0 0 6-16,0 0-36 15,0 9 0-15,3 4 20 16,7 1-10-16,-1-8 18 16,0 0-23-16,6-3-2 15,0-3 19-15,4 0-19 16,8-6 0-16,-2-17 1 16,5-6-4-16,-11-8-13 15,-2 0 6-15,-14-5 7 0,-3 5-12 16,-3 5 33-16,-14 9-12 15,4 9 45-15,-6 14-15 16,-5 10-19-16,0 23-20 16,-6 17 0-16,8 9 15 15,12 1-5-15,10-4-3 16,0-10-4-16,13-8 9 16,12-16-10-16,8-10-2 15,6-12 0-15,7 0 24 16,-1-22-22-16,4-9 3 15,-4-14 0-15,-5-5 3 16,-6-3-5-16,-4-2-3 16,-6 11 0-16,-12 12-4 0,-3 15 5 15,-6 14-1 1,-3 3 0-16,3 9-19 0,7 17 1 16,4 8 13-16,5 2 5 15,2-6 3-15,3-7-2 16,0-6-1-16,1-11 0 15,2-6 8-15,4 0 3 16,5-20-8-16,6-6 2 16,-2-4 33-16,2 0-37 15,-6 5 7-15,-10 13 11 16,-3 4-16-16,-8 8-6 16,-4 8 0-16,2 16-2 15,0 12-11-15,-4 8 19 16,4-5-3-16,4-3 1 0,5-7 7 15,1-12-7-15,5-10-1 16,9-7 0-16,5-13-17 16,7-21 15-16,-1-8-20 15,-5-11 9-15,-7-6 9 16,-7-11 3-16,-3-15 1 16,-7-8 0-16,1-13 44 15,-5-3-30-15,-1 6 16 16,-1 21 11-16,-7 24 3 15,-6 30 30-15,0 19 1 16,0 9-64-16,-6 20-11 16,-20 26 2-16,-3 20-2 15,-1 15 20-15,7 13-18 0,4 8 26 16,7-2-28-16,8-2 7 16,4-15-11-16,4-18 4 15,17-15 0 1,9-20-36-16,10-18-76 0,2-12-5 15,3-15-89-15,-6-21-163 16,-7-14-129-16</inkml:trace>
  <inkml:trace contextRef="#ctx0" brushRef="#br0" timeOffset="128220.86">14020 12543 306 0,'0'0'123'0,"0"0"23"16,-83-3 132-16,78 3-115 15,5 0-88-15,2 0-34 16,34 0-27-16,17 0-2 16,25 0 58-16,9-7-70 15,4-10 14-15,-6 1-14 16,-13-3-47-16,-15 8-35 16,-15 2-189-1,-22 6-182-15</inkml:trace>
  <inkml:trace contextRef="#ctx0" brushRef="#br0" timeOffset="128809.34">15309 13014 142 0,'0'0'796'0,"0"0"-754"15,0 0 20-15,0 0-5 16,0 0 20-16,0 0-76 16,-3 19 11-16,3-13-3 15,0 1-7-15,2 0 31 16,2-5-33-16,5 1 6 0,-1 0 15 15,1-3-18-15,4 0 15 16,-4-6 8-16,5-6-23 16,-7-5 20-16,-4-3-23 15,-3 0 0-15,0 3 3 16,0 4 0-16,-6 10-3 16,-3 0 0-16,0 3-4 15,-7 4-3-15,1 14 0 16,0 7 7-16,6-3-14 15,6 0 14-15,3-2 0 16,0-3 0-16,0-6 8 16,3-5-21-16,10-2 13 15,1-4 0-15,5 0-1 0,-3 0 13 16,4-7-12-16,-8-4 0 16,-1-8 6-16,-1 0-11 15,-10-1 5-15,0 6 0 16,0 2-12-16,0 7 14 15,-7 2-4-15,-7 3 1 16,-4 0-41-16,-6 14-14 16,2 12-60-16,-4 3-150 15,7 2-119-15</inkml:trace>
  <inkml:trace contextRef="#ctx0" brushRef="#br0" timeOffset="-192082.63">12523 6420 38 0,'0'0'26'16,"0"0"8"-16,0 0 34 0,0 0-11 15,0 0-19-15,0 0-13 16,0 0 57-16,0 0-20 16,3-20-6-16,-3 20 0 15,0 0-12-15,0 0 8 16,0 0-1-16,0 0-3 16,0 0 27-16,0 0-27 15,0 0 4-15,0 0-7 16,0-3-32-16,12-15 21 15,18-11-3-15,19-14-28 16,15-3 19-16,11 2-15 0,0 3-6 16,8 6 10-16,2 3-4 15,-3 5 0-15,-11 5-7 16,-15 7 0-16,-18 6-8 16,-12 4 8-16,-15 5 0 15,-6 0-4-15,-5 0-8 16,0 0 10-16,0 0-36 15,0 0-16-15,0 0 14 16,-10 0-59-16,-14 0 8 16,-3 0 46-16,-6 0 26 15,2-6 19-15,-6-5 5 16,1-8-2-16,3-1 24 0,5-5 6 16,8 3 14-1,7 5 25-15,4 6-22 0,6 5 6 16,3 3-21-16,0 3-26 15,0 0-9-15,21 0-6 16,9 4 6-16,13 12 3 16,-4 7 1-16,-4 4-5 15,0 4 1-15,-5 3 0 16,-8-1 10-16,-4-2-10 16,-12-1 0-16,-6-1 2 15,0 1 1-15,-17-1 5 16,-8 3-8-16,-8-4-12 15,1 4-5-15,2-6-77 16,10-5-86-16,11-11-131 16,9-10-116-16</inkml:trace>
  <inkml:trace contextRef="#ctx0" brushRef="#br0" timeOffset="-191686.59">14006 5825 36 0,'0'0'636'0,"0"0"-569"15,0 0 116-15,0 0-55 0,0 0-31 16,0 0-32 0,-12-39-17-16,12 39-36 0,0 2-4 15,0 15-8 1,0 10 0-16,0 8-9 0,3 9 12 15,13-5-3-15,0-2 0 16,10-10 4-16,1-12-12 16,1-5 8-16,-1-10 0 15,1 0-12-15,-1-13-2 16,-9-10 4-16,-3-7 7 16,-12-6-6-16,-3 2 4 15,-7 0 5-15,-16-3 0 16,-10 11-11-16,2 5 1 15,1 13 4-15,3 8 3 16,2 5-41-16,1 24-30 0,6 12-50 16,8 7-102-16,10-2 10 15,0-9-180-15</inkml:trace>
  <inkml:trace contextRef="#ctx0" brushRef="#br0" timeOffset="-191318.64">14240 5816 519 0,'0'0'55'16,"0"0"204"-16,0 0-146 0,0 0-35 16,0 0-77-1,0 0 4-15,94-20 2 0,-45 20-3 16,-4 17-4-16,-5 2 0 15,-7 8 6-15,-7 0-6 16,-7-2 0-16,-10 3 0 16,-9-1-5-16,0-3 5 15,0-2 0-15,-17-8 8 16,1-1-7-16,1-9 16 16,0-4 2-16,4-4 21 15,7-21 18-15,4-16-58 16,3-15 2-16,27-2-5 15,6 0-6-15,10 10-2 16,2 16-58-16,4 13-34 16,0 13-84-16,-1 6-164 0,1 0-19 15</inkml:trace>
  <inkml:trace contextRef="#ctx0" brushRef="#br0" timeOffset="-190704.63">15953 5677 837 0,'0'0'18'15,"0"0"159"-15,0 0-18 0,0 0-54 16,0 0-39-16,0 0-22 15,-20-60-44-15,40 55 2 16,24-1-18-16,15 0 17 16,15-3-1-16,2 6 0 15,-12 0 5-15,-12-1-20 16,-16 4 3-16,-14 0-30 16,-11 0 29-16,-11-2-16 15,0 2 29-15,-20 0-1 16,-23 0-14-16,-24 0-13 15,-15 7 2-15,-12 7 1 16,3 6 23-16,9-6-10 0,18-2 12 16,28 1 0-16,14-9 8 15,18 1-12-15,4 1 4 16,26 2-8-16,22 3-5 16,15 3 16-16,8-5-3 15,-3 1 0-15,-9 0 9 16,-13 0-12-16,-19-1 3 15,-9-2 0-15,-15-1-7 16,-3 8 7-16,0 5 0 16,-29 12 1-16,-11 8 3 15,-15 10 5-15,-6-3-9 16,1-3 0-16,6-6 20 0,15-6-17 16,16-7 3-1,14-9-6-15,9-3 4 0,20-8-9 16,30-4 5-16,29 0 0 15,24-7-10-15,12-11-27 16,1 0-75-16,-12-1-198 16,-19-10-240-16</inkml:trace>
  <inkml:trace contextRef="#ctx0" brushRef="#br0" timeOffset="-190434.41">16780 5646 696 0,'0'0'188'15,"0"0"48"-15,0 0-96 16,0 0-54-16,0 0-29 16,0 0-30-16,-30-20-22 15,22 40-8-15,-3 17 3 16,-1 13 0-16,-8 9 2 15,7 8-1-15,0-4-1 16,7-4 0-16,6-4-10 16,0-15-31-16,23-9-86 15,25-15-74-15,18-16-171 16</inkml:trace>
  <inkml:trace contextRef="#ctx0" brushRef="#br0" timeOffset="-190243.4">16926 5852 579 0,'0'0'204'0,"0"0"-2"16,0 0-75-16,0 0-54 16,0 0-70-16,0 0-2 15,66-20-1-15,-24 20-58 16,7-2-119-16,-8 0-242 15</inkml:trace>
  <inkml:trace contextRef="#ctx0" brushRef="#br0" timeOffset="-189080.18">17362 5620 254 0,'0'0'127'16,"0"0"60"-16,0 0-59 16,0 0 35-16,0 0-35 15,0 0-24-15,-23-20-53 16,23 20-30-16,-4 0-10 0,-2 27-11 16,-7 14 0-1,-6 20 10-15,-1 9-9 0,-1-2 14 16,3-6-15-16,5-13 0 15,3-13-1-15,4-14 1 16,3-12 0-16,3-3 0 16,0-7 7-16,0 0 3 15,0-3-7-15,2-22 22 16,12-13-4-16,2-10-17 16,-3-5-4-16,4 2 0 15,-8 4-14-15,-3 9 0 16,-3 12-20-16,-3 12-19 15,0 11-14-15,0 3-56 16,1 9-176-16,2 11-45 0,0 4 32 16</inkml:trace>
  <inkml:trace contextRef="#ctx0" brushRef="#br0" timeOffset="-188776.37">17615 5612 561 0,'0'0'119'16,"0"0"150"-16,0 0-121 16,0 0-56-16,0 0-74 0,0 0-8 15,0 0-10 1,32 28 0-16,-3 7 45 0,0 6-37 15,-5 8 6-15,-12 4-14 16,-8 4 9-16,-4 0-16 16,-10-2 7-16,-20-6 0 15,-6-8-11-15,-6-7-13 16,-6-10-42-16,2-7-37 16,6-12-160-16,15-5-166 15</inkml:trace>
  <inkml:trace contextRef="#ctx0" brushRef="#br0" timeOffset="-188326.58">17854 5445 563 0,'0'0'100'16,"0"0"91"-16,0 0-36 15,0 0-51-15,0 0-86 16,0 0 13-16,6-9-31 16,15 9 0-16,1 0-5 15,5 0 5-15,-5 9 0 16,1 7-3-16,-7-1-65 0,-6 3 28 16,-3-1-32-1,-4-3-28-15,-3-2 52 0,0-4-7 16,0-6 38-16,0-2 17 15,0 0 0-15,-3 0 88 16,0-16-17-16,3-2-16 16,0-4 17-16,3-5-66 15,16 1 8-15,5 2 26 16,0 5-39-16,3 10 5 16,-5 6-6-16,2 3 0 15,-2 0-8-15,-6 17 8 16,4 6 0-16,-13 4-2 15,-5 4 2-15,-2 5-7 16,-9 6-42-16,-17 2-112 0,-6-3-76 16,-4-6-276-16</inkml:trace>
  <inkml:trace contextRef="#ctx0" brushRef="#br0" timeOffset="-187854.32">18655 5732 326 0,'0'0'250'15,"0"0"-140"-15,0 0 113 16,0 0-158-16,0 0 14 15,-114-72-44-15,77 72-10 16,-1 0 0-16,2 17-19 16,-3 15-6-16,7 9 0 15,6 5 8-15,6 3-9 16,11-6 1-16,9-7-6 16,0-10-6-16,18-10 2 15,12-15 10-15,9-1 0 16,6-8 5-16,7-20-11 15,-2-8 3-15,-8-2-13 16,-10 0 7-16,-9 3 17 0,-11 4-8 16,-1 4 5-16,-11 14 2 15,0 4 12-15,0 9-5 16,0 0-12-16,-11 22-4 16,-2 20-9-16,-3 12 11 15,7 5 0-15,9 5-10 16,0-12-16-16,6-3-106 15,16-11-143-15,5-15-113 16</inkml:trace>
  <inkml:trace contextRef="#ctx0" brushRef="#br0" timeOffset="-187455.76">18825 5937 406 0,'0'0'223'0,"0"0"-54"15,0 0 4-15,0 0-92 16,0 0-31-16,0 0-45 16,-22-8 3-16,39 8-8 15,9 13 0-15,-7 3 4 16,4 1-6-16,-9 0 2 16,-5-2 0-16,-4 3-4 15,-5-1-47-15,0-3 49 16,-2-3-14-16,-4-5 16 15,3-3-4-15,3-3 12 16,0 0-5-16,0-4 37 0,0-18 22 16,17-7-33-16,10-9-25 15,6-3 4-15,-1 7 34 16,-2 7-37-16,-4 15 24 16,-9 12-22-16,1 0 3 15,-1 17-15-15,-1 11 5 16,-4 5 0-16,-8 1-10 15,-4 5 10-15,0 3-40 16,-13 2-89-16,-20-2-157 16,-13-8-300-16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23T03:19:22.9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5310 2142 250 0,'0'0'50'16,"0"0"89"-16,0 0 19 0,0 0-71 16,0 0 26-16,0 0 35 15,-8-65-85-15,5 65-4 16,-4 0 8-16,4 0-53 16,0 0 8-16,0 0-16 15,-3 0 8-15,-9 24-26 16,-16 21 12-16,-14 26 0 15,-15 20 15-15,2 10-10 16,12-2-5-16,19-12 0 0,12-12 2 16,15-16-15-16,3-14 13 15,36-16-29-15,26-16-47 16,18-13-117-16,12-22-144 16,2-23-79-16</inkml:trace>
  <inkml:trace contextRef="#ctx0" brushRef="#br0" timeOffset="197.02">5532 2464 50 0,'0'0'509'0,"0"0"-464"16,0 0 112-16,0 0-24 15,0 0-34-15,0 0-99 16,-25 0-9-16,80-2 9 0,22-12 2 15,8 1-2-15,-4 4-78 16,-5-4-168-16,-9 2-44 16</inkml:trace>
  <inkml:trace contextRef="#ctx0" brushRef="#br0" timeOffset="457.71">6030 2234 463 0,'0'0'39'16,"0"0"165"-16,0 0-40 0,0 0-16 15,0 0-80 1,0 0-24-16,0-15-30 0,0 15-7 16,3 16-5-16,6 10-2 15,0 18 0-15,-9 14 5 16,0 5 0-16,-6 12-1 15,-6 0-4-15,2-5-7 16,10-7-23-16,0-15-175 16,0-23-206-16,13-22-103 15</inkml:trace>
  <inkml:trace contextRef="#ctx0" brushRef="#br0" timeOffset="953.85">6348 2179 286 0,'0'0'166'15,"0"0"20"-15,0 0-60 16,0 0-10-16,0 0-17 16,0 0-60-16,121-44 16 15,-72 47-2-15,6 25-51 16,6 13 41-16,2 12-42 16,-12 11 3-16,-13 14 2 15,-27 9-2-15,-11 6-4 16,-42 2 0-16,-15-9 7 0,-11-17-23 15,7-13-22-15,5-22-80 16,10-17-29-16,9-17-102 16,10-22-67-16</inkml:trace>
  <inkml:trace contextRef="#ctx0" brushRef="#br0" timeOffset="1364.9">6660 1867 583 0,'0'0'76'15,"0"0"93"1,0 0-16-16,0 0-83 0,0 0-48 16,0 0-20-16,16-36-2 15,14 31 0-15,9 2 10 16,4 3-8-16,-6 0-2 15,-4 8-1-15,-6 8-9 16,-5 1-27-16,-7 0 15 16,-7 3-37-16,-5-7-40 15,-3 0 82-15,0-7-16 16,-8-3 33-16,-7-3 16 16</inkml:trace>
  <inkml:trace contextRef="#ctx0" brushRef="#br0" timeOffset="1673.21">7711 2517 0 0,'99'9'0'0,"-14"-3"0"16,-51-4 0-16</inkml:trace>
  <inkml:trace contextRef="#ctx0" brushRef="#br0" timeOffset="1690.34">7605 2584 0 0,'-32'-137'0'0</inkml:trace>
  <inkml:trace contextRef="#ctx0" brushRef="#br0" timeOffset="3315.78">7289 1788 0 0,'33'-59'0'16,"-12"-8"0"-16,-21 67 0 15,-2-35 0-15,-11-1 0 16,10-15 0-16,-36 15 0 16,30 0 0-16,-4-3 0 15,-20 29 0-15,24-4 0 16,-21 0 0-16,21 8 0 0,-13-5 0 15,20 1 0-15,2 10 0 16,-9-8 0 0,-1 21 0-16,-15 56 0 0,-11-15 0 15,-45 24 0-15,-34-3 0 16,35-7 0-16,11-4 0 16,72-25 0-16,-12-39 0 15,-67 53 0-15,27-5 0 16,43-19 0-16,3-36 0 15,69 7 0-15,47-55 0 16,2-6 0-16,-18 10 0 16,-39 22 0-16,-12 29 0 15,-4 0 0-15,-3 0 0 16,-26 0 0-16,-4 3 0 16,-3 0 0-16,-1 14 0 0,11-12 0 15,-4 7 0-15,-6 6 0 16,1-11 0-16,-2 4 0 15,-2 3 0-15,0 5 0 16,-3 0 0-16,0 1 0 16,0 6 0-16,0-10 0 15,-11-7 0-15,-5 19 0 16,7-11 0-16,-1-12 0 16,2 1 0-16,-1 5 0 15,0-1 0-15,-1-3 0 16,-10-2 0-16,-8 0 0 15,7-4 0-15,-4-1 0 0,5 0 0 16,-2 0 0-16,3-10 0 16,11 0 0-16,2 0 0 15,-10 3 0-15,-4 0 0 16,-2 4 0-16,1 3 0 16,-1 0 0-16,1 5 0 15,12 14 0-15,3-14 0 16,-12-2 0-16,-3 6 0 15,18-1 0-15,-6-7 0 16,-1-1 0-16,1 0 0 16,6 0 0-16,0 0 0 15,1 0 0-15,2-9 0 16,0 3 0-16,0-2 0 16,11-9 0-16,-5 5 0 15,7 0 0-15,-4-3 0 0,-3 13 0 16,-4-1 0-16,-2 3 0 15,0 0 0-15,0 0 0 16,0 3 0-16,-2 6 0 16,2-4 0-16,0-5 0 15,0 0 0-15,0 0 0 16,0 0 0-16,-3-2 0 16,-3-5 0-16,3-1 0 15,-3-1 0-15,-1-1 0 16,4 0 0-16,-3-1 0 0,3 1 0 15,0 2 0-15,0 8 0 16,-6 0 0-16,0 0 0 16,0 0 0-16,0 3 0 15,-1 2 0-15,5-3 0 16,-1-2 0-16,3 0 122 16,3 0-20-16,0 0 62 15,0 0-51-15,0 0-17 16,0 0-5-16,0 0 5 15,0 0 28-15,0 0-28 16,0-3-5-16,0-4-30 16,0-2-24-16,0-2-8 15,-3-6-26-15,3 0 12 16,0-1 6-16,0 1-17 16,15 0-4-16,3 5 0 0,3 4 0 15,3 7-10-15,9 1 6 16,1 11 4-16,6 18-3 15,-10 7 5-15,-5 6-5 16,-8 3 3-16,-4-3 0 16,-10-4-4-16,-3-6 7 15,0-4-3-15,0-10 2 16,0-8 4-16,0-6 0 16,0-4-6-16,0 0 6 15,0-12 70-15,0-19 0 16,0-12-67-16,0-13-5 15,9-12 2-15,9-2-3 0,0 4-3 16,9 13 0-16,1 15-9 16,-1 14 7-16,1 14-2 15,2 10 0-15,0 0-12 16,1 19 12-16,-1 7 2 16,-3 3 2-16,-9 8-9 15,-5 8 9-15,-10 4 0 16,-3 6-1-16,-6 1-14 15,-16-2-34-15,-5 0-52 16,2-7-105-16,1-18-299 16</inkml:trace>
  <inkml:trace contextRef="#ctx0" brushRef="#br0" timeOffset="4472.35">8342 2712 213 0,'0'0'23'0,"0"0"21"16,0 0 83-16,0 0-59 15,0 0 3-15,0 0-21 0,0 7 20 16,0-7 21 0,0 0 7-16,0 0 4 0,-3-5-45 15,-7-4-49-15,4-5 28 16,0-3-26-16,6-2 12 16,0-2-8-16,0 8-9 15,0 6-10-15,0 2 3 16,6 5-1-16,3 0-5 15,4 0-3-15,1 11 1 16,-1 7 9-16,-4-1-4 16,-3 5 1-16,-6 3 4 15,0-1 0-15,-6 5-3 16,-13-5 5-16,-1-7-2 0,1-3 2 16,5-6 3-1,4-6 0-15,7-2-2 0,3 0 5 16,0 0 57-16,0-7-21 15,0-15-7-15,0-7-34 16,0 5-3-16,3 4 8 16,1 8-8-16,-1 11 0 15,-3 0 2-15,0 1-2 16,0 0-8-16,0 5-1 16,3 12-3-16,-3 6 6 15,0-3 6-15,0 0 0 16,0-6-10-16,0-4 10 0,0-7 0 15,0-3 2-15,0 0 3 16,0 0 7-16,0-1 1 16,5-18 16-16,1-8-16 15,3-7-10-15,4 3-3 16,-7 12 0-16,2 7 8 16,-5 10-14-16,-3 2 6 15,3 3-18-15,1 20 16 16,5 7-12-16,0 9 14 15,1 0 0-15,-4 0 9 16,-6 2-12-16,0 3 3 16,-16 2-10-16,-17 4-18 15,-12 1-133-15,-10-6-209 16</inkml:trace>
  <inkml:trace contextRef="#ctx0" brushRef="#br0" timeOffset="6317.3">10119 1959 351 0,'0'0'65'0,"0"0"-28"15,0 0 107-15,0 0-53 16,0 0-57-16,0 0-16 16,3-8-2-16,-3 8 17 15,0 0 28-15,0 3-38 16,-6 4 4-16,-4 2-2 15,3-3-17-15,-3 2 28 16,4 0 11-16,-6 3-16 0,-3 3 20 16,3 5-32-16,-4 8 8 15,-1 16 13-15,1 14-36 16,4 15 23-16,12 10-16 16,0 7-1-16,6 3 22 15,19-2-32-15,5-10 5 16,0-6-5-16,2-20-6 15,6-14-23-15,1-13-75 16,-2-16-164-16,-4-11-238 16</inkml:trace>
  <inkml:trace contextRef="#ctx0" brushRef="#br0" timeOffset="6752.23">10304 2426 381 0,'0'0'93'15,"0"0"89"-15,0 0 50 16,0 0-108-16,0 0-16 16,0 0-68-16,-6 0 3 15,6-5-6-15,10-3 39 16,17-1-58-16,13-1 10 15,8 0-19-15,4-1 9 16,-1 2-14-16,-6 3-4 16,-11 3 0-16,-7 3-8 15,-11 0-25-15,-10 0-66 16,-3 0-37-16,0 0-50 16,2 0-104-16,-2 0-66 0</inkml:trace>
  <inkml:trace contextRef="#ctx0" brushRef="#br0" timeOffset="7083.38">10921 2142 628 0,'0'0'83'0,"0"0"234"15,0 0-177-15,0 0-41 0,0 0-45 16,0 0 5 0,0-11-26-16,0 11 0 0,0 0-33 15,0 15-7-15,6 15-3 16,4 12 19-16,4 13-9 16,-5 6 22-16,-6 7-21 15,-3 1 11-15,0-1-12 16,0-8 0-16,-3-8-5 15,-3-12 5-15,3-8-34 16,3-5-85-16,-3-6-62 16,0-10-235-16,-8-11-180 15</inkml:trace>
  <inkml:trace contextRef="#ctx0" brushRef="#br0" timeOffset="7550.78">11279 2005 544 0,'0'0'152'16,"0"0"95"-16,0 0-89 16,0 0-51-16,0 0-47 15,0 0-10-15,6-5 18 16,3 5-58-16,15 7-7 15,15 15 14-15,13 8 21 16,3 3-1-16,-1 7-27 16,-8 5-3-16,-7 10 5 15,-6 6-11-15,-5 1-1 16,-15 6 5-16,-12 7 6 16,-1-2-14-16,-23 9 3 0,-13-9-15 15,-10-8 13-15,-9 0-78 16,-6-9-44-16,-2-6-75 15,5-20-377-15</inkml:trace>
  <inkml:trace contextRef="#ctx0" brushRef="#br0" timeOffset="8386.06">11564 1756 332 0,'0'0'83'0,"0"0"168"16,0 0-67-16,0 0-48 0,0 0-33 15,0 0-49-15,-6-39 0 16,6 39-51-16,0 0 11 16,9 0-14-16,8 0 3 15,8 2-5-15,5 14 2 16,1 12 0-16,-1 6-6 16,-7 4 6-16,0 1 0 15,-11-5-2-15,-9-5 7 16,-3-3-10-16,0-9 5 15,0-8 0-15,0-3 2 16,0-6 5-16,0 0-7 16,0 0 27-16,0-5 25 15,0-17 38-15,-3-15-85 16,0-10 4-16,3-9-8 16,0 0 1-16,11 5-2 0,8 10 0 15,0 17 3-15,-2 9-9 16,2 9 6-16,5 6-10 15,1 6 0-15,2 15 2 16,4 10 8-16,-8 3-1 16,-7 4 4-16,-3 3-8 15,-5 1 5-15,-8 1-18 16,0-1 6-16,-8-2-78 16,-8-4-60-16,-3-8-139 15,2-14-295-15</inkml:trace>
  <inkml:trace contextRef="#ctx0" brushRef="#br0" timeOffset="8617.2">12133 1824 907 0,'0'0'110'16,"0"0"21"-16,0 0-16 15,0 0-86-15,0 0-18 16,0 0 15-16,110 0 0 16,-55-3-12-16,3-5-14 15,-9 3-49-15,-7-1-56 16,-6 0-152-16,-17 1-216 16</inkml:trace>
  <inkml:trace contextRef="#ctx0" brushRef="#br0" timeOffset="8833.04">12311 1683 830 0,'0'0'112'16,"0"0"79"-16,0 0-99 16,0 0-70-16,0 0-17 15,0 0 0-15,17 43-1 16,2-11 40-16,-4 12-38 0,-8 6-3 15,-7 4-3-15,0 1-11 16,-1-2-66-16,-14-11-162 16,-1-14-289-16</inkml:trace>
  <inkml:trace contextRef="#ctx0" brushRef="#br0" timeOffset="9334.94">12762 1713 143 0,'0'0'133'0,"0"0"73"15,0 0-44-15,0 0 19 16,0 0-53-16,0 0-13 16,0-14 7-16,0 5-55 15,0-5-1-15,4-8-3 16,8-5-38-16,6-2 15 16,0-2-19-16,3 9-10 15,-3 3 34-15,-2 2-39 16,-2 12-5-16,2-1-2 15,-4 6-3-15,-1 0 2 0,2 11-10 16,-4 10-19-16,-2 5 24 16,-7 9-25-16,0 6 18 15,-13 4 8-15,-13 0-10 16,1-1 14-16,-2-5-5 16,5-6 7-16,4-10-5 15,9-7 6-15,3-5-1 16,6-5 0-16,0-4-7 15,12-2 6-15,18 0-7 16,16-2-1-16,22-11-46 16,16 1-171-16,7 1-155 15</inkml:trace>
  <inkml:trace contextRef="#ctx0" brushRef="#br0" timeOffset="9963.89">14247 2924 76 0,'0'0'1018'0,"0"0"-956"16,0 0 52-16,0 0 21 0,0 0-54 15,0 0-28 1,0 0-9-16,0 0-24 0,-1 0-6 16,1 0 8-16,-9 0-22 15,-10 0 10-15,-7 4-10 16,-11-4-2-16,9 0-16 16,5 0 15-16,7 0 2 15,10-4-6-15,6-13-3 16,0-9-7-16,6-2-22 15,16-2-29-15,8 6 38 16,-4 10-39-16,0 5 44 16,-10 9 22-16,1 0-28 15,-8 12 28-15,-6 13-8 16,-3 1 11-16,0 8-12 16,-6-2 12-16,-11-3 0 0,-2-5 2 15,-3-7 7-15,1-7-2 16,6-3 0-16,5-7 15 15,2 0 49-15,5-4-42 16,0-14 7-16,3-10-18 16,0 0-12-16,3 2-7 15,8 8 1-15,2 7 0 16,-1 9-12-16,2 2 11 16,8 0-6-16,-6 24 5 15,-2 9-9-15,-7 9 8 16,-7 6-6-16,-7 5-28 15,-19 0 25-15,-11 0-53 16,-1-3-16-16,-2-9-17 0,-1-6-142 16,5-15-121-16,10-19-181 15</inkml:trace>
  <inkml:trace contextRef="#ctx0" brushRef="#br0" timeOffset="10254.28">15181 2094 880 0,'0'0'101'0,"0"0"123"0,0 0-99 16,0 0-38-1,0 0 2-15,0 0-72 0,0 1-5 16,0 35-15-16,1 14 8 15,-1 18 15-15,0 15 7 16,0 8-22-16,-10 11 11 16,-3-8-16-16,-2-9 1 15,7-17-13-15,8-22-45 16,0-17-45-16,26-12-33 16,14-13-81-16,8-4-229 15</inkml:trace>
  <inkml:trace contextRef="#ctx0" brushRef="#br0" timeOffset="10430.75">15387 2547 583 0,'0'0'131'0,"0"0"18"16,0 0 60-16,0 0-117 16,0 0-22-16,0 0-70 15,-36-24 10-15,78 18-15 16,16-3 5-16,11-4-116 15,-5-4-185-15,-8-2-91 16</inkml:trace>
  <inkml:trace contextRef="#ctx0" brushRef="#br0" timeOffset="10636.79">15870 2213 746 0,'0'0'128'16,"0"0"88"-16,0 0-14 15,0 0-124-15,0 0-22 16,0 0-42-16,-19 12-12 16,19 19 16-16,0 13-17 15,6 12 8-15,-6 11-9 16,0 5-2-16,-3 2-44 16,0-5-122-16,3-13-180 15,0-26-226-15</inkml:trace>
  <inkml:trace contextRef="#ctx0" brushRef="#br0" timeOffset="10915.54">16264 2166 908 0,'0'0'161'0,"0"0"37"15,0 0-61-15,0 0-25 16,0 0-23-16,0 0-81 15,55-9 19-15,-4 31-5 16,8 6-11-16,3 9 12 16,-16 4-23-16,-10 6 0 15,-14 7-2-15,-22 7-1 16,0 2-1-16,-33 3-25 0,-19-4-48 16,-9-8 27-16,-8-11-73 15,8-16 4-15,6-12-16 16,12-15-117-16,14-15-122 15</inkml:trace>
  <inkml:trace contextRef="#ctx0" brushRef="#br0" timeOffset="11371.75">16573 1788 784 0,'0'0'126'0,"0"0"122"0,0 0-144 16,0 0-28-16,0 0-58 15,0 0 25-15,-11-11-43 16,22 11-12-16,11 6 4 16,5 19 7-16,2 2 0 15,-4 2-12-15,-8 3-46 16,-8-5 26-16,-6-3-23 15,-3-3-34-15,0-8 22 16,0-6 25-16,-4-6 43 16,1-1 7-16,1 0-4 15,2 0 63-15,0-21 46 16,0-10-63-16,2-8 1 16,16-9-38-16,4 1-11 0,7 7 10 15,-6 10-6 1,3 13-6-16,-7 13 1 0,1 4-4 15,0 12-6-15,3 19 0 16,-5 10 8-16,-5 7-6 16,-6-1 12-16,-5 1-11 15,-2-2 7-15,0-4-78 16,0-2-9-16,-9-13-161 16,6-12-205-16</inkml:trace>
  <inkml:trace contextRef="#ctx0" brushRef="#br0" timeOffset="11563.76">17128 1892 675 0,'0'0'195'0,"0"0"42"16,0 0-113-16,0 0-30 16,0 0-46-16,0 0-44 15,87-25 6-15,-31 20-10 16,5 1-30-16,-3 3-26 15,-8 1-94-15,-14-5-200 16,-22 0-87-16</inkml:trace>
  <inkml:trace contextRef="#ctx0" brushRef="#br0" timeOffset="11784.84">17283 1693 539 0,'0'0'132'0,"0"0"222"15,0 0-167-15,0 0-71 16,0 0-76-16,0 0-15 16,-6 7-25-16,6 27-11 15,0 14 1-15,0 8 10 16,0 2 0-16,0-1-1 16,-3-8-4-16,0-5-36 15,3-14-70-15,0-12-85 16,3-13-119-16,20-5-126 15</inkml:trace>
  <inkml:trace contextRef="#ctx0" brushRef="#br0" timeOffset="12190.43">17670 1601 130 0,'0'0'603'0,"0"0"-400"15,0 0-109-15,0 0-10 16,0 0-76-16,0 0 18 15,0 87 68-15,0-41-48 16,0 3 20-16,0 3-34 16,3-6-19-16,4-4 5 15,0-12-18-15,-4-12 0 16,0-9-1-16,3-9-6 16,-5 0-19-16,8-2 12 15,4-20-5-15,6-7 3 16,1-12-41-16,0-1 34 0,-5 1 17 15,-4 9 6-15,-5 12 6 16,-4 12 9-16,-2 4 14 16,0 4 33-16,0 0-57 15,0 0-4-15,0 7-2 16,0 15 2-16,0 6 5 16,0 3 4-16,0 3-9 15,0 0 16-15,0-1-17 16,0 5 0-16,0 1-3 15,1 2-31-15,9 8-48 0,-10-6-228 16,0-11-361-16</inkml:trace>
  <inkml:trace contextRef="#ctx0" brushRef="#br0" timeOffset="12847.17">19744 2588 1018 0,'0'0'36'0,"0"0"-36"16,0 0-2-16,0 0-3 16,158-15 5-16,-55 6-74 15,5-16-303-15</inkml:trace>
  <inkml:trace contextRef="#ctx0" brushRef="#br0" timeOffset="13014.62">20892 2467 827 0,'0'0'35'0,"0"0"-35"16,90-11-50-16,-21 2-130 15,3-7-286-15</inkml:trace>
  <inkml:trace contextRef="#ctx0" brushRef="#br0" timeOffset="13196.6">21663 2400 60 0,'0'0'513'0,"0"0"-501"0,0 0-12 16,0 0 101-16,97 2-83 15,-52-2-18-15,6-10-67 16,4 1-108-16,-7-5-231 16</inkml:trace>
  <inkml:trace contextRef="#ctx0" brushRef="#br0" timeOffset="14741.21">24929 2057 524 0,'0'0'76'0,"0"0"58"16,0 0 82-16,0 0-141 16,0 0-17-16,0 0-20 15,0 0-31-15,-4-1 2 16,34-4-9-16,19-2 0 15,20 0 39-15,14 1-31 0,5 0-3 16,-2 1 0-16,-6 2-3 16,-13-2-4-16,-8 0-10 15,-16 1-59-15,-15-1 27 16,-14-1-25-16,-11-2 56 16,-3-3 1-16,-3-1 12 15,-18-3-19-15,-2-4 16 16,-2 2 3-16,3-1 3 15,5 7 10-15,7 4 17 16,5 0 16-16,4 7-28 16,1 0 21-16,0-3-12 15,0 3-24-15,0 0 31 0,0 0-34 16,0 0-7-16,3 0 7 16,13 11-15-16,8 8 15 15,7 4 1-15,1 2 7 16,-1 4-1-16,-9-3-7 15,-5 0 0-15,-11-3 2 16,-6 5 2-16,-8 2-4 16,-22 1 0-16,-14 3-21 15,-7-5-19-15,-7 0-102 16,-5-9-152-16,2-11-116 16</inkml:trace>
  <inkml:trace contextRef="#ctx0" brushRef="#br0" timeOffset="16856.23">27418 2019 338 0,'0'0'77'0,"0"0"-19"16,0 0 119-16,0 0-63 15,0 0 22-15,0 0-17 16,15-52-37-16,-15 52-13 16,0 0-20-16,-14 0-34 15,-8 0 5-15,-8 14-20 16,-5 6 0-16,6-1 1 15,11-5 3-15,10-2-6 0,8-5 2 16,0 2-13-16,14 2 7 16,19 0 3-16,16 0 3 15,4-2-2-15,-1 2 8 16,-6 0-12-16,-12 1 3 16,-12-1-8-16,-11-3 1 15,-10 1-3-15,-1 1-3 16,-13 7 13-16,-26 3 6 15,-17 1-1-15,-15-1-2 16,-2-8 7-16,3-5-4 16,16-3-3-16,14-4-25 15,21 0-45-15,19-17-141 16,12-16-105-16</inkml:trace>
  <inkml:trace contextRef="#ctx0" brushRef="#br0" timeOffset="17732.18">27826 1980 599 0,'0'0'199'16,"0"0"-40"-16,0 0-3 15,0 0-118-15,0 0-17 16,0 0-21-16,-113 46 0 16,79-12-8-16,7 1 8 15,9 1 0-15,11-7-2 16,7-8 0-16,0-4 0 0,13-11-21 15,10-6-13-15,6-2 36 16,4-18 3-16,4-10-3 16,-7 1 0-1,-7-2-11-15,-4-2 11 0,-5 1 0 16,-6 7 8-16,-6 8-6 16,-2 12-2-16,0 5-6 15,0 0-2-15,0 13-39 16,0 11-15-16,0 5 58 15,0 3 8-15,9-4-10 16,3-2 4-16,6-7-43 16,4-10-43-16,11-5-8 15,7-4 56-15,6 0 5 16,-1-18-91-16,-2-2 9 16,-8-8-1-16,-13 2 93 0,-7-2 25 15,-9 7 115-15,-4 7 53 16,-2 7 21-16,0 7 6 15,0 0-62-15,0 0-120 16,0 12-13-16,0 5 0 16,0 12 11-16,-2 3 35 15,-1-1-34-15,0-2-11 16,0-7 23-16,3-8-24 16,0-8 0-16,0-4 9 15,0-2-5-15,0 0 17 16,7-7 18-16,16-16-8 15,10-11 19-15,4-6-50 16,0-1 0-16,-4 7 0 16,-9 12 1-16,-3 10-2 0,-6 10-7 15,-2 2-32-15,1 11 26 16,-1 14-22-16,-4 4 23 16,-3 1 13-16,-1-4-10 15,-2-7 10-15,1-9 0 16,0-6 0-16,-1-4 1 15,6 0 0-15,14-6-1 16,6-12 42-16,12-11-29 16,5-2 3-16,2-6 3 15,-2 6-18-15,-10 7 21 16,-11 12-20-16,-13 9-2 16,-6 3 0-16,1 2-15 0,-2 18 0 15,-1 7 12-15,1 5 3 16,2 2-6-16,4-4 6 15,1-6-13-15,2-6-34 16,0-11-25-16,11-7-51 16,10 0-50-16,12-12 30 15,6-15-9-15,-7-4-104 16,-12-6 12-16</inkml:trace>
  <inkml:trace contextRef="#ctx0" brushRef="#br0" timeOffset="18040.12">29183 1931 67 0,'0'0'244'0,"0"0"10"16,0 0-46-16,0 0-82 0,0 0-72 15,0 0-41-15,1-30-6 16,-1 39 0-16,0-2-7 16,0 1 5-16,0-6-4 15,0-1-1-15,15-1 0 16,5 0 11-16,3 0-5 16,3-12-6-16,-4-8-22 15,-7-2-23-15,-5-4 35 16,-10 4 9-16,0 5 1 15,0 7 27-15,-18 10 3 16,-8 3 2-16,-7 21-18 16,-3 12-13-16,1 8 34 15,13 1-17-15,12 1 2 16,10-6-8-16,7-3-5 0,39-5-2 16,30-7-5-16,28-13 1 15,13-10-7-15,-3-2-143 16,-26-19-164-16,-33-12-203 15</inkml:trace>
  <inkml:trace contextRef="#ctx0" brushRef="#br0" timeOffset="19278.32">5013 4700 200 0,'0'0'104'15,"0"0"-8"-15,0 0 119 16,0 0-36-16,0 0-27 16,9-73-14-16,-9 69-53 15,0 2 18-15,-3 2-24 0,-3 0-29 16,3 0 46-16,-6 4-79 15,-15 19-10-15,-10 20-7 16,-15 23 11-16,-5 15-13 16,6 11 2-16,5 3 0 15,10-2-3-15,9-3 3 16,11-7 0-16,13-18-3 16,3-12-46-16,27-18-41 15,19-18-96-15,18-17-94 16,12-22-230-16</inkml:trace>
  <inkml:trace contextRef="#ctx0" brushRef="#br0" timeOffset="19489.39">5056 5165 913 0,'0'0'83'15,"0"0"73"-15,0 0-77 16,0 0-23-16,0 0-56 16,0 0 0-16,115-30-1 15,-48 19 1-15,-3 1-117 16,-4 0-99-16,-9 1-179 16</inkml:trace>
  <inkml:trace contextRef="#ctx0" brushRef="#br0" timeOffset="19749.58">5678 4793 794 0,'0'0'99'0,"0"0"148"15,0 0-64-15,0 0-89 16,0 0-67-16,0 0 18 15,-12-5-44-15,12 27-2 16,0 15-7-16,0 16 8 0,3 9 16 16,-3 2-12-16,0 2-7 15,0 2 3-15,-10-7-83 16,4-6-48-16,6-20-128 16,0-26-310-16</inkml:trace>
  <inkml:trace contextRef="#ctx0" brushRef="#br0" timeOffset="20057.9">6091 4686 760 0,'0'0'373'0,"0"0"-324"16,0 0 38-16,0 0 73 15,0 0-147-15,0 0-2 16,33-3-7-16,3 32-3 16,16 13 18-16,-1 14 3 15,-2 8-19-15,-10 7 6 16,-12 4-9-16,-18-3 0 16,-9 3-9-16,-20-4 8 15,-23-6 1-15,-11-9-5 16,-7-6-51-16,-9-11-11 15,-3-8-82-15,4-16-215 0,11-15-296 16</inkml:trace>
  <inkml:trace contextRef="#ctx0" brushRef="#br0" timeOffset="20590.32">6342 4534 623 0,'0'0'54'0,"0"0"239"16,0 0-179-16,0 0-20 0,0-73-58 15,19 57-11-15,1 2-4 16,2 4-21-16,-1 6 0 15,3 4-10-15,0 5-2 16,-5 15-1-16,2 6 10 16,-9 7-15-16,-6 2 14 15,-6 1-15-15,0-5-12 16,0-4 31-16,0-11-28 16,0-3 28-16,-3-7-1 15,3-3 8-15,0-3-3 16,0 0-2-16,0 0 19 15,0-9 57-15,0-19-36 16,3-10-34-16,13-9-2 0,4-2-6 16,2 3 21-16,-1 9-20 15,-6 12 1-15,-2 13 26 16,-1 3-22-16,-1 9-3 16,-1 0-3-16,5 7-9 15,3 13-2-15,-3 7 7 16,-2 4 4-16,-2 4-6 15,-5 5 6-15,-6 2-2 16,0 1-56-16,0 1-29 16,-11-1-56-16,11-11-193 15,0-15-115-15</inkml:trace>
  <inkml:trace contextRef="#ctx0" brushRef="#br0" timeOffset="20792.86">6922 4560 656 0,'0'0'127'0,"0"0"93"15,0 0-92-15,0 0-62 16,0 0-48-16,0 0-12 16,91-19 8-16,-31 11-11 15,1-2-3-15,-6 1-88 16,-10 6-78-16,-15-4-224 15,-17-5-204-15</inkml:trace>
  <inkml:trace contextRef="#ctx0" brushRef="#br0" timeOffset="21019.97">7115 4325 566 0,'0'0'232'16,"0"0"5"-16,0 0-65 15,0 0-82-15,0 0-60 16,0 0-1-16,-3-24-29 16,3 41-12-16,16 11 1 15,-1 10 12-15,-2 9-1 16,-11 5 0-16,-2 6-6 16,0 2-33-16,0 2-113 0,0-8-193 15,0-22-186 1</inkml:trace>
  <inkml:trace contextRef="#ctx0" brushRef="#br0" timeOffset="21263.6">7568 4247 682 0,'0'0'234'0,"0"0"-46"16,0 0-77-16,0 0 4 15,0 0-82-15,0 0-3 16,-3 8-30-16,15 19 2 0,0 10 38 16,-3 5-30-16,-6 5 1 15,-3 6-10-15,0-2 10 16,-6 4-22-16,-6 2 4 16,-6 7-109-16,0-3-111 15,-1-13-520-15</inkml:trace>
  <inkml:trace contextRef="#ctx0" brushRef="#br0" timeOffset="21969.49">9109 5461 628 0,'0'0'192'16,"0"0"-166"-16,0 0 157 15,0 0-82-15,0 0-67 0,0 0 15 16,0 9-26 0,0-9 11-16,0 0 14 0,0 0-31 15,-6 0 6-15,-9 0-23 16,0 0 0-16,-4 0-2 16,5-6 6-16,8-5-4 15,-1-6 0-15,7 0-22 16,0-7 14-16,7 7-26 15,10 0 10-15,8 5 21 16,5 7-38-16,-2 5 24 16,-4 0 6-16,-6 5-5 15,-3 9 14-15,-6 1-17 16,-6 2 1-16,-3 4 8 16,-3-1 0-16,-9-3 10 0,-3-3 0 15,3-5 5-15,2-3 4 16,-3-4-1-16,6-2 12 15,1 0 45-15,2-8-24 16,1-15-11-16,3-6-11 16,0-5-13-16,7 3 5 15,6 6-11-15,4 9 0 16,-8 9-5-16,0 7 5 16,-3 0 0-16,6 14-4 15,0 13 0-15,-3 7-8 16,-9 13 12-16,0 2 0 15,-6 7-7-15,-21 6 7 16,-10-2-3-16,-5 1-12 16,-7 0-62-16,-8-5-53 0,2-13-281 15,10-16-200-15</inkml:trace>
  <inkml:trace contextRef="#ctx0" brushRef="#br0" timeOffset="22794.34">10613 4809 60 0,'0'0'366'0,"0"0"-289"0,0 0 156 15,0 0-23-15,0 0-98 16,0 0-36-16,-5-66-58 15,10 57-6-15,-2 4 13 16,4 1-11-16,-7 3 10 16,0 1 9-16,0 0-24 15,0 0-9-15,0 0 0 16,0 0 4-16,0 0-14 16,0 0 10-16,0 0 0 15,0 0-9-15,0 0 13 16,0 0-4-16,0 0 0 15,-3 0 8-15,3 0 3 16,0 0-11-16,0 0 9 16,0 0 40-16,0 0-32 15,0 0-2-15,0 0-15 0,0 0-9 16,18 0 6-16,12 3-10 16,9 0 13-16,13-3-9 15,3 0-51-15,3 0-18 16,0 0-97-16,-5-9-196 15,-11-5-84-15</inkml:trace>
  <inkml:trace contextRef="#ctx0" brushRef="#br0" timeOffset="23004.64">11084 4574 397 0,'0'0'95'15,"0"0"13"-15,0 0 36 0,0 0-76 16,0 0-42-16,0 0-26 16,13-15-3-16,-7 15-39 15,3 0-88-15,6 8 104 16,0 2-50-16,1 2-42 16,-9-1-45-16,3-4-22 15</inkml:trace>
  <inkml:trace contextRef="#ctx0" brushRef="#br0" timeOffset="23231.12">11084 4574 10 0,'113'25'178'16,"-113"-37"31"-16,0 1 3 16,0 2-24-16,0 1-22 0,0 2-6 15,0 3-42-15,0 3-37 16,0 0-12-16,0 0-5 16,0 0-55-16,0 0-1 15,0 20-8-15,0 11 1 16,6 19 18-16,12 12 7 15,-9 5-17-15,0 3 4 16,-9-4-11-16,0-7-4 16,0 0-17-16,-3-3-93 15,-15-3-56-15,-12-12-208 16,-13-24-319-16</inkml:trace>
  <inkml:trace contextRef="#ctx0" brushRef="#br0" timeOffset="23508.75">10323 4649 919 0,'0'0'23'16,"0"0"184"-16,0 0-104 15,0 0-76-15,0 0-27 16,0 0 0-16,-15 138 3 16,21-47 16-16,0 15 16 15,0 5-35-15,3-1 0 0,12 1-7 16,18-15 7-16,32-14-64 16,26-31-71-16,24-35-246 15</inkml:trace>
  <inkml:trace contextRef="#ctx0" brushRef="#br0" timeOffset="23778.48">11746 4596 1006 0,'0'0'65'15,"0"0"88"-15,0 0-81 0,0 0-6 16,0 0-51-16,0 0 1 15,103 63 14-15,-36-10 18 16,0 7-45-16,-12 9 23 16,-10 4-26-16,-15 2 0 15,-21 3-4-15,-9-2 5 16,-30 1-2-16,-17-13-14 16,-12-7-58-16,-15-15-16 15,-1-19-50-15,-1-20-177 16,19-13-335-16</inkml:trace>
  <inkml:trace contextRef="#ctx0" brushRef="#br0" timeOffset="24211.57">12113 4377 503 0,'0'0'343'0,"0"0"-270"15,0 0 93-15,0 0-148 16,0 0-12-16,0 0-6 16,55-14 0-16,-19 19 6 15,-3 11 0-15,-8 0-12 16,-4 1 0-16,-6 3-47 16,-9 2-9-16,-6-1 1 0,0-3-9 15,0-4 46-15,0-6-12 16,0-7 36-16,0-1 7 15,0 0 17-15,0-4 108 16,0-16 4-16,7-14-122 16,6-7 39-16,10-2-49 15,4 6 34-15,-3 6-3 16,0 9-10-16,-2 8 14 16,2 9-35-16,1 5 0 15,1 2-8-15,2 22-1 16,2 5 5-16,-8 7 0 15,-4 3-9-15,-9 6 4 16,-6-2-49-16,-3 2-42 16,0-6-36-16,0-11-224 15,0-17-187-15</inkml:trace>
  <inkml:trace contextRef="#ctx0" brushRef="#br0" timeOffset="24401.64">12784 4391 699 0,'0'0'70'0,"0"0"217"16,0 0-177-16,0 0-47 15,0 0-63-15,0 0 16 16,106-24-15-16,-45 18-1 0,-3 2-11 16,-7 0-44-16,-10 3-153 15,-19-4-149-15,-22-1-151 16</inkml:trace>
  <inkml:trace contextRef="#ctx0" brushRef="#br0" timeOffset="24602.38">12870 4268 94 0,'0'0'660'16,"0"0"-428"-16,0 0-35 15,0 0-107-15,0 0-43 16,0 0-37-16,-13 20-7 15,13 14 3-15,0 8 3 0,0 8 10 16,0 4-15 0,0 2-8-16,-13 4 0 0,0-7-138 15,5-15-157-15,8-22-348 16</inkml:trace>
  <inkml:trace contextRef="#ctx0" brushRef="#br0" timeOffset="25037.99">13315 4255 768 0,'0'0'149'0,"0"0"102"16,0 0-144-16,0 0-38 0,0 0-55 15,39-77-1-15,0 57-25 16,7 5 12-16,-1 6-43 15,-10 5 30-15,-6 4-39 16,-12 0 13-16,-7 4-13 16,-10 13-19-16,0 5 44 15,-8 2 5-15,-14 3 12 16,-2-5 0-16,3-2 12 16,5-7-2-16,8-7 0 15,2-3 12-15,6-3-8 16,0 0-4-16,0 1 0 15,3 6 17-15,14 2-12 16,8 2 32-16,5 3-16 0,0-2-18 16,-2-1 27-1,-4 0-30-15,-12-1 3 0,-5-1-10 16,-7 3 0-16,-4 5 7 16,-29 8 0-16,-17 5 9 15,-12 4-18-15,-14 0-41 16,0-4-93-16,0-9-258 15</inkml:trace>
  <inkml:trace contextRef="#ctx0" brushRef="#br0" timeOffset="25809.84">14774 4937 467 0,'0'0'78'0,"0"0"83"15,0 0-90-15,0 0 5 16,0 0-47-16,0 0-1 15,0 2-6-15,0 4 18 16,-4 2 42-16,-1-2-69 16,0 2-6-16,1-5 12 15,-2 1-16-15,3-4 6 16,0 0 0-16,0 0-2 16,-1 0 18-16,4-5-13 0,0-14-8 15,7-1-8-15,12 1-5 16,7 0-10-16,-6 9 15 15,-4 9-16-15,-3 1 12 16,-4 0-4-16,-5 15-21 16,-4 5 32-16,0-2-17 15,-1 2 18-15,-14 0 0 16,-1-5 9-16,-1-1-2 16,4-7-7-16,4 0 0 15,3-7 17-15,6 0-10 16,0 0 31-16,0-8-1 15,9-9-29-15,8-6-3 16,5-1-5-16,-3 4 0 0,-6 9 0 16,-6 5 10-1,-7 6-9-15,0 0-1 0,4 11-16 16,-4 17 10-16,0 9 5 16,0 5 1-16,-8 5 11 15,-11 1-6-15,-10 8-5 16,-6 0 0-16,-11-1-16 15,-4 3-65-15,-1-9-153 16,8-11-278-16</inkml:trace>
  <inkml:trace contextRef="#ctx0" brushRef="#br0" timeOffset="26337.04">16079 4909 1120 0,'0'0'32'16,"0"0"44"-16,0 0 2 15,0 0 9-15,0 0-34 16,0 0-43-16,0-32 0 15,3 30-10-15,-3 2 0 16,3-1-7-16,1-1 10 16,4-3-3-16,0 2 3 0,2-3 6 15,-7 3 6-15,0 3-15 16,-3-2 0-16,0 2 7 16,0 0-6-16,0 0-1 15,0 0 0-15,-6 8-36 16,-8 11 15-16,2 3-15 15,2 1 19-15,3-6 16 16,7-5-29-16,0-7 16 16,0 0 1-16,0 0 7 15,0-5-4-15,7 0 10 16,12-7 0-16,7-10 28 16,-1-6-25-16,-4-3 7 0,-8-3-6 15,-4 3 6-15,-3 9-4 16,-6 4-6-16,0 9-14 15,0 4 13-15,0 3-66 16,-6 20-65-16,3 8-120 16,3 1-79-16,2-3-70 15</inkml:trace>
  <inkml:trace contextRef="#ctx0" brushRef="#br0" timeOffset="26681.86">17056 4877 379 0,'0'0'363'15,"0"0"-193"-15,0 0 14 0,0 0-91 16,0 0-39 0,0 0-32-16,-49-20-22 0,49 20 7 15,0 0-19-15,3 4 12 16,2 0 0-16,4 1-2 15,4-4 12-15,-3-1-10 16,0 0 0-16,-1 0 7 16,1-4 11-16,0-13-18 15,-7 5 0-15,-3-2 21 16,0 3-16-16,0 3-4 0,0 5-1 16,-13 3 6-16,-1 0-20 15,2 0 1-15,-4 17-32 16,8 7-26-16,8 5-85 15,0-2-199-15,8-6-98 16</inkml:trace>
  <inkml:trace contextRef="#ctx0" brushRef="#br0" timeOffset="27024.44">17748 4778 788 0,'0'0'119'16,"0"0"120"-16,0 0-161 16,0 0-29-16,0 0-32 0,0 0 3 15,-33-17-20-15,29 27 0 16,4 2 0-16,0 0 6 16,0-2-16-16,0-6 10 15,0-3-4-15,8-1-4 16,8 0 16-16,6 0-4 15,5-8 2-15,-5-7 4 16,-2-4 6-16,-7-6-15 16,-12 3-1-16,-1 4 14 15,0 3-7-15,-4 10-7 16,-17 5 0-16,-1 0-23 16,-5 8 20-16,2 19-83 0,0 6-17 15,8 3-156-15,8-12-291 16</inkml:trace>
  <inkml:trace contextRef="#ctx0" brushRef="#br0" timeOffset="28288.12">25026 4377 548 0,'0'0'58'16,"0"0"132"-16,0 0 31 15,0 0-124-15,0 0-8 16,0 0-46-16,0 0 0 15,-22-17-12-15,22 17-18 16,0 0 9-16,2-1-22 16,25-2-16-16,21-1 10 15,27-6 6-15,19-2 18 16,5-5-18-16,1-3 11 16,1 4-25-16,-7 1-13 15,-13 2-38-15,-26 5 13 16,-28 5-27-16,-21-2 21 15,-6-4 56-15,-18-2 4 0,-16-9-5 16,-16 0-10-16,-2 0 13 16,3 1 10-16,7 5-9 15,16 4 30-15,14 3 10 16,5 6-11-16,7-1 22 16,0 2-46-16,0-1 1 15,0 1 9-15,0 0-14 16,2 0-4-16,22 0-2 15,15 8 4-15,14 6 12 16,8 5-11-16,-2 1-1 0,-7 3 0 16,-10 1 2-1,-14-1-4-15,-11 0 2 16,-16 4-16-16,-1 4 9 16,-24 7-5-16,-19 7-4 0,-14 3-9 15,-5 2-52-15,0-1-65 16,12-11-194-16,15-14-151 15</inkml:trace>
  <inkml:trace contextRef="#ctx0" brushRef="#br0" timeOffset="28880.21">27664 4160 657 0,'0'0'32'0,"0"0"144"16,0 0 7-16,0 0-78 15,0 0-19-15,0 0-31 16,13-72 7-16,-13 72-52 15,-6 0 2-15,-13 18-5 16,-8 8 1-16,-7 9-8 16,-1 5 0-16,7 0 2 15,10-3-18-15,9-2 2 16,9-5-9-16,5-4-3 16,26 2-5-16,15-4 14 15,7-3 7-15,-1-3-34 16,-9-6 29-16,-17-2-42 15,-15-3 3-15,-9-4 23 0,-2 5-49 16,-19 0 80-16,-20 9 7 16,-18-2-6-16,-10 1-1 15,-4-5 0-15,-1 0-38 16,6-2-67-16,12-1-60 16,20 1 22-16,22-9-114 15</inkml:trace>
  <inkml:trace contextRef="#ctx0" brushRef="#br0" timeOffset="29705.4">28237 4200 685 0,'0'0'45'16,"-90"-4"-6"-16,35 15 12 15,3 15-19-15,4 4-12 16,11 3 5-16,10-1 2 15,12-1-26-15,9-2 3 16,6-6-4-16,7-6 3 16,16-9-10-16,7-8 7 15,10 0 0-15,3-19 26 16,2-7-25-16,-2-2 14 16,-7-2-15-16,-8 2 4 0,-8 5-11 15,-14 7 12 1,-6 10-5-16,0 6 0 0,0 0-9 15,-3 10-14-15,-9 13 10 16,0 7 13-16,4 2-9 16,8-4 9-16,5-3-22 15,22-8-16-15,10-8-22 16,7-9 29-16,-1 0 24 16,-5-20-4-16,-2-5 11 15,-6-3 0-15,-8-1 8 16,-2-1 46-16,-8 3 12 15,-6 7 0-15,-3 6 15 16,-3 7-9-16,0 7-14 16,0 0-58-16,0 4-18 0,0 15 7 15,-6 6 11-15,1 1 7 16,4-2-7-16,1-7 3 16,0-10 17-16,0-3-19 15,0-4 12-15,1 0 33 16,14-1 1-16,9-16 22 15,16-9-27-15,8-5-40 16,3 1 8-16,-6 2-10 16,-7 10 0-16,-14 8-5 15,-6 7-21-15,-6 3-2 16,0 4-4-16,-5 12-12 16,2 2 39-16,-1-3-13 0,-4-7 18 15,-1-2-5 1,-1-6 16-16,1 0-9 15,3 0 24-15,13-6 4 0,14-13 37 16,10-10-64-16,12 0 2 16,-3 0 4-16,-7 5-4 15,-10 10 0-15,-16 6-5 16,-10 8 1-16,-7 0-12 16,-2 19-22-16,0 13 13 15,0 4 20-15,0-1-29 16,0-5 19-16,8-8-48 15,6-12-18-15,13-8 34 16,22-2-93-16,13-12 84 0,9-17-219 16,-6-8-40-1</inkml:trace>
  <inkml:trace contextRef="#ctx0" brushRef="#br0" timeOffset="30036.28">29606 3998 233 0,'0'0'126'0,"0"0"-96"16,0 0 26-16,0 0-23 15,-52 73 8-15,52-57-22 16,0-5-9-16,9-7-3 16,14-3-4-16,6-1 6 15,1-3-2-15,1-13 2 16,-7-6-10-16,-3-6 1 0,-6 2-8 16,-8-3 4-1,-7 3 8-15,0 4 25 0,-4 7 30 16,-17 11 26-16,-7 4-11 15,-11 11-62-15,-10 21 1 16,4 9 41-16,0 8-15 16,12 2 31-16,17-1-23 15,10-8-37-15,8-6 3 16,31-10-11-16,20-10-2 16,20-12 6-16,18-4-2 15,7-12-8-15,-7-16-98 16,-20-10-248-16,-27-5-267 15</inkml:trace>
  <inkml:trace contextRef="#ctx0" brushRef="#br0" timeOffset="56170.34">4367 8843 685 0,'0'0'26'0,"0"0"103"16,0 0 32-16,0 0-75 16,0 0-24-16,0 0-35 15,0 0-21-15,18-15-12 16,33 15 6-16,32 0 0 16,25 0 16-16,14-7-14 15,6-3-2-15,-14-2 0 16,-22-2-6-16,-22 4-4 15,-31 3-43-15,-20 7-4 16,-19-3 24-16,-19 3 6 16,-36 0-1-16,-23 0-55 15,-16 3 64-15,-10 11 19 16,-4-2 6-16,4 1 10 0,10-2 23 16,18-1-8-1,25-5 19-15,23-2-3 16,17-3-2-16,11 0-19 0,0 0-26 15,20 0-20-15,16 4 20 16,13 3 1-16,12 3 8 16,5 7-5-16,-5 3 2 15,-6 8-1-15,-13 2-5 16,-8-1 0-16,-13 1 5 16,-11-2 0-16,-10-2-5 15,0 6 14-15,-28 5 8 16,-12 3 35-16,-11 7-26 0,-6-2-17 15,-1-1 30 1,6-7-23-16,10-4 1 0,14-11 6 16,13-8-20-16,9-8-8 15,6-6 0-15,19 0-22 16,35 0 14-16,40-6 8 16,39-21 16-16,19-6-16 15,-3 1-9-15,-16 18-30 16,-21 14-106-16,-29 0-173 15,-28 3-354-15</inkml:trace>
  <inkml:trace contextRef="#ctx0" brushRef="#br0" timeOffset="56919.83">4392 9828 37 0,'0'0'641'0,"0"0"-580"16,0 0 175-16,0 0-126 15,0 0-67-15,0 0-22 16,0 0-14-16,17-59-7 15,14 50 0-15,2 9-3 16,-3 0 0-16,0 9-8 16,-8 18 6-16,-4 5-4 15,-12 8 5-15,-6-1-2 16,0 4 2-16,-15-7-2 16,0-8 0-16,2-9 6 15,4-9 0-15,4-8 10 16,5-2 11-16,0 0 7 0,0-2 3 15,0-27-12 1,14-15-18-16,8-12-1 0,14 0-7 16,-3 4-2-16,5 15 9 15,-11 11 0-15,-4 15 0 16,-4 11-13-16,-4 13 3 16,3 21-22-16,-9 12 14 15,1 7-14-15,-4 0-69 16,0-4-67-16,3-15-122 15,3-17-239-15</inkml:trace>
  <inkml:trace contextRef="#ctx0" brushRef="#br0" timeOffset="57119.36">4968 9796 307 0,'0'0'464'16,"0"0"-351"-16,0 0 58 15,0 0-70-15,0 0-95 16,0 0-6-16,30-30-13 16,12 16 12-16,7 0-4 15,5-1-71-15,-2 7-99 16,-13 3-168-16,-14 5-153 16</inkml:trace>
  <inkml:trace contextRef="#ctx0" brushRef="#br0" timeOffset="57257.21">5098 9910 432 0,'0'0'148'16,"0"0"-28"-16,0 0 27 15,0 0-123-15,0 0-24 16,0 0-3-16,133-38-46 16,-65 13-143-16,7-4-1 15</inkml:trace>
  <inkml:trace contextRef="#ctx0" brushRef="#br0" timeOffset="57407.12">5623 9593 646 0,'0'0'122'15,"0"0"142"-15,0 0-127 16,0 0-137-16,0 0-4 0,0 0 3 16,-21 113-1-16,24-50 2 15,-3 6 0-15,0-5-152 16,-24-15-313-16</inkml:trace>
  <inkml:trace contextRef="#ctx0" brushRef="#br0" timeOffset="58035.78">4546 8231 540 0,'0'0'125'0,"0"0"108"16,0 0-111-16,0 0-82 16,0 0-35-16,-16 75 1 0,16-23 3 15,0 0 26-15,6-11-24 16,10-7-3-16,3-13-2 15,1-10-1-15,-1-11-5 16,8 0 16-16,3-17 6 16,1-22 23-16,8-7-41 15,-6-8-1-15,0-4 6 16,-5 1-2-16,-6 7-7 16,-1 14 0-16,-9 16 2 15,6 16-12-15,-3 4 8 16,7 8-8-16,2 21 5 15,-3 5-4-15,-6 4 9 0,-9-3 0 16,-6-5 5 0,0-5-11-16,-18 1 6 0,-16-6-14 15,-14-6 5-15,-6-7 12 16,-7-4-6-16,-3-3-14 16,0-5-48-16,4-13-8 15,11 1-86-15,19 4-45 16,15 12 78-16,15 1-157 15</inkml:trace>
  <inkml:trace contextRef="#ctx0" brushRef="#br0" timeOffset="58691.57">6582 8673 101 0,'0'0'192'0,"0"0"-70"15,0 0 57-15,0 0-48 16,0 0 33-16,0 0-51 15,0 0 17-15,-19-77-45 16,16 74-17-16,-5 3 22 16,-5 0-48-16,-2 0 0 15,-12 29-38-15,-12 17 6 16,-1 18-4-16,3 15-5 16,4 4-1-16,18-4 4 15,9-3-4-15,6-7 0 16,12-13-3-16,25-12-63 15,11-15-11-15,10-19-74 16,-1-10-106-16,-5-30-291 16</inkml:trace>
  <inkml:trace contextRef="#ctx0" brushRef="#br0" timeOffset="58866.96">6700 8949 898 0,'0'0'163'0,"0"0"42"15,0 0-110-15,0 0-33 16,0 0-62-16,0 0-6 16,6-5-25-16,43 5 8 15,8 0-52-15,11 0-77 16,-5-4-248-16,-15-9-324 0</inkml:trace>
  <inkml:trace contextRef="#ctx0" brushRef="#br0" timeOffset="59067.17">7222 8695 854 0,'0'0'203'0,"0"0"-19"16,0 0-94-16,0 0-27 16,0 0-61-16,0 0 0 15,3 87 31-15,6-29 13 16,-2 8-32-16,-7 4-14 0,0 3-38 15,0-5-78 1,3-20-121-16,2-23-371 0</inkml:trace>
  <inkml:trace contextRef="#ctx0" brushRef="#br0" timeOffset="59300.35">7526 8682 924 0,'0'0'171'16,"0"0"-46"-16,0 0 9 16,0 0-66-16,0 0-32 15,0 0-28-15,105 40 16 16,-53-1-5-16,-6 8-17 16,-10 8-3-16,-21 5 1 0,-15 9-16 15,-12-2 4-15,-34 5-68 16,-12-10-68-16,-5-15-67 15,2-24-285-15</inkml:trace>
  <inkml:trace contextRef="#ctx0" brushRef="#br0" timeOffset="59716.31">7807 8419 610 0,'0'0'104'16,"0"0"118"-16,0 0-44 16,0 0-122-16,0 0-40 15,0 0 2-15,67-41-14 16,-24 35-4-16,2 3 0 16,-5 3-15-16,-7 0-9 15,-12 6-69-15,-8 9-13 16,-13 2 10-16,0 0 9 15,0 0 37-15,-16 0 40 16,1-7 10-16,0-1 7 16,3-9 30-16,3 0 90 15,5-9-11-15,4-18-45 16,7-7-25-16,18-4-24 0,8 4-20 16,6 5 17-16,6 8-18 15,1 10 7-15,-1 7 19 16,-2 4-24-16,-7 10 5 15,-8 13-8-15,-7 6 3 16,-12 11-15-16,-9 13-6 16,-6 9-104-16,-18 7-202 15,-4-2-424-15</inkml:trace>
  <inkml:trace contextRef="#ctx0" brushRef="#br0" timeOffset="60122.11">8781 8735 974 0,'0'0'113'0,"0"0"50"16,0 0-87-16,0 0 22 16,0 0-74-16,-88-66-21 15,40 92-3-15,-10 17-1 16,7 16 1-16,11 5 0 15,13 2-2-15,11-3-12 16,13-11 14-16,3-12-11 16,7-16-6-16,14-15-28 15,6-9 39-15,9-14 0 16,5-19-18-16,-2-13 16 16,-6-4-14-16,-6-5 17 0,-8 2 2 15,-7 7-2-15,-3 10 5 16,-8 15 0-16,-1 11 2 15,0 10 28-15,0 7-30 16,-1 23-14-16,-11 13 13 16,-1 10 1-16,1 7 1 15,9 2-1-15,3 0-15 16,0 4-46-16,19-7-128 16,3-15-404-16</inkml:trace>
  <inkml:trace contextRef="#ctx0" brushRef="#br0" timeOffset="60555.86">8952 9232 704 0,'0'0'195'0,"0"0"6"15,0 0-107-15,0 0-94 16,0 0 2-16,94-50-7 15,-61 45 5-15,-3 5-7 16,-8 5-6-16,-8 11-31 16,-4 4 5-16,-7 5-5 15,-3-2-5-15,0 4 41 16,0-10-47-16,0-3 36 0,0-5 14 16,-3-6 10-16,3-3 1 15,0 0 7-15,0 0 25 16,0-23 60-16,6-11-75 15,15-10-10-15,16-7 16 16,5 4-11-16,4 9 7 16,-1 8 6-16,-6 17-23 15,-6 5 21-15,-5 8-27 16,-4 1-2-16,-8 22 5 16,-7 6-1-16,-6 8 1 15,-3 7-5-15,0 1 0 16,-9 4 0-16,-4 2-10 0,4-1-78 15,6-11-113 1,3-16-340-16</inkml:trace>
  <inkml:trace contextRef="#ctx0" brushRef="#br0" timeOffset="60782.33">10326 8927 1112 0,'0'0'110'16,"0"0"-20"-16,0 0 31 15,0 0-99-15,143-43-8 16,-58 28-10-16,3 3 3 16,-10-1-14-16,-14 4 3 15,-15 5-73-15,-22 4-34 0,-21 0-191 16,-6 0-244-16</inkml:trace>
  <inkml:trace contextRef="#ctx0" brushRef="#br0" timeOffset="60951.33">10295 9185 1038 0,'0'0'139'15,"0"0"-25"-15,0 0-54 16,107-20-27-16,-23-1-2 15,7-2-26-15,-7 6-10 0,-6 2-61 16,-20 5-154 0,-22 3-205-16</inkml:trace>
  <inkml:trace contextRef="#ctx0" brushRef="#br0" timeOffset="62080.54">4676 11595 54 0,'0'0'541'15,"0"0"-420"-15,0 0 171 16,-82-35-137-16,70 35-29 16,10 0-36-16,2 0-29 15,0 0-35-15,5-2-21 16,37-3 7-16,29-2-2 16,23-3 1-16,11 0-11 15,-4 1 10-15,-12 1-12 16,-20-1 2-16,-21 6-24 15,-21 3-3-15,-20 0-34 0,-7 0 40 16,-4 0 17-16,-29 0 4 16,-18 3-11-16,-19 3-17 15,-12 8 25-15,-6-4-5 16,-9 0-11-16,2 5 19 16,8-1 4-16,14-1-3 15,25-3 9-15,26-4 27 16,13-6-25-16,9 0 3 15,0 0-15-15,1 3-6 16,22 5-13-16,23 1 6 16,15 8 8-16,8-1 5 15,1 1 0-15,-6 3-3 16,-13-4 6-16,-15 1-3 0,-14-3 0 16,-13 5 7-16,-9 1-7 15,0 6 0-15,-9 7 0 16,-19 10 20-16,-14 3-17 15,-15 8 2-15,-10 1 19 16,-9 1-17-16,1 4 22 16,8-6-15-16,18-15-12 15,21-13 25-15,20-10-27 16,8-5-2-16,24-5 1 16,24-6 1-16,28 0 8 15,19-14-6-15,7-16 2 16,5-2-2-16,-10 2-2 15,-15 8-25-15,-18 11-34 16,-22 11-69-16,-18 7-84 0,-24 19-208 16,-16 14-191-16</inkml:trace>
  <inkml:trace contextRef="#ctx0" brushRef="#br0" timeOffset="62523.03">4303 12922 663 0,'0'0'34'0,"0"0"158"16,0 0-41-16,0 0-93 16,0 0-11-16,0 0-47 15,-45-39 0-15,50 39-3 0,11 0 3 16,6 0-5-16,1 10 4 15,-2 10-34-15,-2 6-7 16,-10 7-12-16,0-2 5 16,-6-5 25-16,-3-9-45 15,0-8 65-15,0-9 2 16,0 0 4-16,0 0 68 16,3-2 22-16,6-25-37 15,6-16-32-15,12-13-19 16,4-7-4-16,5 3 0 15,1 11 9-15,-7 16-21 0,-6 20 12 16,-5 9-5-16,-4 4 1 16,0 30-11-16,-6 12 15 15,3 11 10-15,-6 8-7 16,-3-2-6-16,-3-6 1 16,0-5-69-16,0-10-63 15,0-15-97-15,3-20-130 16</inkml:trace>
  <inkml:trace contextRef="#ctx0" brushRef="#br0" timeOffset="62702.78">4847 12804 69 0,'0'0'904'16,"0"0"-799"-1,0 0 5-15,0 0-35 0,0 0-61 16,0 0-4-16,48-32-7 15,0 18-3-15,4-6-12 16,-1 4-38-16,1 6-166 16,-13 3-111-16</inkml:trace>
  <inkml:trace contextRef="#ctx0" brushRef="#br0" timeOffset="62867.03">4974 12927 734 0,'0'0'250'16,"0"0"-123"-16,0 0-42 0,0 0-81 16,0 0-4-16,0 0-27 15,75-14 17-15,-17-6-148 16,8 1-155-16,-5-8 43 16</inkml:trace>
  <inkml:trace contextRef="#ctx0" brushRef="#br0" timeOffset="63040.04">5380 12666 545 0,'0'0'388'0,"0"0"-264"15,0 0 5-15,0 0-76 16,0 0-46-16,0 0-14 16,-12 49 14-16,18 1 0 0,0 12-7 15,-6-1-2 1,0 1-33-16,-6-15-185 0,-13-18-311 15</inkml:trace>
  <inkml:trace contextRef="#ctx0" brushRef="#br0" timeOffset="63700.25">4543 11097 359 0,'0'0'106'16,"0"0"66"-16,0 0-60 15,0 0 33-15,0 0-35 16,0 0-18-16,-33-57-40 16,29 57-13-16,4 0-39 15,0 14-1-15,0 5-10 16,0 5 14-16,0-7-3 0,0-8 0 16,13-3 2-16,1-3-13 15,5-3 11-15,5 0 0 16,1-9 9-16,5-7-3 15,1-4-4-15,-1-3-2 16,0-1 6-16,-6-5-3 16,0-1-3-16,-5 4 0 15,-5 6-3-15,-1 4 5 16,-4 8-4-16,6 8 2 16,6 0-18-16,1 14 14 15,2 9-4-15,-3 6 8 16,0-1-11-16,-9-3 13 15,-2-5-2-15,-4-6 0 16,-6-5 5-16,0-6 2 0,0 1-7 16,0-4 0-16,-16 0 32 15,-10 0-30-15,-8 0 25 16,-6-4-17-16,-2-2-7 16,-7-4 3-16,1-3-6 15,2 3 0-15,10 1-7 16,12 2 4-16,12 3-10 15,5 4-18-15,7 0-82 16,0 0-23-16,0 11-195 16,0 1-145-16</inkml:trace>
  <inkml:trace contextRef="#ctx0" brushRef="#br0" timeOffset="64231.68">5939 11430 364 0,'0'0'331'16,"0"0"-134"-16,0 0-7 0,0 0-108 16,0 0 9-16,0 0-65 15,-85 14-1-15,54 42 7 16,-5 23-8-16,-1 21 26 15,7 8-32-15,6-2-9 16,11-8-7-16,13-14-2 16,10-19-3-16,35-29-73 15,22-32-98-15,9-13-56 16,3-48-530-16</inkml:trace>
  <inkml:trace contextRef="#ctx0" brushRef="#br0" timeOffset="64419.68">6020 11819 820 0,'0'0'151'15,"0"0"26"-15,0 0-68 16,0 0-71-16,0 0-38 16,0 0-2-16,7 2 2 15,38-2-8-15,7 0 4 16,6 0-60-16,2-10-115 15,-9-7-232-15</inkml:trace>
  <inkml:trace contextRef="#ctx0" brushRef="#br0" timeOffset="64645.28">6417 11540 793 0,'0'0'173'0,"0"0"-8"15,0 0-64-15,0 0-79 16,0 0-13-16,0 0 6 16,-8 58-4-16,20-8 58 15,-6 7-54-15,-3 2-12 16,0 3-3-16,-3-2-2 16,0 1-56-16,0-12-89 15,-9-20-289-15,2-26-297 16</inkml:trace>
  <inkml:trace contextRef="#ctx0" brushRef="#br0" timeOffset="64911.99">6685 11503 1076 0,'0'0'132'0,"0"0"-38"16,0 0-26-16,0 0-42 15,0 0-19-15,0 0 15 16,118 47 10-16,-66-5-27 16,-13 14 17-16,-6 11-22 15,-17 3 0-15,-16 0-5 16,0 1 6-16,-30-1-5 0,-13-8-15 16,-8-10-51-16,-1-15 13 15,6-17-71-15,10-17-93 16,15-13-295-16</inkml:trace>
  <inkml:trace contextRef="#ctx0" brushRef="#br0" timeOffset="65320.07">6946 11219 929 0,'0'0'91'0,"0"0"52"15,0 0-48-15,0 0-71 16,0 0-15-16,0 0-18 0,25-10 8 16,5 16 1-16,3 8-2 15,0 6 3-15,-5 6-2 16,-8 0-1-16,-7 1-42 16,-10 3 22-16,-3-3-14 15,0-7 9-15,-6-6 27 16,-4-3-13-16,5-7 13 15,-1-4 8-15,0 0 7 16,3-15 56-16,0-14-56 16,3-14-1-16,9-3-7 0,24 0-4 15,6 3-3-15,4 16 0 16,-1 10 2 0,0 12-1-16,-4 5-1 0,-2 5 0 15,-9 20-8 1,-9 4 7-16,-8 9-3 0,-7 3 4 15,-3 2-60-15,-3 1-40 16,-10-13-172-16,1-6-234 16</inkml:trace>
  <inkml:trace contextRef="#ctx0" brushRef="#br0" timeOffset="65511.58">7525 11252 912 0,'0'0'128'0,"0"0"75"0,0 0-84 16,0 0-52-16,0 0-59 16,0 0 1-16,43-34-9 15,-3 26 0-15,5-2-11 16,-2 6-24-16,-1 1-85 16,-9 2-132-16,-14-1-244 15</inkml:trace>
  <inkml:trace contextRef="#ctx0" brushRef="#br0" timeOffset="65732.17">7628 11054 704 0,'0'0'193'0,"0"0"67"0,0 0-163 15,0 0-23-15,0 0-39 16,0 0-25-16,-14 0-2 15,14 22-6-15,14 12-2 16,-1 7 7-16,-4 8-4 16,-3 3-6-16,-6 1-4 15,3-3-93-15,-3-11-84 16,3-16-257-16</inkml:trace>
  <inkml:trace contextRef="#ctx0" brushRef="#br0" timeOffset="65943.73">7972 10997 854 0,'0'0'171'16,"0"0"-61"-16,0 0-11 16,0 0-68-16,0 0-23 15,0 0 2-15,6 87 7 16,0-32 10-16,-6 8-27 15,0 14-5-15,0 2-50 16,0-3-168-16,0-4-176 16</inkml:trace>
  <inkml:trace contextRef="#ctx0" brushRef="#br0" timeOffset="66511.86">9225 11685 181 0,'0'0'536'0,"0"0"-360"16,-77-103-5-16,50 71-85 16,3 12-22-16,0 10-19 15,-1 10 10-15,-8 9-42 16,-3 27-1-16,-4 21-12 15,4 11 10-15,8 5-4 16,8-3-6-16,10-3 1 16,10-12-7-16,0-14 6 15,17-12-7-15,15-20 3 16,4-9-20-16,7-26 21 0,-1-20 3 16,0-7-10-16,-11-1-1 15,-7-1 15-15,-5-2-4 16,-12 7 0-16,0 12 6 15,-4 15-3-15,-3 17-1 16,0 6-1-16,0 9-1 16,0 29-16-16,0 14 16 15,0 8-7-15,0 5 11 16,7-2-8-16,2 3-58 16,3-4-131-16,6-16-137 15,0-16-360-15</inkml:trace>
  <inkml:trace contextRef="#ctx0" brushRef="#br0" timeOffset="66931.97">9437 11950 496 0,'0'0'472'16,"0"0"-289"-16,0 0-86 15,0 0-51-15,0 0-46 16,0 0-24-16,-6-20 20 15,34 20 3-15,2 6 1 16,0 13-6-16,-3 1 7 16,-3 3-2-16,-8 4-12 15,-3-1-22-15,-2 1 14 16,-8-1-8-16,-3-4 22 16,0-1-5-16,0-11 16 0,0-7-4 15,0-3 7-15,0 0 7 16,0 0 49-16,0-19-14 15,6-10-43-15,12-11-5 16,6-1 4-16,1 8-5 16,-1 11 4-16,1 2 1 15,-8 11 20-15,2 4-11 16,-2 5-10-16,-4 0-8 16,5 5 4-16,-3 17-5 15,-3 7 5-15,-2 8-40 16,-4 6 1-16,-3 0-76 15,3 3-10-15,2-12-310 0,-1-5-59 16</inkml:trace>
  <inkml:trace contextRef="#ctx0" brushRef="#br0" timeOffset="67164.59">10979 11569 1098 0,'0'0'146'0,"0"0"-54"16,0 0 6-16,0 0-13 15,0 0-79-15,0 0 9 16,63-36-25-16,-21 36 12 0,16 0-2 16,3 0 0-16,5 0-39 15,-2-3-39-15,-2-7-55 16,-10 0-36-16,-14 0-206 15</inkml:trace>
  <inkml:trace contextRef="#ctx0" brushRef="#br0" timeOffset="67375.14">10957 11797 905 0,'0'0'189'0,"0"0"-18"0,0 0-57 15,0 0-52 1,0 0-41-16,0 0-20 0,100-33 21 16,-39 20-22-16,-1-1 0 15,-8 7-10-15,-7 4-19 16,4 3-106-16,-7 0-104 16,-5 0-314-16</inkml:trace>
  <inkml:trace contextRef="#ctx0" brushRef="#br0" timeOffset="86281.85">12523 8869 381 0,'0'0'15'16,"0"0"144"-16,0 0-15 16,0 0-18-16,0 0 46 15,0 0-78-15,0 0-12 16,0 0 15-16,-70-38-47 15,70 38 4-15,0 0-10 16,0 0-37-16,0 0 17 16,0 0-24-16,30 0 0 0,19 0 15 15,23-3-15 1,6-7 15-16,6 0-13 0,-6 1 5 16,-11 1-14-16,-9 8-98 15,-15 0-84-15,-29 3-236 16,-14 7-199-16</inkml:trace>
  <inkml:trace contextRef="#ctx0" brushRef="#br0" timeOffset="86708.09">13627 8640 912 0,'0'0'72'16,"0"0"99"-16,0 0-128 16,0-78 44-16,0 73-43 15,-3 5-19-15,-18 0-14 16,-15 15-1-16,-4 19-20 16,-6 16 10-16,7 6 0 15,12 0-13-15,8 0 18 16,16-13-5-16,3-7 0 15,6-12-25-15,16-12 9 16,8-12-19-16,6-7 24 16,10-24-3-16,-1-13 14 15,-6-2 0-15,-7-7 0 16,-9 2 7-16,-10 0-4 16,-7 7-3-16,-6 11 0 0,0 15 7 15,0 13 0-15,0 5 3 16,0 18-10-16,-6 21-18 15,-3 19 13-15,2 9 5 16,7 2-12-16,0-2-48 16,10 3-152-16,9-12-230 15</inkml:trace>
  <inkml:trace contextRef="#ctx0" brushRef="#br0" timeOffset="86897.18">14046 8853 913 0,'0'0'76'16,"0"0"11"-16,0 0-10 15,0 0-65-15,9 87 60 16,4-32-70-16,1 9 4 16,-5 11-12-16,-3 6-4 15,-6-13-173-15,0-22-433 16</inkml:trace>
  <inkml:trace contextRef="#ctx0" brushRef="#br0" timeOffset="87099.87">14643 8949 817 0,'0'0'242'0,"0"0"-143"16,0 0 21-16,0 0-45 15,126-72-67-15,-47 52-4 16,2 6-4-16,-6 6-10 16,-11 1-93-16,-15 7-60 15,-26 0-247-15,-19-7-226 16</inkml:trace>
  <inkml:trace contextRef="#ctx0" brushRef="#br0" timeOffset="87309.81">14896 8665 866 0,'0'0'104'0,"0"0"174"15,0 0-221-15,0 0-44 16,0 0-3-16,0 0 4 16,4 126 10-16,9-60-5 15,-7 10-12-15,1 6 4 16,-7 2-11-16,0-6-51 15,0-11-91-15,3-25-281 16,12-29-219-16</inkml:trace>
  <inkml:trace contextRef="#ctx0" brushRef="#br0" timeOffset="87671.81">15867 8620 888 0,'0'0'25'16,"0"0"168"-16,-85 0-146 16,57 19-1-16,5 7-46 15,7 11 0-15,0 5-2 16,13 2 4-16,3-1-2 16,3-10 0-16,19-7-14 15,2-13 4-15,0-13-43 16,6 0 22-16,3-19 27 0,0-12 8 15,2-8-4-15,-8-4 0 16,-6 1 13-16,-10 6 3 16,-2 11-7-16,-6 9 14 15,-3 13 37-15,0 3-32 16,0 14-28-16,0 24-11 16,0 12 11-16,0 13-5 15,0-3 5-15,4 2-74 16,21 0-120-16,11-11-243 15,7-11 210-15</inkml:trace>
  <inkml:trace contextRef="#ctx0" brushRef="#br0" timeOffset="87998.58">16264 9015 761 0,'0'0'118'0,"0"0"152"15,0 0-186-15,0 0-66 16,0 0-18-16,0 0-10 16,112-54 0-16,-66 49-13 15,-9 2-3-15,-8 3 22 16,-10 0-24-16,-9 8-2 16,-5 7 19-16,-5 4 4 15,0 8 7-15,-14 7 0 16,-12-3 7-16,-4 0 9 15,-3-1 15-15,5-4-11 0,7-7 21 16,12-9-32-16,6-9-9 16,3-1 0-16,15 0 0 15,35-3-7-15,28-13 2 16,25-5-60-16,15 2-30 16,-4-8-341-16</inkml:trace>
  <inkml:trace contextRef="#ctx0" brushRef="#br0" timeOffset="88219.07">17034 8828 632 0,'0'0'246'15,"0"0"-70"-15,0 0-25 16,0 0-33-16,0 0-88 15,116-20 31-15,-57 11-61 16,3 1 2-16,-1 4-5 16,-5 2-63-16,-9 2-118 15,-14-3-302-15</inkml:trace>
  <inkml:trace contextRef="#ctx0" brushRef="#br0" timeOffset="88657.77">18161 8575 1019 0,'0'0'143'15,"0"0"45"-15,0 0-103 16,0 0-26-16,0 0-15 15,-121-21-44-15,75 37 0 16,-2 17-6-16,5 10 6 16,9 10-1-16,4-1 1 0,14-2 0 15,9-7-20 1,7-10 20-16,10-7-12 0,18-12-12 16,3-12-36-16,7-2 29 15,8-22 7-15,3-11-8 16,-7-5 16-16,-3-3-30 15,-13-3 46-15,-6 4-8 16,-5 7 16-16,-9 11-6 16,-6 12-1-16,0 10 7 15,0 0 0-15,-6 16-8 16,-9 17-6-16,-6 14-6 16,-1 6 16-16,9 0-11 15,10 3-37-15,3 3-111 16,5-10-138-16,25-15-344 15</inkml:trace>
  <inkml:trace contextRef="#ctx0" brushRef="#br0" timeOffset="89093.93">18365 8890 526 0,'0'0'173'16,"0"0"40"-16,0 0-72 15,0 0-52-15,0 0-88 16,0 0-1-16,13-13-15 16,15 13 9-16,5 0-1 15,4 0-33-15,-1 0-20 0,-11 0-1 16,-5 0 0-16,-10 7 19 16,-7 3 9-16,-3 6 33 15,0-3-7-15,-17 4 16 16,-1-1 6-16,4-2 61 15,1-1-46-15,5-4 7 16,5-3-24-16,3 2-2 16,0-2 16-16,7 7-17 15,16 1 9-15,7 0 7 16,-1 2-19-16,3-3 13 16,-13 1-20-16,-1-4 0 15,-12-1 1-15,-6 4 2 16,0-1-3-16,-26 5 18 0,-13 3-16 15,-13 1 17 1,-6-6-19-16,-1-4-2 0,3 2-8 16,12-6-66-16,11-7-111 15,16 0-213-15</inkml:trace>
  <inkml:trace contextRef="#ctx0" brushRef="#br0" timeOffset="89296.47">18878 8799 789 0,'0'0'103'0,"0"0"53"0,0 0-7 16,0 0-83-16,90-5-26 16,-33 2-11-16,-2 3-29 15,-4 0-15-15,-5-3-64 16,-10 3-144-16,-20-3-156 15,-12-11-194-15</inkml:trace>
  <inkml:trace contextRef="#ctx0" brushRef="#br0" timeOffset="89506.53">19070 8663 675 0,'0'0'233'16,"0"0"21"-16,0 0-105 15,0 0-67-15,0 0-30 0,0 0 23 16,-14 2-67-16,14 15 1 16,0 11-1-16,6 8-4 15,-1 6 6-15,-5 6-10 16,0 0-19-16,0 8-40 16,-5 1-126-16,3-12-124 15</inkml:trace>
  <inkml:trace contextRef="#ctx0" brushRef="#br0" timeOffset="89704.05">19881 9008 990 0,'0'0'71'15,"0"0"-25"-15,0 0-41 16,118-16-10-16,-57 16-203 16,-9 0-328-16</inkml:trace>
  <inkml:trace contextRef="#ctx0" brushRef="#br0" timeOffset="89885.04">20421 8981 810 0,'0'0'108'0,"0"0"9"15,0 0-51-15,0 0-51 16,85 0-15-16,-40 0-148 16,-3 0-218-16,-3 0-235 15</inkml:trace>
  <inkml:trace contextRef="#ctx0" brushRef="#br0" timeOffset="90040.45">20999 8966 328 0,'0'0'165'0,"0"0"-49"16,0 0 51-16,107-26-40 15,-79 22-127-15,-4 1-6 16,-12 0-180-16,-11-4-419 15</inkml:trace>
  <inkml:trace contextRef="#ctx0" brushRef="#br0" timeOffset="91067.69">13380 11823 64 0,'0'0'135'0,"0"0"35"0,0 0 55 15,41-88-55-15,-41 61 5 16,0-8-66-16,-15 4-13 15,-11 7-50-15,-3 4-1 16,-7 11 3-16,-7 9-41 16,-12 26 6-16,-2 24-13 15,-2 22 2-15,13 12-12 16,17 0 10-16,19-8 0 16,10-9-6-16,26-15 10 15,19-15-4-15,7-17 0 16,6-20 4-16,2-3-4 15,1-31 0-15,-3-18 0 16,-7-8 5-16,-10-4 8 16,-12 0-13-16,-17 1 0 0,-12 7 8 15,0 16-2-15,0 15-6 16,-3 14 0-16,-6 11 1 16,-4 20-1-16,-1 29-12 15,-2 18 11-15,7 12 1 16,6 7-8-16,3 0 8 15,0-4-49-15,22-9-68 16,1-15-197-16,3-21-112 16</inkml:trace>
  <inkml:trace contextRef="#ctx0" brushRef="#br0" timeOffset="91270.72">13831 12062 717 0,'0'0'138'15,"0"0"144"-15,0 0-142 0,0 0-75 16,0 0-21-16,0 0-28 16,4 39-8-16,1 3 62 15,-5 11-64-15,0 6 6 16,0 2-6-16,-9 1-6 16,-1-6-15-16,4-6-103 15,6-18-93-15,0-22-262 16</inkml:trace>
  <inkml:trace contextRef="#ctx0" brushRef="#br0" timeOffset="91550.47">14474 11952 1109 0,'0'0'60'0,"0"0"146"15,0 0-131-15,0 0-7 16,0 0-47-16,0 0-18 16,149-17 59-16,-63 7-56 15,-3-2-6-15,-10-1 2 16,-19-1 11-16,-19 4-16 16,-15 3 3-16,-10 1-14 0,-10 3 4 15,0 3-42-15,0 0-24 16,-10 0-38-16,-9 0-230 15,3 0-372-15</inkml:trace>
  <inkml:trace contextRef="#ctx0" brushRef="#br0" timeOffset="91967.57">15887 11725 784 0,'0'0'84'16,"0"0"193"0,-91-86-193-16,61 73-12 0,-2 5-34 15,0 8-36-15,-10 11 11 16,-1 21-13-16,4 15 0 16,6 6-10-16,14 7 10 15,7 2 0-15,5-9-4 16,7-8 7-16,0-15-12 15,16-10 6-15,7-16-9 16,9-4 5-16,7-13-13 16,1-18 20-16,-6-4-3 15,-3-5 13-15,-5-4-10 16,-8-2 0-16,-2 0 1 0,-5 13 8 16,-5 7 3-16,1 13-3 15,-7 10 17-15,0 3-26 16,0 13-3-1,0 20-21-15,0 17 22 0,0 9-12 16,-7 7-27-16,7 4-20 16,0-5-30-16,0-14-184 15,0-20-103-15</inkml:trace>
  <inkml:trace contextRef="#ctx0" brushRef="#br0" timeOffset="92304.2">16062 11969 29 0,'0'0'774'0,"0"0"-604"16,0 0 21-16,0 0-98 15,0 0-37-15,0 0-53 16,-3-30 1-16,32 24-4 16,7 3-1-16,7-1-2 15,-9 4-39-15,-6 0 18 16,-6 7-21-16,-6 4-7 15,-10 4 33-15,-5 5-27 16,-1 2 38-16,-4 5 2 16,-15 3 12-16,-4-3-4 15,-6 2 6-15,6-3 13 16,-3-6 38-16,11-1-52 16,10-8 11-16,5-5-17 0,0-1 7 15,30-2-16-15,22-3 5 16,16 0-44-16,13-3 0 15,10-11-311-15,-3-6-185 16</inkml:trace>
  <inkml:trace contextRef="#ctx0" brushRef="#br0" timeOffset="92536.96">17174 11830 989 0,'0'0'138'16,"0"0"64"-16,0 0-115 0,0 0-55 15,0 0-23-15,0 0-6 16,82-36-6-16,-18 32-3 16,-2-6-73-16,-8 10 2 15,-9-3-49-15,-9 0-108 16,-20 0-115-16,-16-5-142 15</inkml:trace>
  <inkml:trace contextRef="#ctx0" brushRef="#br0" timeOffset="92755.18">17341 11622 467 0,'0'0'179'0,"0"0"173"16,0 0-146-1,0 0-54-15,0 0-56 0,0 0 9 16,-32-53-65-16,32 53-6 15,0 6-26-15,0 11 5 16,0 9-16-16,0 15 3 16,0 10 0-16,-3 7-2 15,-9 7 2-15,-2 5-3 16,-1 6-72-16,4-4-87 16,8-9-88-16,3-26-437 15</inkml:trace>
  <inkml:trace contextRef="#ctx0" brushRef="#br0" timeOffset="93136.32">18284 11618 1076 0,'0'0'54'15,"0"0"118"-15,-108-36-170 16,83 36 44-16,2 13-46 15,4 20 8-15,-2 10-22 16,5 9 14-16,7 2 0 16,9-1-13-16,0-11 12 15,0-5 0-15,16-16-15 16,10-12-29-16,6-9 36 16,11-9-14-16,2-21 23 0,0-7-1 15,-11-5 5-15,-5-2-3 16,-10 1 13-16,-7 2-14 15,-8 13 38-15,-1 11-3 16,-3 11 4-16,0 6-4 16,0 0-35-16,0 19-11 15,0 21 8-15,0 10 3 16,0 13-14-16,0 3 5 16,-1 6-92-16,-4 1-44 15,5-18-331-15</inkml:trace>
  <inkml:trace contextRef="#ctx0" brushRef="#br0" timeOffset="93594.13">18734 11994 712 0,'0'0'219'0,"0"0"38"16,0 0-204-16,0 0-1 15,0 0-52-15,0 0-26 16,60-32 24-16,-17 32-66 16,-6 0-2-16,-6 7-11 15,-5 3-77-15,-11-3 37 16,-8 1 29-16,-5-1 42 0,-2-3 49 16,0 5 2-16,-5-1 3 15,-2-2 37-15,-5 5 27 16,1-5 4-16,4 4-46 15,2 0-3-15,5-3 8 16,0 3-30-16,0 0 25 16,6 2 20-16,14 5-1 15,1-4 23-15,3 4-32 16,-4-5-28-16,-5 4 16 16,-4-8-17-16,-5 1-7 15,-6-1 0-15,-6 1 9 16,-23 8 9-16,-11-1-9 0,-6 0-3 15,-3-2 4 1,4-5-8-16,6-1-2 0,11-5 0 16,5 3-61-16,9-6-79 15,11-3-251-15</inkml:trace>
  <inkml:trace contextRef="#ctx0" brushRef="#br0" timeOffset="93966.48">19705 11794 610 0,'0'0'35'0,"0"0"201"16,0 0-110-16,0 0-27 16,0 0-45-16,0 0-34 15,0 0 25-15,-6-7-32 16,49 10 26-16,23 1 24 15,13-4-59-15,4 0 2 0,-6 0-6 16,-11 0-69-16,-19-7-49 16,-20-3-226-16,-27-7-255 15</inkml:trace>
  <inkml:trace contextRef="#ctx0" brushRef="#br0" timeOffset="94185.66">19944 11520 788 0,'0'0'163'0,"0"0"75"15,0 0-115-15,0 0-49 16,0 0-21-16,0 0-34 0,-13-17-8 16,13 47-3-16,0 12-8 15,0 18 0-15,0 13 1 16,-11 10-1-16,-7 6-21 15,-6 3-120-15,2-9-172 16,6-21-80 0</inkml:trace>
  <inkml:trace contextRef="#ctx0" brushRef="#br0" timeOffset="94383.1">20833 12131 1192 0,'0'0'25'15,"0"0"-8"-15,0 0-17 16,0 0-15-16,141-10-18 16,-77 12-189-16,-2-2-320 15</inkml:trace>
  <inkml:trace contextRef="#ctx0" brushRef="#br0" timeOffset="94547.31">21405 12126 101 0,'0'0'770'15,"0"0"-687"-15,0 0-74 0,0 0-9 16,118-3-6-16,-45 3-265 15,-1 0-136-15</inkml:trace>
  <inkml:trace contextRef="#ctx0" brushRef="#br0" timeOffset="94720.85">22078 12117 442 0,'0'0'173'0,"0"0"-93"15,0 0 131-15,0 0-82 0,0 0-76 16,0 0-4 0,55-5-46-16,-47 5-3 0,-1 0-60 15,-7 0-340-15</inkml:trace>
  <inkml:trace contextRef="#ctx0" brushRef="#br0" timeOffset="120814.43">25131 8710 43 0,'0'0'54'15,"0"0"72"-15,0 0-32 0,0 0 16 16,0 0 9-16,0 0 7 15,0 0 35-15,0 0-42 16,-52-34-15-16,49 34 11 16,3 0-59-16,0-3-8 15,0 3-10-15,0 0-37 16,33-5 17-16,36-3-18 16,30-6 0-16,21-3 15 15,0 1-14-15,-13 6-2 16,-16 0-75-16,-21 9-43 15,-24 1-30-15,-30 1-192 16,-17 19-35-16,-47-1 131 0</inkml:trace>
  <inkml:trace contextRef="#ctx0" brushRef="#br0" timeOffset="120980.69">25143 8910 445 0,'0'0'129'16,"0"0"135"-16,0 0-121 15,0 0-97-15,0 0-17 16,81-7 4-16,30-10 25 16,28-3-21-16,9 1-37 15,-6 7-17-15,-13 5-184 16,-17-3-241-16</inkml:trace>
  <inkml:trace contextRef="#ctx0" brushRef="#br0" timeOffset="121588.03">27423 8176 648 0,'0'0'0'16,"0"0"223"-16,-17-89-27 16,14 72-90-16,0 1-22 15,3 12-18-15,-2 3 14 16,2 1-66-16,0 0-13 15,-1 1-1-15,1 23-3 16,0 13 3-16,0 17 5 16,-3 12-2-16,-3 6 34 15,0 7-34-15,-3 6 5 16,-1-2 13-16,1-3-13 16,-2-5-5-16,5-12-3 15,-1-5 7-15,4-12-7 0,1-12 0 16,2-10 0-16,0-12-1 15,0-7 13-15,0-5-12 16,0 0 25-16,0 0-19 16,0 0 35-16,2 0-36 15,14 0-4-15,17 0 18 16,10-5-14-16,14-6 8 16,7 0-13-16,8 1 5 15,2 3-5-15,7 1 0 16,-11 6 0-16,-13 0-8 0,-18 0 8 15,-19 0-14-15,-9 0-48 16,-11 4-55-16,0 9-10 16,-12 13-117-16,-26 0-143 15</inkml:trace>
  <inkml:trace contextRef="#ctx0" brushRef="#br0" timeOffset="122452.39">25646 11863 515 0,'0'0'107'15,"0"0"-8"-15,0 0 122 16,0 0-146-16,0 0-23 15,0 0 5-15,-51 0-57 16,51 0 2-16,9 6 17 0,24 5 5 16,18-5 49-16,20-3-25 15,11-3-29-15,15-9 33 16,2-11-50-16,-2 0-2 16,-9 1 9-16,-15 5-8 15,-17 4-2-15,-15 4-9 16,-19 5-82-16,-13 1 11 15,-9 1-158-15,-18 25-18 16,-28 7 136-16,-15 6-161 16,-8-6 4-16</inkml:trace>
  <inkml:trace contextRef="#ctx0" brushRef="#br0" timeOffset="122756.69">25793 12117 34 0,'0'0'121'15,"0"0"35"-15,0 0 46 16,0 0 37-16,0 0 5 15,0 0-100-15,-53 4-28 16,53-4-54-16,3-1 4 16,28-12-20-16,21-2-29 15,19-5 25-15,15 6-42 16,0 1 0-16,1 7 0 16,-5-2 6-16,-4 5-6 15,-10 3 0-15,-7 0 3 16,-13 0-9-16,-15 0 6 15,-15 0 0-15,-9 0-4 0,-9 0 3 16,0 0 1-16,0 0 0 16,0 0-29-16,0 0 16 15,0 0-62-15,0 0-32 16,-6 6-73-16,-6 5-265 16,1-5-121-16</inkml:trace>
  <inkml:trace contextRef="#ctx0" brushRef="#br0" timeOffset="127166.6">27458 12005 210 0,'0'0'50'15,"0"0"9"-15,0 0 96 16,0 0-42-16,0 0-54 16,0 0 25-16,0 0-16 15,-13-7-24-15,13 7 20 16,0 0-30-16,-2 0-4 16,1 0-7-16,1 0-8 15,0 0 33-15,0 0-31 16,0 0 3-16,0 0 23 15,0 0-35-15,0 0 19 16,0 0-7-16,0 0-16 16,0-2 22-16,22 2-26 15,11-2 14-15,15-3 31 16,12 2-45-16,6-4 13 16,6 3-12-16,1-5 8 0,-1 5-7 15,-7-3-2-15,-8 2 0 16,-9-3 2-16,-10 2 4 15,-12 0-6-15,-8 2 0 16,-11 0 12-16,-2 4-7 16,-4 0-5-16,-1 0 0 15,0 0 3-15,0-3-1 16,0 3-2-16,0 0 0 16,3 0-2-16,-2 0-10 15,-1 0-44-15,0 0-77 16,5 0-105-16,4 11-247 15,2-8 124-15</inkml:trace>
  <inkml:trace contextRef="#ctx0" brushRef="#br0" timeOffset="128185.78">28753 11655 28 0,'0'0'53'0,"0"0"86"16,0 0-54-16,0 0 17 15,0 0 11-15,0 0-30 16,1-37 28-16,-1 34-7 16,0-3 4-16,0 2-4 15,0-3-56-15,-1 1 12 16,-2-4-22-16,0 3-20 15,1-3 29-15,1 0-42 16,1 3-1-16,-2-1 18 16,2 4-19-16,0 1 11 15,0 3 4-15,0 0-13 16,0 0 14-16,0 0-19 16,0 0 0-16,0 0-12 0,-1 15 0 15,-1 16 11-15,-1 18-5 16,-2 8 12-16,0 9 5 15,-1 2-9-15,0-1 2 16,1-3 13-16,-1-9-7 16,2-9-10-16,3-10 0 15,1-6 8-15,-2-6 12 16,2-8-20-16,0-6 0 16,-1-1 21-16,1-6-15 15,0-2 1-15,0-1-6 16,0 0 9-16,0 0 7 15,0 0-16-15,0 0-1 0,0 0 23 16,0 0-19-16,0 0 10 16,13 0-5-16,10 0-5 15,11 0 43-15,9 0-39 16,9-4-8-16,8-2 7 16,5-4-2-16,-2 1-5 15,-3 1 0-15,-14 2 5 16,-7-1-5-16,-13 0 0 15,-7 5 0-15,-5 1-5 16,-9-2 12-16,-2 3-7 16,-3 0 0-16,0 0 3 15,0 0-6-15,0 0 3 16,0 0 0-16,0 0-8 0,0 0 6 16,0 0 2-1,0 0-18-15,0 0-35 0,0 0 26 16,0 0-63-16,-9 0-33 15,-16 0-73-15,-11 0-269 16,-9-7 3-16</inkml:trace>
  <inkml:trace contextRef="#ctx0" brushRef="#br0" timeOffset="128556.72">28668 11560 24 0,'0'0'40'0,"0"0"-20"15,0 0 8-15,0 0 21 16,0 0-9-16,0 0-10 16,10-54-5-16,-10 48-19 0,0 3 7 15,-1-1-13-15,-6 4-7 16,-3 13 2-16,1 24-51 15,-4 15 17-15,0 18-47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23T03:22:07.0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2819 2677 614 0,'0'0'6'16,"0"0"-6"-16,0 0 77 15,0 0 63-15,0 0-47 0,0 0-33 16,0 0 20-16,-30 0-13 15,30 0-59-15,0 0-1 16,6 0-2-16,13 0 10 16,17 0-9-16,19 0 14 15,20 0 29-15,16 0-46 16,6 0 9-16,1 0-12 16,-1 0 0-16,-6 0-3 15,-6 0 3-15,-12 0 0 16,-25 0-3-16,-21 0 3 15,-17 3-2-15,-10-3 0 0,0 0 4 16,-31 0 2 0,-30 0-4-16,-30 0-13 0,-18 0 9 15,-12 8 0-15,-1 5 4 16,7 0-3-16,12 5 3 16,15-4-7-16,27-5 7 15,16-2 0-15,18-5 7 16,17-2-4-16,7 2 4 15,3-2-7-15,0 1 6 16,13 8-13-16,20 4-3 16,12 3 10-16,13 1 10 15,8-1-5-15,-8-4-5 16,3 2 4-16,-3 2 5 0,-1-4-8 16,-2 3-1-1,-10 0 0-15,-2 5-2 0,-9 2 2 16,-10 1 0-16,-7-1 0 15,-11 3 1-15,-6 3 0 16,-6 6-1-16,-27 7 0 16,-21 5 10-16,-19 2-2 15,-9 1-5-15,0-1-2 16,6-2 5-16,22-7-9 16,20-7 3-16,13-10 0 15,12-9-7-15,9-6 9 16,0-1-2-16,24 1 5 0,21-2-5 15,32-4 22 1,23-1-22-16,15-4 2 0,12-14-2 16,-14 0 0-16,-16 1-21 15,-18 7-75-15,-24 4-114 16,-32 6-248-16</inkml:trace>
  <inkml:trace contextRef="#ctx0" brushRef="#br0" timeOffset="470.07">2607 3835 16 0,'0'0'824'0,"0"0"-756"15,0 0 138-15,0 0-197 16,0 0 42-16,0 0-51 16,-3-30 0-16,28 30-2 15,5 0 10-15,0 12-18 16,-9 19 10-16,-2 7 0 16,-8 6-7-16,-8 4-2 15,-3-1 0-15,0-5-1 16,-5-9-3-16,-2-13 10 15,2-11-1-15,4-8 4 0,1-1 11 16,0 0-10-16,0-16 53 16,0-16 1-16,9-13-48 15,10-11 4-15,5 3-11 16,0 7 0-16,1 10 4 16,-7 11-2-16,-3 14-2 15,0 11 0-15,-6 0-14 16,6 25 8-16,0 9-2 15,-5 11-8-15,-1 4-4 16,-6 4-28-16,-3 1-59 16,0-7-154-16,0-14-77 15</inkml:trace>
  <inkml:trace contextRef="#ctx0" brushRef="#br0" timeOffset="655.95">3093 3943 812 0,'0'0'200'0,"0"0"-58"15,0 0-91-15,0 0-16 16,0 0-35-16,0 0-8 16,133-13 2-16,-63 3-104 15,-6 2-210-15,-7 2-182 16</inkml:trace>
  <inkml:trace contextRef="#ctx0" brushRef="#br0" timeOffset="808.63">3250 4117 641 0,'0'0'66'16,"0"0"96"-16,0 0-45 15,0 0-87-15,0 0-29 16,122-10-2-16,-31-16-69 15,0-8-378-15</inkml:trace>
  <inkml:trace contextRef="#ctx0" brushRef="#br0" timeOffset="988.5">3818 3824 703 0,'0'0'149'16,"0"0"-37"-16,0 0 127 15,0 0-181-15,0 0-58 16,0 73 0-16,3-22-2 16,-3 9 2-16,-9 3-75 15,-15-7-262-15,-4-13-309 16</inkml:trace>
  <inkml:trace contextRef="#ctx0" brushRef="#br0" timeOffset="1799.67">2938 2241 415 0,'0'0'58'15,"0"0"61"-15,0 0-14 16,0 0 16-16,0 0-78 15,0 0-38-15,-18 25 13 16,17-3-6-16,1-2 30 0,0-2-7 16,0-6-11-16,0-5-7 15,6-3-5-15,10-2-11 16,5-2 27-16,0 0-8 16,3-3 22-16,1-11-1 15,2-1-22-15,-2-4 21 16,5-7-20-16,1-4-18 15,-5-4 23-15,1 5-19 16,-8 3-1-16,-4 9 14 16,0 5-14-16,-3 7-1 15,4 5-4-15,5 0-4 16,-3 2-5-16,9 13 5 16,-5 6 4-16,-2-1 2 15,-4-3 1-15,-7-3-3 16,-6-2 0-16,-3-2 3 0,0 0-3 15,-21 0 4-15,-12-2-2 16,-16-4 8-16,-18 1-6 16,-9-5-8-16,-2 0-6 15,5 0-12-15,14-8 16 16,9-7-18-16,12 1 19 16,12 3 3-16,13 3-32 15,8 8-5-15,5 14-163 16,0 15-292-16,11 6 29 15</inkml:trace>
  <inkml:trace contextRef="#ctx0" brushRef="#br0" timeOffset="2517.81">4803 2617 441 0,'0'0'73'16,"0"0"123"-16,0 0-15 0,0 0-30 15,0 0-102 1,0 0-11-16,-66 17-13 0,33 31-25 15,2 16 12-15,-2 15-7 16,6 5-3-16,5-1 28 16,11-4-30-16,11-11 7 15,0-16-7-15,27-14-7 16,24-18-23-16,16-20-113 16,6-7-179-16,-4-33-230 15</inkml:trace>
  <inkml:trace contextRef="#ctx0" brushRef="#br0" timeOffset="2706.25">4974 2908 590 0,'0'0'74'0,"0"0"55"16,0 0 178-16,0 0-238 15,0 0-30-15,0 0-39 16,0 0 6-16,48 6-11 15,-2-11 5-15,3-2-123 16,-4-4-223-16,-9-2-268 16</inkml:trace>
  <inkml:trace contextRef="#ctx0" brushRef="#br0" timeOffset="2891.75">5380 2684 840 0,'0'0'253'0,"0"0"-133"16,0 0-93-16,0 0-8 16,0 0-19-16,-9 85 0 15,15-27 25-15,0 9-25 16,1 4 0-16,2 4-4 16,2-12-143-16,2-22-333 15</inkml:trace>
  <inkml:trace contextRef="#ctx0" brushRef="#br0" timeOffset="3116.85">5717 2592 853 0,'0'0'109'0,"0"0"-45"15,0 0-35-15,0 0 79 16,100 113-56-16,-60-63-28 15,-4 0 11-15,-12 4-32 16,-15 8 1-16,-9 0-4 16,-15 3-7-16,-27-3-8 15,-9-7-118-15,-13-18-214 16,-1-22-222-16</inkml:trace>
  <inkml:trace contextRef="#ctx0" brushRef="#br0" timeOffset="3852.31">5845 2394 187 0,'0'0'17'0,"0"0"73"15,0 0-66-15,0 0 4 16,0 0-16-16,0 0 20 0,-16 0 36 16,16 2-8-1,0-1 2-15,0 1-4 0,0 2 18 16,0-3-13-16,0-1 11 15,0 2-9-15,0-2-27 16,0 0 15-16,9-14-6 16,7-8-28-16,5 0 6 15,0 2-17-15,0 8 14 16,-2 3-8-16,1 7-11 16,-1 2-6-16,3 6-3 15,1 17 6-15,-4 9-8 16,-1-1 9-16,-9 0-1 15,-6-6 0-15,-3-7 6 16,0-8-16-16,0-5 10 0,0-3 0 16,0-2 4-16,3 0 0 15,-3-10 29-15,3-15 26 16,0-8-59-16,10-5 9 16,1 2-7-16,5 7-2 15,1 12 18-15,-1 7-16 16,3 10 3-16,2 4-5 15,0 23-3-15,-3 15-9 16,-12 16 12-16,-9 14-57 16,-6 8-75-16,-33 7-268 15,-16-5-108-15</inkml:trace>
  <inkml:trace contextRef="#ctx0" brushRef="#br0" timeOffset="4146.99">4464 3601 949 0,'0'0'11'0,"0"0"105"15,0 0-45-15,0 0-52 16,149-12 42-16,-19-6 18 15,31-3-28-15,14-4-23 0,8 0-5 16,6-2 4-16,-11 5-21 16,-5 10-11-16,-30 3 5 15,-31 6-38-15,-33 1-61 16,-33 2-71-16,-35 0-165 16,-19 8-42-16,-44 15-10 15</inkml:trace>
  <inkml:trace contextRef="#ctx0" brushRef="#br0" timeOffset="4684.08">5089 3996 467 0,'0'0'313'0,"0"0"-257"15,0 0 166-15,0 0-155 16,0 0-40-16,0 0 6 16,36-46-26-16,-14 39-5 15,1 6-1-15,-1 1-1 16,-3 3 0-16,1 19-9 16,-4 9 10-16,-4 5-2 15,-6 5-2-15,-6-4-28 16,0-3 25-16,0-5-27 0,-6-11 31 15,0-7-7 1,3-8 16-16,3-3-7 0,0 0 17 16,0-3 29-1,0-19 30-15,0-17-66 0,0-8-7 16,0-7 13-16,12 1-14 16,9 7-3-16,1 9 1 15,2 6 0-15,6 14-9 16,-3 8 9-16,3 9-5 15,-2 0-4-15,-1 14 8 16,1 10 1-16,-4 7 0 16,0 6 4-16,-12 6-8 0,-6 1 4 15,-6 6 0 1,0-1-3-16,-12-5 8 16,-6-8-5-16,9-14 0 0,0-8 2 15,9-9-14-15,0-5-9 16,0 0-69-16,3-5-100 15,12-11-336-15</inkml:trace>
  <inkml:trace contextRef="#ctx0" brushRef="#br0" timeOffset="5645.76">8427 3306 604 0,'0'0'159'0,"0"0"-157"15,0 0 149-15,0 0-80 16,0 0-11-16,0 0-19 15,0 0-24-15,0 10 31 16,-10-5-39-16,-5-2-6 16,0 0 8-16,6-3-9 15,3 0 7-15,0-4-9 16,2-9 1-16,4-3-12 0,0 2 2 16,0 2-6-16,0 7 15 15,10 0-10-15,2 5-5 16,-2 0-66-16,1 8 6 15,-5 8 24-15,-3 6-7 16,-3-2 32-16,0 0 24 16,0-4-8-16,0-5 9 15,-6-4 1-15,3-4 0 16,3-3 39-16,0 0 36 16,0 0 30-16,0-14-11 15,0-12-71-15,12-3-13 16,4 1-6-16,-4 10-2 15,0 10 38-15,-9 5-21 0,0 3-7 16,0 0-12-16,3 22 5 16,-3 15-7-16,-3 10 2 15,0 6-6-15,-18 4 1 16,-6-1-40-16,-4 1-52 16,-5-7-170-16,6-10-197 15</inkml:trace>
  <inkml:trace contextRef="#ctx0" brushRef="#br0" timeOffset="6261.9">9892 2667 942 0,'0'0'66'16,"0"0"40"-16,0 0 39 15,0 0-68-15,0 0-47 16,0 0-22-16,22-33-8 16,72 13 0-16,20-9 5 15,-1 3-5-15,-19 9 0 16,-24 3-6-16,-28 11-41 0,-20 0 2 15,-13 3 27 1,-9 0-18-16,-31 0 26 0,-21 0-9 16,-23 5-76-16,-10 5 85 15,-9 5-1-15,-6 9 11 16,5 1 0-16,11-2 4 16,20-4-4-16,24-7 20 15,20-4-10-15,13-4 13 16,7 4-23-16,21 4-5 15,21 2 3-15,16 6 4 16,10 1 6-16,-2-1-8 16,-11 0 5-16,-13-3-7 15,-17 3 2-15,-11 0 0 16,-14 3 0-16,-3 9 6 0,-27 8 8 16,-15 9-3-16,-13 5 3 15,-12 0 26-15,3 1-36 16,-2-5 18-16,14-9 5 15,19-9-12-15,14-7 20 16,22-9-35-16,6-5 0 16,40-8-13-16,29-3 13 15,26-18 0-15,25-16-34 16,12-4-68-16,4-1-76 16,-9-5-373-16</inkml:trace>
  <inkml:trace contextRef="#ctx0" brushRef="#br0" timeOffset="6561.19">11318 2367 24 0,'0'0'1040'16,"0"0"-971"-16,0 0 139 15,0 0-52-15,0 0-97 16,0 0-30-16,-15-45-8 16,9 53-21-16,-9 20 0 15,-15 20-2-15,-9 25 9 0,-2 16-4 16,-1 3-3 0,2 0 0-16,10-6-12 0,18-17 7 15,12-9-44-15,12-12-50 16,31-23-82-16,18-15-118 15,8-13-292-15</inkml:trace>
  <inkml:trace contextRef="#ctx0" brushRef="#br0" timeOffset="6729.64">11327 2710 843 0,'0'0'89'0,"0"0"117"0,0 0-102 15,0 0-98 1,0 0-6-16,88-30-12 0,-6 24-11 16,0-5-118-1,-9-6-323-15</inkml:trace>
  <inkml:trace contextRef="#ctx0" brushRef="#br0" timeOffset="6912.63">11811 2438 797 0,'0'0'141'16,"0"0"84"-16,0 0-159 0,0 0-53 15,0 0-7 1,-7 123-6-16,1-53 25 0,-4 4-24 16,-5-3-2-16,-6 2-21 15,3-11-164-15,7-23-386 16</inkml:trace>
  <inkml:trace contextRef="#ctx0" brushRef="#br0" timeOffset="7165.8">12265 2360 1059 0,'0'0'99'0,"0"0"50"16,0 0-60-16,0 0-44 15,0 0-23-15,82 53-2 0,-20-13 52 16,3 8-72-16,-13 7 13 16,-19 6-17-16,-21-1 4 15,-12 1-1-15,-27 3-13 16,-24-4-31-16,-23-5-15 16,-8-10-63-16,1-22-36 15,9-16-12-15,21-11-121 16,22-33-190-16</inkml:trace>
  <inkml:trace contextRef="#ctx0" brushRef="#br0" timeOffset="7579.9">12499 2155 753 0,'0'0'147'16,"0"0"-38"-16,0 0 46 15,0 0-61-15,0 0-57 16,0 0 0-16,69-36-30 16,-23 32-7-16,-4 4-11 15,-3 0 6-15,-8 18-45 16,-10 6 13-16,-9 6-28 16,-12 2-12-16,0 0 27 15,-12-5-2-15,-6-7 28 16,3-7 14-16,2-5 20 0,7-6-9 15,6-2 59 1,-4 0 20-16,4-14 27 0,0-12-73 16,0-9-17-1,20-7 13-15,9-2-27 0,6 5 10 16,1 7-10-16,-3 11 6 16,-1 16-12-16,0 5 3 15,4 5 0-15,-6 22-11 16,-5 11 9-16,-9 10-3 15,-16 9-9-15,0 3-90 16,-31 5-65-16,-12-5-237 16</inkml:trace>
  <inkml:trace contextRef="#ctx0" brushRef="#br0" timeOffset="8149.42">11093 3222 506 0,'0'0'100'0,"0"0"-51"0,0 0 198 16,0 0-141 0,0 0-53-16,0 0-34 0,-12 20-12 15,96-13 41-15,45-2 57 16,38-5-63-16,49 0 24 15,38-10-54-15,28-3 14 16,10-1-21-16,-8-3 8 16,-34-3-13-16,-35 0 0 15,-48-2 5-15,-52 1-18 16,-51 8 9-16,-40 0-35 16,-24 12 12-16,-57 1-62 15,-29 6-403-15</inkml:trace>
  <inkml:trace contextRef="#ctx0" brushRef="#br0" timeOffset="11225.19">9655 3824 222 0,'0'0'61'16,"0"0"99"-16,0 0 21 16,0 0-64-16,0 0 45 15,0 0-70-15,-24-14-15 16,24 14-46-16,0-2-17 15,0 2-6-15,0 0-8 16,0 0-9-16,10 0 0 16,4 6-17-16,-2 12 21 15,-2 8-24-15,-4 3-3 0,-6 5 30 16,0 0-21-16,0-2 6 16,0-9 11-16,-3-5-10 15,-6-7 11 1,5-5 4-16,1-4 1 0,3-2 7 15,0 0-6-15,0 0 33 16,0-13 31-16,10-12-23 16,10-8-24-16,5-5-18 15,-1-3 0-15,-2 7 4 16,-4 3-2-16,-3 13-2 16,-9 9 0-16,-3 9-3 15,0 0-3-15,0 11-20 16,3 19-12-16,1 13 32 0,-4 10-8 15,-3 5 5-15,0-4-11 16,0-3-75-16,0-10-89 16,0-14-18-16,1-17-57 15</inkml:trace>
  <inkml:trace contextRef="#ctx0" brushRef="#br0" timeOffset="11426.2">10011 3866 439 0,'0'0'44'16,"0"0"80"-16,0 0-68 15,0 0-17-15,0 0-35 16,0 0 1-16,8 26 0 0,26-22 0 16,9-4-10-16,2 0-3 15,1 0-112-15,-7 0-70 16,-12-7-2-16,-12 4 10 15</inkml:trace>
  <inkml:trace contextRef="#ctx0" brushRef="#br0" timeOffset="11584.12">10080 3978 10 0,'0'0'127'16,"0"0"3"-16,0 0-28 16,0 0-10-16,0 0-45 15,0 0-30-15,-27 38 2 16,79-54 36-16,2-3-43 15,0 2-12-15,-8 3-41 0,-7 1-63 16,-8 1-94 0,-10 1-70-16</inkml:trace>
  <inkml:trace contextRef="#ctx0" brushRef="#br0" timeOffset="11743.54">10389 3849 569 0,'0'0'17'0,"0"0"12"16,0 0-9-16,-14 112 59 16,8-59-43-16,-1 3-36 15,1-5-3-15,-6-6-129 0,3-20-441 16</inkml:trace>
  <inkml:trace contextRef="#ctx0" brushRef="#br0" timeOffset="12409.75">9553 1918 449 0,'0'0'34'0,"0"0"97"15,0 0 76-15,0 0-77 16,0 0-51-16,0 0-22 15,-3-4-29-15,-4 26-4 16,4 6-16-16,0 1-3 16,3-3 4-16,0-2-9 15,9-5 4-15,15-4 3 16,9-5-7-16,8-8 0 0,5-2 4 16,7-5 1-16,-1-17 0 15,-7-6 3-15,-2-4 0 16,-6-3 6-16,-10 2-6 15,-6 7 8-15,-6 9 9 16,-9 10-23-16,-6 7 8 16,6 0-10-16,0 12-24 15,7 14 24-15,1 3-10 16,-4 4 10-16,-4-8 1 16,-3-3 5-16,0-9-9 15,-3-6 3-15,0-1-8 16,-9-6 0-16,-17 0 6 15,-6 0 2-15,-4 0 2 16,-7-9 6-16,1-5-12 16,-4-6 4-16,-2 1-7 0,-1-3-4 15,4-1-2-15,-1 6-5 16,10 11-2-16,5 6-57 16,4 12-39-16,1 25-93 15,10 9-39-15,6 4-92 16</inkml:trace>
  <inkml:trace contextRef="#ctx0" brushRef="#br0" timeOffset="13222.34">11737 3842 674 0,'0'0'63'0,"0"0"221"16,0 0-145-16,0 0-59 15,0 0-45-15,0 0-14 16,18-46-21-16,12 34 0 16,3 2-6-16,1 7 6 15,3 3 0-15,-4 0-4 16,-4 3-15-16,-7 11 19 15,-9 11-33-15,-10 1 10 16,-3 10 15-16,-6 5 2 16,-24 5 6-16,-11 1 3 0,-7 3 1 15,-8-7 5-15,6-4-2 16,5-9 7-16,14-10 29 16,10-6-38-16,12-10 13 15,9-4-8-15,0 0-4 16,15 0-12-16,28-2-1 15,26-12 7-15,16-6-5 16,9-7-30-16,0-2-50 16,-7 0-97-16,-3-2-204 15</inkml:trace>
  <inkml:trace contextRef="#ctx0" brushRef="#br0" timeOffset="13654.48">12162 3575 718 0,'0'0'6'16,"0"0"162"-16,0 0 8 16,0 0-102-16,0 0-1 15,0 0-71-15,58-73 17 16,-22 67-19-16,0 6 1 0,-5 0-14 15,-1 16 8-15,-9 9-4 16,-6 13-3-16,-9-1-22 16,-6 3 13-16,0 1-25 15,-6-9 1-15,-6-7 40 16,3-13-3-16,3-12 8 16,6 0 14-16,0-5 38 15,0-20 35-15,0-15-71 16,4-11-13-16,19-5 7 15,7 5-3-15,1 6-5 16,2 12 15-16,-3 8-16 16,-5 14 6-16,2 11-7 15,-2 10-2-15,2 23-9 16,-6 14 5-16,-6 16-21 0,-9 9-24 16,-6 4-97-16,-6 0-139 15,-30-10-130-15</inkml:trace>
  <inkml:trace contextRef="#ctx0" brushRef="#br0" timeOffset="22007.39">12071 5223 167 0,'0'0'88'16,"0"0"-85"-16,0 0 40 0,0 0 12 15,0 0-42-15,0 0-10 16,0 0 44-16,-3 68 27 16,3-46 1-16,0 0-27 15,0-1-9-15,0-2 25 16,0-4-25-16,3-10-4 16,-3 2-2-16,0-6-25 15,0-1 23-15,0 0-14 16,0 0 0-16,0 0 24 15,0 0-28-15,0 0 9 16,0 0 8-16,0 0-8 16,0-4 27-16,0-6-37 15,0-6-2-15,-3 1-12 0,-4 1 5 16,4 1-3-16,-3 4 0 16,6 3 4-16,0 1 10 15,0 4 5-15,0-2 1 16,-3 3 19-16,3 0-24 15,0 0-1-15,0 0-14 16,0 1-5-16,0 23-2 16,0 17-2-16,6 17 9 15,3 12 16-15,1 13-14 16,-4 7 19-16,-3 2-7 16,-2-2-7-16,-1-7 2 15,0-13-9-15,0-9 0 0,0-20 0 16,-4-12 5-16,-2-10-5 15,0-9 0-15,-4-8 6 16,-3-2-17 0,-4 0 11-16,-4-10-25 0,-6-19 15 15,-5-4-32-15,6-10 24 16,-4-2 5-16,-2 1-4 16,9 11 8-16,4 6 9 15,5 11 0-15,5 5 1 16,5 6 8-16,4 5-4 15,0 0-5-15,0 0 11 16,0 0-20-16,4 0 9 16,19 19 0-16,8 9 8 15,2 11-7-15,4 0 13 16,-3 0 7-16,-1-1-17 0,-3-8 23 16,-4-8-27-16,0-5 0 15,-8-11 26-15,3-1-24 16,1-5 11-16,4-8 7 15,8-20-5-15,3-14 28 16,2-15-43-16,0-9 2 16,-2 1-1-16,-9 2-1 15,-2 12-25-15,-10 15-16 16,-5 14-60-16,-8 12-98 16,-3 10-234-16</inkml:trace>
  <inkml:trace contextRef="#ctx0" brushRef="#br0" timeOffset="22924.38">11206 6889 466 0,'0'0'45'15,"0"0"188"-15,0 0-20 16,0 0-95-16,0 0-54 16,0 0-25-16,-18-11-39 15,18 11-1-15,0 24-4 16,0 12 10-16,3 20-5 16,-3 4 0-16,0 6 7 15,-19 2-17-15,-11-7-58 16,-6-11-338-16,0-16-274 15</inkml:trace>
  <inkml:trace contextRef="#ctx0" brushRef="#br0" timeOffset="23209.14">10699 7543 609 0,'0'0'34'16,"0"0"235"-16,0 0-100 16,-79 22-81-16,79-22-53 15,0 5-23-15,25 0-2 16,29-1-5-16,34-1 62 16,21-3-30-16,10-3 22 15,2-11-52-15,-8-6 9 0,-5 2-15 16,-11 3 7-16,-16 7-16 15,-16 7-38-15,-22 1-60 16,-22 0-59-16,-21 16-332 16</inkml:trace>
  <inkml:trace contextRef="#ctx0" brushRef="#br0" timeOffset="23583.62">10805 8081 558 0,'0'0'399'16,"0"0"-296"-16,0 0 94 15,0 0-140-15,0 0-8 16,0 0-49-16,31-20 0 0,18 13-6 16,2 3 6-16,-5 4-1 15,-10 0-2-15,-6 4-20 16,-15 13 2-16,-8 7-2 15,-7 7 12-15,0 11 2 16,-22 4 9-16,-8 3 0 16,-1-6 3-16,-2-4 0 15,-3-6 5-15,7-5-8 16,9-7 1-16,8-9 27 16,9-7-25-16,3-5 4 15,0 0-7-15,12 0 9 16,21-5-9-16,19-12 0 0,12-8-14 15,2-1-28-15,1-4-144 16,-12 0-194-16,-9-5-246 16</inkml:trace>
  <inkml:trace contextRef="#ctx0" brushRef="#br0" timeOffset="24089.98">11151 7875 437 0,'0'0'92'16,"0"0"34"-16,0 0 87 0,0 0-118 15,0 0-27-15,0 0-35 16,-6-25-9-16,9 24 16 15,7 1-39-15,0 0 0 16,6 0-2-16,0 7-1 16,2 11-3-16,-6 3 5 15,-3 4 0-15,-6 0-10 16,-3 0 10-16,0-3-16 16,0-5 8-16,0-4 7 15,0-6-3-15,0-4 4 0,0-3 0 16,0 0 24-16,0 0 6 15,0-12 32-15,0-17-13 16,13-13-45-16,11-8 13 16,9 1-17-16,1 9 1 15,-4 9 29-15,-3 10-28 16,-9 12 8-16,-5 6-8 16,-1 3 3-16,-1 6-10 15,-1 19 3-15,-1 5 2 16,-3 9-11-16,-6 0 10 15,0 1-24-15,0-3-51 16,0-5-84-16,0-11-152 16,0-11-152-16</inkml:trace>
  <inkml:trace contextRef="#ctx0" brushRef="#br0" timeOffset="24701.6">12286 7219 513 0,'0'0'50'0,"0"0"229"16,0 0-81-16,0 0-85 16,0 0-18-16,0 0-60 15,-18-17 0-15,18 17-3 16,0 0-27-16,0 0 6 16,4 0-11-16,19 11 0 0,10 4 1 15,13 2 2-15,8-4-3 16,7 1 0-16,-3-4 7 15,-1-7-13-15,-11 3 6 16,-15-3-10-16,-14 2 4 16,-10-2-19-16,-7 3 23 15,-4 11-1-15,-22 12 3 16,-14 14-12-16,-11 6 12 16,-7 2 0-16,0 0-11 15,-2-6 10-15,11-3 1 0,7-6 0 16,17-7-14-16,13-8-14 15,12-5-101-15,6-13-218 16,23-3-228-16</inkml:trace>
  <inkml:trace contextRef="#ctx0" brushRef="#br0" timeOffset="25452.16">12960 7447 283 0,'0'0'222'0,"0"0"-46"16,0 0 82-16,0 0-103 15,0 0-67-15,0 0-28 16,-34 37-37-16,1-1 8 16,-10 9 6-16,-8 5-27 15,-1 6 22-15,0-6-32 0,3 0 0 16,13-7-5-16,13-8-40 15,20-14-86-15,3-16-230 16,30-10-343-16</inkml:trace>
  <inkml:trace contextRef="#ctx0" brushRef="#br0" timeOffset="25684.27">13791 6882 1210 0,'0'0'70'16,"0"0"-9"-16,0 0 91 0,0 0-38 15,0 0-46 1,0 0-41-16,-3-53-27 0,3 68-28 16,0 33 24-16,7 27-11 15,4 28-21-15,-5 6-71 16,-6-3-50-16,0-10-46 15,-3-19-382-15</inkml:trace>
  <inkml:trace contextRef="#ctx0" brushRef="#br0" timeOffset="25893.86">13383 7689 921 0,'0'0'178'15,"0"0"-121"-15,0 0 49 16,0 0-103-16,117 4 18 16,7-8 54-16,25-16-49 15,3-1-5-15,-5 2-21 16,-8 5-10-16,-16 10 6 16,-26 3-158-16,-35 1-299 15</inkml:trace>
  <inkml:trace contextRef="#ctx0" brushRef="#br0" timeOffset="26237.77">13621 8022 786 0,'0'0'211'15,"0"0"-79"-15,0 0-29 0,0 0-70 16,80-27-33-16,-21 18 12 15,-10 4-14-15,-11 5 2 16,-9 0 0-16,-12 5-2 16,-10 12-7-16,-7 9 8 15,-11 6-2-15,-20 11 3 16,-12 6 4-16,-5-3-2 16,-1 1-2-16,3-4 15 15,10-7-13-15,6-9 29 0,18-8-13 16,9-12-16-16,3-7 1 15,33 0 1-15,22-13-4 16,18-17 0-16,13-4-56 16,1-5-39-16,-2-2-123 15,-7-1-172-15,-17-2 19 16</inkml:trace>
  <inkml:trace contextRef="#ctx0" brushRef="#br0" timeOffset="26651.87">13964 7800 884 0,'0'0'16'0,"0"0"219"16,0 0-170-16,0 0-34 15,0 0-31-15,88-29 3 16,-68 29-9-16,-1 10 6 15,-6 9 0-15,-4 8-2 16,-5-1-8-16,-4 3 9 16,0-3-31-16,0 5-1 15,-7-10 17-15,-2-7-15 16,5-7 30-16,1-5-4 16,3-2 10-16,0 0-1 15,0-5 8-15,0-19 33 16,17-10-27-16,9-4-15 15,5 3 5-15,2 8 0 0,-3 7-4 16,-5 10 0-16,-2 10-4 16,-7 0 0-16,-3 7-12 15,1 16 8-15,-8 7 2 16,-3 3 1-16,-3 6-53 16,0-5-64-16,0-7-203 15,0-7-213-15</inkml:trace>
  <inkml:trace contextRef="#ctx0" brushRef="#br0" timeOffset="26841.84">14483 7870 597 0,'0'0'242'16,"0"0"-41"-16,0 0-64 15,0 0-97 1,0 0-36-16,97-46-4 0,-51 38 0 15,-1 2-12-15,-4 0-35 16,-6 2-137-16,-13 1-143 16,-11-1-118-16</inkml:trace>
  <inkml:trace contextRef="#ctx0" brushRef="#br0" timeOffset="27048.89">14595 7769 499 0,'0'0'150'0,"0"0"219"0,0 0-178 16,0 0-106-16,0 0-9 16,0 0-50-16,-14-3-7 15,14 20-13-15,0 13 0 16,0 4 24-16,8 4-27 16,-2 2 2-16,-6-5-10 15,3-1-21-15,-3-6-103 16,6-13-145-16,3-15-500 15</inkml:trace>
  <inkml:trace contextRef="#ctx0" brushRef="#br0" timeOffset="27246.59">14968 7645 888 0,'0'0'235'16,"0"0"-121"-16,0 0-13 15,0 0-66-15,0 0-32 16,0 0 35-16,17 99-36 16,-15-48 8-16,-2 4-10 15,-3 3-26-15,-16 4-91 16,-5-10-207-16</inkml:trace>
  <inkml:trace contextRef="#ctx0" brushRef="#br0" timeOffset="29509.75">10704 10638 479 0,'0'0'238'16,"0"0"-238"-16,0 0 147 15,0 0 3-15,0 0-78 16,25-79-44-16,15 18-21 16,5-12 5-16,4-12 31 15,3-4-31-15,-7-13 7 16,-9-4-17-16,-8-6 6 16,-13 5-1-16,-15 11-7 15,-3 24 0-15,-18 26 6 16,-4 29-6-16,-5 17 0 0,-12 41-1 15,-1 27 0 1,4 26-8-16,14 7 9 0,19-1 0 16,6-13-10-16,15-15 9 15,19-13 1-15,4-14-1 16,7-20-13-16,8-16 13 16,-7-9-10-16,-8-3 11 15,0-20 0-15,-8-4 8 16,-8-2-8-16,-2-2 6 15,-10 6-5-15,-1 8 5 16,-6 7-6-16,-3 10 0 16,0 0-4-16,4 20-7 15,7 9 11-15,4 11-3 16,4-7 8-16,1-4-8 0,2-8 3 16,2-11 0-16,2-7-8 15,3-3 12-15,1-3-4 16,4-17 0-16,-4-1 7 15,-3-1-3-15,-6 1-4 16,-5 9 0-16,-5 4-10 16,-1 6 10-16,-4 2-13 15,0 13-63-15,-3 13 10 16,-3 11-68-16,0 3-124 16,-12-1-131-16</inkml:trace>
  <inkml:trace contextRef="#ctx0" brushRef="#br0" timeOffset="29954.01">10733 10909 843 0,'0'0'169'0,"0"0"-20"16,0 0-41-16,0 0-77 15,6-77-31-15,24 58 0 16,1 8-11-16,5 11 7 16,0 0 4-16,-6 17-2 15,-5 15-15-15,-11 6 14 0,-10 8-21 16,-4-3-5-16,0-3 25 16,-12-5-22-16,0-12 20 15,-1-6 4-15,7-10 4 16,3-4 2-16,3-3-4 15,0-13 22-15,0-17 20 16,9-12-32-16,10-4-9 16,8-4 4-16,-2 8 3 15,2 8-8-15,-6 14 0 16,0 13 0-16,-6 7-12 16,-1 14 4-16,-1 16 8 15,-3 12 0-15,-4 5-15 16,-3-2 12-16,-3-5-63 0,6-10-83 15,0-10-103 1,9-14-49-16,0-6-97 0</inkml:trace>
  <inkml:trace contextRef="#ctx0" brushRef="#br0" timeOffset="30393.74">11249 10902 583 0,'0'0'125'0,"0"0"88"15,0 0-53-15,0 0-83 16,0 0-45-16,0 0-32 16,6-8-2-16,24-4 2 15,15-1 0-15,4-1 6 16,-7 5-16-16,-9 2-42 0,-11 1-39 16,-13-1 66-16,-8 0-31 15,-1 1 55-15,-4-2 1 16,-17-1-11-16,-6-1 9 15,-4-2-15-15,7 2 17 16,5 3 10-16,5-3-1 16,8 7 65-16,2-1-14 15,4-1 0-15,0 2 13 16,0 1-33-16,0-2-17 16,21 1-19-16,7 0 3 15,8 3 2-15,0 0-9 16,0 10 0-16,-4 12-3 15,-9 2 8-15,-7 10-5 16,-10 2 0-16,-6 3 4 16,-3 1-3-16,-16-1-1 15,-7-2 0-15,-3-5-3 0,6-5-45 16,4-11-23-16,8-8-70 16,8-8-180-16,3-11-45 15</inkml:trace>
  <inkml:trace contextRef="#ctx0" brushRef="#br0" timeOffset="30865.76">11782 10706 644 0,'0'0'132'16,"0"0"5"-16,0 0-56 16,0 0 3-16,0 0-51 15,-39 93-6-15,39-70 21 16,0-2-36-16,0-1 18 15,9-8-12-15,5-5-16 16,5-4 18-16,3-3-19 16,5-5 10-16,6-17 22 15,-5-7-28-15,2-7 7 16,-5 3-12-16,-5-1 3 16,-1 4-5-16,-9 10 2 15,-6 11 0-15,0 6 0 16,-4 3-4-16,6 0 4 0,0 17-11 15,3 8 11 1,2 6-3-16,-6 1 3 0,-4 2 0 16,-1-1 0-16,0-6 8 15,-3-8-8-15,-8-7 0 16,-7-1 5-16,-3-11 10 16,-4 0-15-16,-8-3 0 15,-3-17 7-15,-5-4 2 16,-3-5-9-16,4-1 0 15,1 10-14-15,9 8 13 16,11 9-21-16,5 3-3 16,7 12-18-16,7 17-65 15,0 12-44-15,0-5-167 16,18-7-232-16</inkml:trace>
  <inkml:trace contextRef="#ctx0" brushRef="#br0" timeOffset="31304.43">12769 9699 522 0,'0'0'80'0,"0"0"-12"16,0 0 201-16,0 0-125 15,0 0-38-15,0 0-20 0,-46-60-77 16,46 77-9-16,0 23-12 16,-3 16 12-16,0 17 3 15,-3 4-3-15,0 1-79 16,-4-11-69-16,5-11-286 15</inkml:trace>
  <inkml:trace contextRef="#ctx0" brushRef="#br0" timeOffset="31523.01">12597 10221 587 0,'0'0'174'0,"0"0"-97"0,0 0 97 15,0 0-60 1,0 0-71-16,0 0-29 0,44 11-5 16,26-19 29-16,11-6-16 15,0-1-22-15,-3 2-17 16,-6 9-67-16,-17 4-132 16,-16 0-112-16,-26 4-138 15</inkml:trace>
  <inkml:trace contextRef="#ctx0" brushRef="#br0" timeOffset="31841.86">12675 10542 707 0,'0'0'148'0,"0"0"11"16,0 0-98-16,0 0-47 15,81-34 6-15,-45 19-20 16,-8 11 0-16,-7 4-2 15,-9 0 6-15,-2 4-8 16,-7 14 3-16,-3 10 1 16,0 3 9-16,-6 6-7 15,-13-1-2-15,-5 2 25 16,-4-1 6-16,5-9 12 16,4-5-12-16,4-6-21 15,9-7 4-15,6-3-14 16,4-7 0-16,25 0 0 15,14-7-6-15,12-13-20 0,9-2-69 16,8-2-114 0,-5 4 7-16,-4-3-456 0</inkml:trace>
  <inkml:trace contextRef="#ctx0" brushRef="#br0" timeOffset="32683.1">13042 10346 32 0,'0'0'254'16,"0"0"-190"-16,0 0 125 15,0 0-80-15,0 0-21 16,0 0 36-16,-19 0-41 15,19 0-25-15,0 0 29 16,0 0-46-16,0 0 5 16,0 0 0-16,0 0-29 15,0 0 20-15,0-6-37 16,0-1 6-16,6 2-12 0,0-2 9 16,4 5-3-16,-3 1 0 15,10 1-7-15,-5 0 0 16,3 15 4-16,0 12 3 15,-6 7-10-15,-6 2 10 16,-3 0 0-16,0-4-3 16,0-5 6-16,0-4-8 15,-3-10 5-15,0-6 0 16,0-5 0-16,3-2 7 16,0 0-6-16,0-5 26 15,0-18-6-15,9-16 12 16,11-8-33-16,9 1 0 15,-1 3-7-15,2 9 10 0,-3 12-3 16,-6 8 0 0,-7 8 4-16,-1 6-24 0,-6 0 20 15,2 13-1-15,-3 13-10 16,0 7 17-16,-3 1-6 16,-3 4 0-16,0-7-38 15,0-2-3-15,0-9-84 16,0-7-78-16,0-13-136 15,9-3-220-15</inkml:trace>
  <inkml:trace contextRef="#ctx0" brushRef="#br0" timeOffset="32917.71">13741 10126 1021 0,'0'0'82'0,"0"0"59"16,0 0-44-16,0 0-11 16,0 0-69-16,110-33 14 15,-52 19-13-15,0 4-18 16,-12 1-4-16,-7 6-30 16,-13 3-75-16,-13 0-15 15,-10 8-147-15,-3 9-142 16,-9 2-66-16</inkml:trace>
  <inkml:trace contextRef="#ctx0" brushRef="#br0" timeOffset="33072.61">13821 10297 323 0,'0'0'299'16,"0"0"-51"-16,0 0-44 16,0 0-90-16,0 0-90 15,0 0-17-15,79-16 27 16,-18 3-34-16,3-1-19 15,5 1-25-15,2 1-257 16,-5-5-235-16</inkml:trace>
  <inkml:trace contextRef="#ctx0" brushRef="#br0" timeOffset="36314.36">14919 9813 34 0,'0'0'39'0,"0"0"23"15,0 0 17-15,0 0 12 16,0 0 12-16,0 0 1 15,7-5-17-15,-7 5 6 16,0 0-12-16,0 0 5 16,0 0-7-16,0 0-36 15,0 0-9-15,0 0-7 0,0 0-18 16,0 0 24-16,0 0-22 16,0 0-1-16,0 0 18 15,0 0-26-15,0 0 12 16,0 0-10-16,0 0 4 15,-3 3-2-15,-1 1-6 16,-2-4 0-16,-1 3-2 16,4 0 5-16,-1 1-3 15,-2-1 0-15,2 4 2 16,-5 2-6-16,3 2 4 16,-3 2 0-16,-5 2-2 15,4 2 6-15,1 2-4 16,-1-2 0-16,-1 5 5 15,2 0-1-15,2-2 0 16,1 3-4-16,0-1 21 0,6-2-20 16,0 1 12-16,0-1 1 15,0-1-11-15,0 0 23 16,12-1-22-16,1-4 4 16,4 0 13-16,2-2-20 15,2-4 11-15,0-3-3 16,2-1-6-16,3-4 26 15,-2 0-26-15,1 0 8 16,1-1 19-16,-4-10-28 16,2 2 13-16,-5-4-15 15,1 1 8-15,-4-5-6 16,-4 0-2-16,-1-4 0 0,-1 2 2 16,-7-4-2-1,0 0 0-15,-3-7-4 0,0 4-15 16,0-3 10-16,0 0-7 15,-13 0 11-15,-1 2 2 16,-4 2 1-16,-8 2 0 16,0 3 2-16,-4 8 0 15,0 0-4-15,2 7 4 16,-2 4 0-16,3 1-5 16,5 0 1-16,4 16 4 15,1 7-5-15,7 0-16 16,4 8-10-16,6-2-60 0,0-5-110 15,18-5-285-15</inkml:trace>
  <inkml:trace contextRef="#ctx0" brushRef="#br0" timeOffset="40563.85">15836 3282 576 0,'0'0'82'0,"0"0"-53"16,0 0 78-16,0 0 20 15,0 0-63-15,0 0-36 16,0 0 21-16,0-2-40 15,0 2 5-15,0 0-10 16,0 0 1-16,-4 0 4 16,-1 0 0-16,-1 0-6 15,3 0 39-15,0-5-4 16,1-4-7-16,1-6-10 16,1-5-20-16,0-2 5 0,0 1-6 15,3 6-9-15,4 7 1 16,-2 6 1-16,0 2-2 15,2 2 0-15,-4 15-11 16,3 6 19-16,-6 3-5 16,0-1 5-16,0-1-11 15,-9-7 10-15,0-4 2 16,3-6-1-16,0-5 6 16,1-2 1-16,1 0 3 15,1 0 13-15,0-15 23 0,-1-14-45 16,4-4 1-1,0-4 4-15,0 5 0 0,10 10-2 16,-6 10-3-16,-2 11 0 16,-1 1-6-16,-1 4 3 15,5 22-12-15,1 13 12 16,-5 9 6-16,-1 7 1 16,0-1-4-16,-12 1 0 15,-11-1-10-15,-10-2 2 16,-9-6-43-16,-4-5-86 15,1-12-207-15,3-24-87 16</inkml:trace>
  <inkml:trace contextRef="#ctx0" brushRef="#br0" timeOffset="41321.87">17745 2537 639 0,'0'0'109'0,"0"0"135"16,0 0-15-16,0 0-132 16,0 0 23-16,0 0-73 15,-27-48-17-15,27 48-17 16,0 0-4-16,17 0-18 15,26 4-1-15,25 4 10 16,26-4 11-16,12-1-9 16,2-2-2-16,-14-1 0 15,-12 0-7-15,-24 0-2 16,-22 0-25-16,-21 0-18 16,-15 0 22-16,-18 0 13 0,-42-4 12 15,-30-3-51-15,-21 4 20 16,-6 3 30-16,5 0 6 15,10 18 0-15,11 1-8 16,17 1 18-16,25-4-8 16,27-8 1-16,13-3 5 15,9-1-16-15,18 8-3 16,24 3 10-16,19 7-5 16,9-1 9-16,1-1-3 15,-10-1 0-15,-17 0-5 0,-13-2 5 16,-16 2-16-16,-15 3-1 15,-6 6 10-15,-31 12 12 16,-16 5-5-16,-9 9 8 16,-11-3-7-16,0 2 27 15,4-2-10-15,9-12 2 16,19-6 11-16,20-13-24 16,17-3 5-16,4-2-12 15,46-3 0-15,35-10-6 16,39-2 6-16,39-12-29 15,26-12-31-15,10-6-111 16,-13-5-204-16</inkml:trace>
  <inkml:trace contextRef="#ctx0" brushRef="#br0" timeOffset="41578.55">19241 2170 1001 0,'0'0'83'15,"0"0"37"-15,0 0 6 16,0 0-82-16,0 0-22 16,-80 65-22-16,44-3 6 15,1 21-7-15,4 10 1 16,9 2 0-16,10-3-8 0,12-12-9 15,9-18-67-15,27-22-123 16,10-23-359-16</inkml:trace>
  <inkml:trace contextRef="#ctx0" brushRef="#br0" timeOffset="41759.54">19248 2526 951 0,'0'0'79'16,"0"0"41"-16,0 0-26 16,0 0-94-16,85-16 7 15,-8 4-18-15,5-8-32 16,-11 0-141-16,-12-5-180 16,-20-6-285-16</inkml:trace>
  <inkml:trace contextRef="#ctx0" brushRef="#br0" timeOffset="41952.55">19681 2251 682 0,'0'0'287'0,"0"0"-197"16,0 0 13-16,0 0-81 16,0 0 2-16,-1 93 22 15,9-38-21-15,-6 5-8 0,-2 4-16 16,0 0-2-16,-13-10-6 15,4-10-137-15,5-24-268 16,4-20-279-16</inkml:trace>
  <inkml:trace contextRef="#ctx0" brushRef="#br0" timeOffset="42210.24">20048 2119 1087 0,'0'0'52'0,"0"0"80"16,0 0-51-16,0 0-50 16,0 0-7-16,0 0 25 0,107 105-12 15,-59-61-3-15,-8-1-13 16,-5 6 13-16,-16 8-34 16,-19 5 0-16,-2 4-6 15,-38 1 3-15,-15-6-11 16,-10-8-44-16,-7-5-40 15,-6-13 14-15,5-11-71 16,3-21-269-16,15-3-205 16</inkml:trace>
  <inkml:trace contextRef="#ctx0" brushRef="#br0" timeOffset="43097.59">20307 1898 455 0,'0'0'60'0,"0"0"140"16,0 0 3-16,0 0-84 15,0 0-25-15,0 0-36 16,-3-17 4-16,23 0-39 16,1-2-17-16,6 2 36 0,1 7-42 15,0 8 3 1,1 2-6-16,-4 17-3 0,-1 14 5 16,-11 15-3-16,-7 0-3 15,-6 0-2-15,0-4-24 16,-4-10 5-16,-7-9 20 15,3-10-9-15,2-9 16 16,6-4 1-16,-4 0 0 16,3-15 45-16,1-14-19 15,0-9-24-15,5-8 15 16,15 0-10-16,9-1-1 16,-4 7 0-16,-2 11-6 15,-4 11 9-15,0 13-9 16,-2 5-8-16,3 18 4 0,3 21-14 15,-14 13 7-15,-8 12-37 16,-1 11-53-16,-24 3-122 16,-14-5-143-16,-15-4-181 15</inkml:trace>
  <inkml:trace contextRef="#ctx0" brushRef="#br0" timeOffset="43361.8">19226 3025 93 0,'0'0'778'0,"0"0"-753"16,0 0 140-16,0 0-77 16,0 0-55-16,0 0 2 0,146-12 50 15,-16-16-29 1,26-2-31-16,13-6-22 0,12 1-3 15,-1 3 0-15,-5 5-5 16,-19 2-14-16,-27 9-64 16,-34 1-58-16,-35 5-122 15,-36 6-120-15,-24 4-11 16</inkml:trace>
  <inkml:trace contextRef="#ctx0" brushRef="#br0" timeOffset="43842.07">19495 3480 879 0,'0'0'83'0,"0"0"91"16,0 0-82-16,0 0-84 15,0 0 1-15,0 0 0 16,94 0-8-16,-61 7-1 16,-8 9 0-16,-4 7 4 0,-9 6-17 15,-9 5 7 1,-3 6-23-16,-9 1 26 0,-14-1-32 16,1-11 16-16,1-6 16 15,9-9 2-15,2-9 1 16,7-5 3-16,3-4 20 15,0-32 56-15,10-20-63 16,26-11-6-16,12-9-6 16,10 4 8-16,6 7-10 15,-1 10 0-15,-11 19-2 16,-13 16 3-16,-16 17-1 16,-6 3-4-16,-8 30-8 15,-6 13 10-15,-3 7 0 16,0 6 0-16,-6-6-23 0,-11 3 2 15,5-8-60-15,3-6-38 16,5-15-51-16,4-20-125 16,6-5-128-16</inkml:trace>
  <inkml:trace contextRef="#ctx0" brushRef="#br0" timeOffset="44177.47">20266 3196 407 0,'0'0'439'0,"0"0"-302"16,0 0 58-16,0 0-116 16,0 0-42-16,0 0-24 15,28-27-10-15,2 20 14 0,9 0-17 16,-2 3 0 0,-4 1 0-16,-3 3-17 0,-13 0 11 15,-6 0-16-15,-6 7-2 16,-5 3 21-16,0 5-17 15,-4 7 20-15,-16 6 8 16,-6 2-6-16,-5 4 23 16,-2-5-10-16,11-4-1 15,2-6 19-15,14-8-30 16,6-5 4-16,5-6-7 16,34 0 9-16,26-3-12 15,29-11 3-15,17-3-67 0,-3 2 16 16,-8-1-262-16,-28 1-194 15</inkml:trace>
  <inkml:trace contextRef="#ctx0" brushRef="#br0" timeOffset="49075.74">22488 2522 787 0,'0'0'87'0,"0"0"-82"0,0 0 74 16,0 0-25-16,0 0-42 16,0 0 36-16,-25 71-7 15,14-55-35-15,3-8 23 16,2-2-24-16,6-5 2 16,0-1 9-16,0 0-9 15,0 0 18-15,0-5 5 16,0-21-18-16,0-3-12 15,0 0 0-15,6 9 0 16,1 11-5-16,-3 8-5 16,-2 1 10-16,-1 0-20 15,4 13-13-15,-4 11 29 16,1 3 1-16,-2 5 3 0,0-3-3 16,-5-2 9-16,-5-7-6 15,3-10 0-15,4-9 2 16,0-1 9-16,3 0 9 15,0-11 28-15,0-15 8 16,0-13-55-16,4-2 2 16,12 7-3-16,-2 9 3 15,-2 14-10-15,-9 6 7 16,-3 5-6-16,1 5 6 16,1 28-23-16,-2 21 22 15,0 13 1-15,-18 8-4 16,-7-9 3-16,-3-5-50 0,5-6-42 15,2-8-80-15,12-18-168 16,9-20-195-16</inkml:trace>
  <inkml:trace contextRef="#ctx0" brushRef="#br0" timeOffset="49585.62">23455 2201 1042 0,'0'0'156'0,"0"0"-95"16,0 0 71-16,0 0-67 15,0 0-45-15,0 0-20 0,21-24-3 16,38 17-9-16,17-3 6 16,2 2-16-16,-15 4-58 15,-23 2 8-15,-19 2-14 16,-16 0 5-16,-5 0 50 15,-28 0 31-15,-24 0-8 16,-20 9 8-16,-13 3 0 16,-3 3 13-16,4-1-4 15,7 0 16-15,22-2 19 16,22-7-7-16,19 0 3 16,14-3-40-16,10 2-12 15,26 5 12-15,19 3-2 0,9 2 2 16,0 4 0-16,-10 2-2 15,-15-1-1-15,-16 2-8 16,-14 1 11-16,-9 8-8 16,-12 5 13-16,-25 3-5 15,-11 11 10-15,-7-1-10 16,-3 3 21-16,2-2 2 16,0-10-3-16,18-13 18 15,15-12-22-15,16-6-7 16,7-6-9-16,30-2-16 15,31-7 15-15,33-10-25 16,27-11-45-16,10-2-55 16,-2-12-249-16</inkml:trace>
  <inkml:trace contextRef="#ctx0" brushRef="#br0" timeOffset="49827.25">24293 1976 726 0,'0'0'170'16,"0"0"68"-16,0 0-100 15,0 0-85-15,0 0-3 16,0 0-36-16,-49 53-5 16,31-1 25-16,-3 10-8 15,3 8-8-15,3 2-13 16,5-4 3-16,8-5-16 0,2-15-2 15,12-16-98-15,24-20-43 16,9-12-307-16</inkml:trace>
  <inkml:trace contextRef="#ctx0" brushRef="#br0" timeOffset="49993.7">24387 2249 960 0,'0'0'62'0,"0"0"72"16,0 0-75-16,0 0-36 16,0 0-13-16,140 0-10 15,-73-3-8-15,2-6-148 0,-8-7-259 16</inkml:trace>
  <inkml:trace contextRef="#ctx0" brushRef="#br0" timeOffset="50178.68">24905 2053 229 0,'0'0'788'15,"0"0"-745"-15,0 0 55 16,0 0-68-16,0 0-20 16,-9 92 5-16,12-46 33 15,-3 5-46-15,0 0 2 0,-6-3-4 16,-7-7-141-16,-1-20-312 15</inkml:trace>
  <inkml:trace contextRef="#ctx0" brushRef="#br0" timeOffset="50412.82">25222 2001 1119 0,'0'0'179'0,"0"0"-52"15,0 0-35-15,0 0-35 16,0 0-17-16,90 22 1 16,-42 6 4-16,-8 5-45 15,-14 4 0-15,-12 11-11 16,-14 1 8-16,-14 4-57 0,-33 6-7 16,-22-5-39-16,-13-3-24 15,-3-11-136-15,11-22-346 16</inkml:trace>
  <inkml:trace contextRef="#ctx0" brushRef="#br0" timeOffset="50817.89">25310 1760 1041 0,'0'0'43'0,"0"0"118"0,0 0-102 15,0 0-45-15,0 0-7 16,91-34-3-16,-53 30-4 16,-3 4-4-16,1 0-8 15,-3 8-10-15,-6 8-8 16,-6 3-20-16,-14-1-21 16,-7 7 10-16,0-3-5 15,-3-5 0-15,-10-4 60 16,-1-9 2-16,1-4 4 15,7 0 31-15,-3-2 51 16,6-12 13-16,3-11-40 16,0-4-21-16,6 1 2 15,16 0-35-15,5 11 0 0,6 8 6 16,3 9 3-16,2 0-20 16,-2 7 9-16,-4 22-20 15,-7 11 17-15,-16 10-62 16,-9 13-40-16,-30 9-85 15,-30 1-165-15,-21 0-117 16</inkml:trace>
  <inkml:trace contextRef="#ctx0" brushRef="#br0" timeOffset="51057.03">23728 2847 715 0,'0'0'269'16,"0"0"-249"-16,0 0 97 16,159-20-34-16,-20-4 2 15,46-2-33-15,27-1-14 16,14 4 32-16,15 0-59 16,-14-4-3-16,-16 4-16 15,-27-1-25-15,-40 3-62 16,-41 5-48-16,-52 5-289 15,-49 0-25-15</inkml:trace>
  <inkml:trace contextRef="#ctx0" brushRef="#br0" timeOffset="51491.68">24406 3154 957 0,'0'0'51'16,"0"0"6"-16,84-37 3 15,-41 30-49-15,-4 6 3 16,-7 1-14-16,-9 4-8 16,-8 18-2-16,-9 6 5 0,-6 7 5 15,0 2 0 1,-16 2-4-16,-4-3 2 0,1-5-12 15,1-11 8-15,3-7-1 16,9-9 14-16,4-4-2 16,2-4 31-16,7-25-6 15,18-10-6-15,12-9-14 16,14-5-8-16,5 7 6 16,0 4-8-16,-4 12 0 15,-9 12-3-15,-13 12 14 16,-10 6-20-16,-6 4 9 15,-9 19-6-15,-5 11 2 16,0 7 8-16,-6 6-5 16,-14-3 1-16,-2 1-68 15,-2-8-90-15,8-17-209 0,1-14-141 16</inkml:trace>
  <inkml:trace contextRef="#ctx0" brushRef="#br0" timeOffset="52045.66">25188 2948 1076 0,'0'0'106'0,"0"0"-1"16,0 0 1-16,0 0-84 16,0 0-22-16,0 0 0 15,0 0-17-15,97-57-12 16,-69 54-36-16,-7 0-8 15,-9 3-26-15,-7 0-26 0,-5 0 40 16,0 0-15-16,-16 0-18 16,-10 9 69-16,-6 4-31 15,1-6 56-15,1 5 11 16,2-4 11-16,3 3 2 16,5 2 15-16,7-7 23 15,4 2 35-15,0 0 9 16,4-1-14-16,1 7-1 15,1 3-44-15,0 0 1 16,3 1-13-16,0-2-7 0,0-4 6 16,0 0-4-16,0-7-6 15,0-2 5 1,0-3 0-16,3 0-5 16,11 0 29-16,5-7 33 0,8-7 3 15,-2 1-44-15,-2-1-9 16,-1 4 20-16,-2 6-32 15,-3 4 19-15,-1 0-15 16,0 4 2-16,-3 12 4 16,-6 5-10-16,-5 6 0 15,-2-2 0-15,0 2 4 16,-17-1 2-16,-8 2-6 16,-11-2 4-16,-9-2-8 15,-11-5-5-15,-13-5-63 16,-19-9-120-16,-17-5-317 0</inkml:trace>
  <inkml:trace contextRef="#ctx0" brushRef="#br0" timeOffset="55230.87">1642 14553 560 0,'0'0'95'15,"0"0"-43"-15,0 0 111 16,0 0-67-16,0 0-48 15,0 0-14-15,0 0-28 16,0 0 0-16,0 5-1 0,0-5-3 16,0 0-4-1,0 0-6-15,0 0 8 0,0 0-4 16,0 0 9-16,0 0-5 16,0 0 17-16,0 0 24 15,0-5 19-15,0-3-24 16,0-1-20-16,0-2 26 15,0 2-40-15,0 5 1 16,0 1 6-16,0 3-4 16,-3 0-10-16,-9 10 3 15,-3 16-9-15,0 10 3 16,2 3 8-16,8-2 0 0,5-10 0 16,0-4 0-16,0-10-10 15,2-3 8-15,7-10 2 16,1 0-1-16,2 0 1 15,6-10 0-15,-3-12 9 16,3-6-8-16,-5-2 4 16,-8 1-5-16,-5-1 0 15,0 4 2-15,-6 10-2 16,-11 6-2-16,4 7 0 16,-4 3-10-16,-5 10 7 15,1 16 1-15,0 7 4 16,5 6-12-16,10 1 12 15,6-7 0-15,0-7 0 16,9-5-1-16,7-9-9 16,2-8 8-16,-3-4 2 0,2 0 7 15,-3 0-1-15,0-13-3 16,-4-7 3-16,-1-4-4 16,-7-1 7-16,-2 1-9 15,0 0-2-15,-3 9-6 16,-5 5 2-16,1 7 4 15,-2 3-1-15,1 6-13 16,-2 16 15-16,1 2-8 16,6 3 5-16,3-5-1 15,0-2-2-15,0-10 7 16,3 1 0-16,5-8 3 16,0-3-11-16,3 0 8 0,-2 0 0 15,1-10 7-15,-1-4-6 16,-3-2-1-16,-1-5 0 15,-4 9-9-15,-1 2-17 16,0 6-28-16,0 4-53 16,0 1-132-16,-3 16-108 15,-1 2-55-15</inkml:trace>
  <inkml:trace contextRef="#ctx0" brushRef="#br0" timeOffset="56152.64">3554 14301 360 0,'0'0'19'16,"0"0"-10"-16,0 0 69 15,0 0 39-15,0 0-41 16,0 0 18-16,-55-11-3 0,52 11 6 16,3 0 17-1,-3 0-19-15,0 0-14 0,3 0-18 16,0 0-14-16,-3 0-3 15,3 0-36-15,0 0-9 16,9 0 5-16,34 0 1 16,21 0-7-16,20-3 27 15,7-4-27-15,-3-1 6 16,-6 1-6-16,-13 2 0 16,-11 0 2-16,-12 1 4 15,-15 1-6-15,-14 3 0 16,-10 0 3-16,-7 0-4 0,0 0 1 15,0 0 0 1,-18 0-6-16,-19 0-2 0,-21-3-5 16,-21 3-19-16,-6 0 7 15,-6 0 22-15,0 0-7 16,4 0 10-16,5 3-8 16,12 1 17-16,16 2-9 15,13-2 17-15,15 2-12 16,10-4 21-16,10-2-22 15,6 0-2-15,0 5-2 16,1 2-4-16,23 5 4 16,18 10-4-16,13 2 12 15,5-5 0-15,1 2 5 16,-3-4-12-16,0-1 30 16,-4 1-30-16,0-1 11 0,1 1-12 15,-6-4 6-15,-4 6-3 16,-2-5-3-16,-13 3 0 15,-12-2-4-15,-5-1 2 16,-13 1-1-16,0 6 2 16,-13 6 2-16,-23 5-6 15,-16 5 5-15,-9-1 0 16,-14 7 1-16,-13 3-1 16,-3 4 0-16,6-1-1 15,18-2 8-15,18-8-2 16,19-9-5-16,18-9 0 15,12-3-6-15,0-4 11 0,18-4-5 16,22 3 0-16,20-7 7 16,13-6 3-16,18 0-10 15,6 0 0-15,-3 0-7 16,-6-3 7-16,-15-3-47 16,-9 6-61-16,-22-10-113 15,-15-2-355-15</inkml:trace>
  <inkml:trace contextRef="#ctx0" brushRef="#br0" timeOffset="56617.99">5004 14134 694 0,'0'0'89'15,"0"0"146"-15,0 0-82 0,0 0-55 16,0 0-25-16,0 0-33 16,3-29 3-16,-3 33-36 15,-12 26-4-15,-6 15 16 16,-4 14-17-16,-5 8 14 15,3-3-16-15,3 1 7 16,5-2-7-16,7-7 0 16,9-6-14-16,6-13-88 15,25-15-93-15,14-22-157 16,3-5-191-16</inkml:trace>
  <inkml:trace contextRef="#ctx0" brushRef="#br0" timeOffset="56800.93">5056 14427 577 0,'0'0'225'15,"0"0"-173"-15,0 0 153 16,0 0-122-16,0 0-21 16,0 0-62-16,36 0-6 15,25-2-1-15,11-6-30 16,-8-1-204-16,-9-6-327 15</inkml:trace>
  <inkml:trace contextRef="#ctx0" brushRef="#br0" timeOffset="57000.16">5468 14241 839 0,'0'0'76'0,"0"0"94"16,0 0-82-16,0 0-50 15,0 0-21-15,0 0-14 16,-3 83-3-16,3-31 35 16,-6 5-20-16,1 2-9 15,1 0-6-15,-2-6-63 16,6-12-155-16,0-27-435 16</inkml:trace>
  <inkml:trace contextRef="#ctx0" brushRef="#br0" timeOffset="57262.45">5851 14209 749 0,'0'0'431'16,"0"0"-343"-16,0 0 42 16,0 0-25-16,0 0-46 15,0 0-9-15,9-8-39 16,33 22-6-16,12 5 4 15,-2 5-9-15,-3 2 0 16,-22 6-1-16,-11 6-17 0,-16 5 8 16,-6 7-45-16,-31 3-18 15,-9-8 14-15,-6-3-56 16,-5-4-18-16,6-16-139 16,8-18-301-16</inkml:trace>
  <inkml:trace contextRef="#ctx0" brushRef="#br0" timeOffset="57698.36">6060 13861 805 0,'0'0'59'0,"0"0"2"0,0 0 126 15,0 0-100-15,0 0-24 16,28-79-31-16,-2 76-6 15,5 3-23-15,3 0 3 16,-1 10-12-16,-6 13 5 16,-6 6-1-16,-5 4-12 15,-8-2 11-15,-8 2-13 16,0-4 3-16,-3-2-2 16,-8-10 14-16,4-7-3 15,4-5 4-15,3-5 2 16,0 0-1-16,0 0 11 15,0-20 48-15,0-11-32 0,21-17-14 16,7-5-9-16,2 4-1 16,4 6 19-16,-7 13-19 15,-3 18 8-15,-6 10-2 16,1 2-9-16,2 10-2 16,-3 21-8-16,0 6 9 15,-9 11-11-15,-9 5 8 16,-3 7-41-16,-27 2-30 15,-12 4-75-15,-16 0-243 16,-6-8-177-16</inkml:trace>
  <inkml:trace contextRef="#ctx0" brushRef="#br0" timeOffset="58140.66">4671 14822 606 0,'0'0'47'0,"0"0"138"0,0 0-29 15,0 0-78-15,0 0-32 16,0 0 2-16,-31 0-39 16,37 0 9-1,24 0 21-15,10 3 25 0,11-2-2 16,7 2-31-16,12-3-14 16,15 0 28-16,30 0-26 15,24 0-3-15,26-3 6 16,23 2-18-16,12-2 5 15,3 3-9-15,-5-3 0 16,-16 3-6-16,-28 0 6 16,-30 0 0-16,-38 0-1 15,-38 0-14-15,-27 0-19 16,-21 0-41-16,-24 0-10 16,-27 3-54-16,-20 11-440 0</inkml:trace>
  <inkml:trace contextRef="#ctx0" brushRef="#br0" timeOffset="59017.99">5186 15637 498 0,'0'0'158'16,"0"0"-43"-16,-94 34 89 16,73-24-85-16,6-4-46 15,8-2-25-15,7-4-12 16,0 0-2-16,0 0-27 16,0 0 15-16,19-7-1 15,11-12-12-15,9-12 25 0,4-5-34 16,-4-3 9-16,-5-11-2 15,-7-5-4-15,-5-5-3 16,-5-7 0-16,-7 5-2 16,-7 13-4-16,0 23 6 15,-3 12 0-15,0 14-6 16,0 0 6-16,-3 20-9 16,-10 22-10-16,2 15 10 15,2 9 0-15,5-2 9 16,4-9 0-16,0-6-12 0,15-9 5 15,4-11-9-15,7-4 9 16,5-14-29-16,6-11 24 16,8 0-35-16,1-16-4 15,-7-12 2-15,-2-3-10 16,-10-2 21-16,-15-3 37 16,-3 4 2-16,-9 8 12 15,0 10 4-15,0 10 16 16,-9 4 28-16,0 4-60 15,-6 20-1-15,0 7-2 16,6 7 2-16,6 2 1 16,3-3-1-16,8-2 0 15,14-8-13-15,3-10 14 16,1-7-1-16,4-8 0 16,-2-2 1-16,2-7-1 0,-8-13 0 15,-4-6 1-15,-6-11 8 16,-9-2-2-16,-3-4 2 15,0 4-7-15,-15 6 0 16,-12 9 9-16,-4 15-2 16,-9 9-4-16,-2 3-5 15,0 20-2-15,-1 10-1 16,16 4-14-16,15 2-84 16,12-5-114-16,9-8-159 15</inkml:trace>
  <inkml:trace contextRef="#ctx0" brushRef="#br0" timeOffset="59533.86">6045 15417 632 0,'0'0'32'0,"0"0"65"16,0 0-13-16,-106 24-79 15,79 5 23-15,8-2 1 16,13 2-5-16,6-3-24 15,0-2 8-15,9-7-17 16,12-7 3-16,7-5-70 16,2-5 23-16,-2-10-11 15,-1-9 40-15,-4-10 20 16,-1-5 8-16,-1 1 21 16,-6 0 28-16,-8 7 34 15,-1 6 15-15,-3 10-23 0,-3 10 4 16,0 0-29-16,0 0-37 15,0 19-11-15,-13 12 0 16,1 19-6-16,-2 12 39 16,1 14-26-16,4 10 19 15,0 9 5-15,0 11-14 16,0 2 18-16,0-2-40 16,-1-10 0-16,-4-13 10 15,-8-20-5-15,-6-13-6 16,-11-14 4-16,-3-15 3 0,-4-9 10 15,1-12-17-15,-4 0 4 16,7-22 20-16,5-25-24 16,10-17 8-16,21-14-8 15,6-15-10-15,36 1 8 16,25-4-42-16,18 7-27 16,15 3-7-16,13 7-65 15,1 5-98-15,-4 8-126 16</inkml:trace>
  <inkml:trace contextRef="#ctx0" brushRef="#br0" timeOffset="60013.64">6409 15434 627 0,'0'0'220'16,"0"0"76"-16,0 0-169 15,0 0-35-15,0 0-4 16,0 0-63-16,36-57-13 16,-6 41-11-16,8 6 9 15,-5 8-17-15,3 2 7 16,-9 2 0-16,1 18-10 16,-11 3 5-16,-4 7 5 15,-7-1-4-15,-6 1-20 16,0-1 22-16,0-2-19 15,-3-7-1-15,-3-3 21 0,-1-7-14 16,4-6 15-16,1-4-2 16,2 0 11-16,0 0 6 15,0-11 11-15,5-18 9 16,17-17-24-16,8-5-7 16,16-2-1-16,2 2-1 15,4 10 5-15,-7 12 12 16,-5 12-17-16,-6 13 4 15,-10 4-2-15,-1 4-2 16,-7 19-2-16,-4 10 0 16,-6 6 1-16,-6 4-11 15,0 10 10-15,-6-4-11 16,-19 8-7-16,-5-8-72 0,-12-3-51 16,-10-9-245-1</inkml:trace>
  <inkml:trace contextRef="#ctx0" brushRef="#br0" timeOffset="60789.2">3350 15559 634 0,'0'0'23'15,"0"0"113"-15,0 0-28 16,0 0-29-16,0 0-74 16,0 0-5-16,16-26-3 15,5 45-4-15,-3 5 5 16,-2 12 0-16,-5 4-1 15,-5-1-6-15,-3-1-30 0,-3-6-21 16,0-10 12-16,0-8 36 16,0-7 10-16,0-4 4 15,0-3 17-15,0 0 60 16,0 0-3-16,0-23 33 16,0-6-69-16,13-10-32 15,4 1 13-15,2-3-13 16,3 9-2-16,-5 10-6 15,2 8 4-15,2 4 1 16,-6 10-5-16,7 0-9 16,-2 20 8-16,-1 10-14 15,-4 10 14-15,-9 2 0 16,-6 5-13-16,0-2-15 16,-3-1-42-16,-7-9-44 15,-1-9-87-15,8-14-53 0,3-12-83 16</inkml:trace>
  <inkml:trace contextRef="#ctx0" brushRef="#br0" timeOffset="60975.68">3799 15648 650 0,'0'0'172'16,"0"0"20"-16,0 0-83 15,0 0-50-15,0 0-22 16,0 0-23-16,3 0-9 0,7 0-10 15,10 0 0 1,5 0 3-16,11 0-28 0,-2 0-108 16,-1 0-104-16,-6-3-79 15</inkml:trace>
  <inkml:trace contextRef="#ctx0" brushRef="#br0" timeOffset="61148.15">3912 15734 379 0,'0'0'162'0,"0"0"8"16,0 0 1-16,0 0-51 16,0 0-49-16,0 0-16 15,3 20-40-15,27-20 19 16,4 0-34-16,7 0-1 16,3-9-111-16,-2-9-272 0,-2-5-254 15</inkml:trace>
  <inkml:trace contextRef="#ctx0" brushRef="#br0" timeOffset="61328.13">4343 15502 708 0,'0'0'213'0,"0"0"-64"16,0 0-101-16,0 0-16 15,0 0-14-15,-15 81 46 16,15-46-34-16,0 5-30 15,-16 3-3-15,-11 1-10 0,-9-2-111 16,-6-13-279-16</inkml:trace>
  <inkml:trace contextRef="#ctx0" brushRef="#br0" timeOffset="62079.08">3559 13531 20 0,'0'0'142'0,"0"0"41"15,0 0 11 1,0 0-29-16,0 0 15 0,0 0-52 16,-11-42-73-16,5 61-42 15,-7 14-2-15,2 6 21 16,2 7 16-16,2-2-29 16,7-8-10-16,0-7 21 15,0-5-29-15,12-11 2 16,3-6 5-16,4-7-8 15,11 0 17-15,6-17 21 16,6-16-16-16,2-7 12 16,-2-6-31-16,-2 0 5 15,-10-3-4-15,-4 9-4 16,-10 9 9-16,-7 16-9 16,-3 12 0-16,-6 3-6 0,4 3 6 15,2 19-19-15,0 16 11 16,2 4 8-16,-2 1 4 15,-2-4-4-15,-4-6 0 16,0-8-1-16,0-8 3 16,0-9-2-16,-7-4 10 15,-2-4-7-15,-9-4 28 16,-9-16-26-16,-10-5-1 16,-2-9 3-16,-10-4-7 15,1 4 0-15,-4 4 0 16,0 13-18-16,4 17-7 15,3 3-52-15,8 28-61 16,13 8-185-16,9 0-217 16</inkml:trace>
  <inkml:trace contextRef="#ctx0" brushRef="#br0" timeOffset="69764.14">8539 14707 428 0,'0'0'55'16,"0"0"84"-16,0 0-4 15,0 0-10-15,0 0-36 16,0 0-31-16,0 0-3 16,-31-19-23-16,31 19 0 15,0 0-20-15,0 0-8 16,0 0-2-16,19 3 1 15,17 4 11-15,13-1 23 0,9-6-15 16,8 0-5-16,-8 0-17 16,-4 0-1-16,-5 0-6 15,-10 0-57-15,-9 0-64 16,-17 0-128-16,-13 0-127 16,-13 7-20-16</inkml:trace>
  <inkml:trace contextRef="#ctx0" brushRef="#br0" timeOffset="69904.67">8554 14967 236 0,'0'0'128'0,"0"0"-20"15,0 0 30-15,0 0-62 16,0 0 47-16,100 15-49 0,-24-15-61 16,15 0-13-16,15-5-172 15,13-7-128-15</inkml:trace>
  <inkml:trace contextRef="#ctx0" brushRef="#br0" timeOffset="73150.95">10469 14483 454 0,'0'0'135'0,"0"0"25"16,0 0 17-16,0 0-114 15,0 0-47-15,-107 58 9 16,74-4 6-16,-5 10-13 16,9 7 20-16,5 6-21 15,6-1-11-15,15-4-2 16,3-16-4-16,9-10-2 15,15-17-2-15,7-15 5 0,8-11-7 16,6-6 6-16,10-29-5 16,1-11 0-16,3-11-14 15,-10 1 18-15,-10 1 1 16,-11 1 0-16,-14 6 10 16,-7 12-9-16,-4 16 4 15,-3 10 32-15,0 7-26 16,0 13-11-16,-10 18-7 15,2 12 7-15,5 6-3 16,3 1 3-16,11-4 0 16,14-4-5-16,8-4 6 0,0-15-1 15,1-10 0 1,0-13 2-16,-4-4-8 0,-3-25 8 16,-6-8-2-16,-8-9 0 15,-13-3 3 1,0-4-1-16,-26 3-2 0,-6 4 2 15,-1 16 9-15,-1 6-8 16,-4 22 6-16,6 2-7 16,5 29-2-16,6 8-1 15,14 6-5-15,7 0 6 16,13-3-10-16,16-11 9 16,9-5 1-16,-2-13-1 15,7-11 6-15,-4 0-4 16,3-22 7-16,4-12 1 0,-4-4 26 15,-4-3-23-15,-2-1 7 16,-6 9 2-16,-15 7-13 16,-5 11 6-16,-2 10-14 15,-8 5-4-15,6 0 2 16,3 26-23-16,10 3 25 16,1 5 1-16,-1-2 4 15,2-8-4-15,-6-7-1 16,-2-7 0-16,-4-4-6 15,2-6 12-15,2 0-6 16,5-17 16-16,6-9-15 16,1-7 3-16,2-3-4 0,0-3 2 15,-2 5 3 1,-2 7-5-16,-4 10 0 0,-4 11-3 16,6 6-3-16,-2 6 0 15,1 21-6-15,2 7 12 16,-4 2-7-16,3 0-17 15,-5-4-5-15,5-8 3 16,-6-4-32-16,1-11 20 16,-2-5-19-16,2-4 18 15,-7-10 34-15,5-13 10 16,-1-11-3-16,-4-1 22 16,5-7 23-16,2 6 6 15,0 5-11-15,-4 12-15 0,-1 12 9 16,2 7-36-1,2 3-6-15,9 19 6 0,7 12 0 16,5 8 0-16,1-2 0 16,-4-1 0-16,-2-5-1 15,-1-10 4-15,-3-5-3 16,-9-10 0-16,-5-9 4 16,1 0 7-16,-5-25 32 15,4-12-35-15,-1-9 3 16,-6-10-11-16,3-1-3 15,-3 5 1-15,3 4-48 16,0 19 9-16,2 10-23 16,5 11-41-16,-3 8-70 15,2 0 16-15,0 5 82 16,-3 8 41-16,-3 0-26 0,-5-5 38 16,-4-3 24-16,0-1 1 15,0-1 57-15,0 0 11 16,0 4 5-16,0 5 29 15,0 2-7-15,0 5-20 16,0-2-6-16,0 0-32 16,3-4-9-16,4-1-26 15,6-4 7-15,3-8 4 16,3 0 4-16,7 0 24 16,4-16-15-16,-2-5-12 0,2-4 0 15,-10-2-11 1,-4-6 3-16,-9 7 4 0,-7 1-10 15,0 11 5 1,-16 9-6-16,-14 5-10 0,-9 24 10 16,0 10-14-16,3 11 14 15,11 2 0-15,8-4-3 16,13 2-1-16,4-12 3 16,8-4 0-16,23-12-6 15,16-7-6-15,18-10-7 16,8 0 19-16,6-3-86 15,-7-16 10-15,-11-11-49 16,-15-7 37-16,-20-5 68 16,-16-4 18-16,-10 5 3 0,-14 7 92 15,-8 12 8-15,-8 8 3 16,8 6-54-16,4 4-14 16,15 1-3-16,3 3-32 15,0 0-11-15,21 7 10 16,8 8 1-16,12-1 7 15,-4-1-7-15,-4-6 0 16,-5-1 4-16,-8-3 0 16,-4 4-4-16,-10-3 0 15,-5 5-4-15,-1 7 2 16,0 9-3-16,0 9 5 16,-4 7-1-16,-9 2 2 15,10-1-1-15,0-11 0 0,3-9 1 16,0-1-5-1,16-14 4-15,14-2 0 0,18-5-1 16,16-5 1-16,3-15 0 16,-6-7-17-16,-16-7 5 15,-15-8 7-15,-14-3 4 16,-13-2 1-16,-3 6 11 16,-10 12-8-16,-13 12 12 15,-5 14 8-15,-5 3-18 16,0 23-5-16,2 10-2 15,10 6 2-15,12 2-10 16,9-8 7-16,0 0 3 0,3-11-1 16,10-5-2-16,10-10-1 15,-5-7 1-15,0 0 3 16,4-10 15-16,-7-9-12 16,0-1 0-16,-6-3 6 15,-6 6 2-15,0 7 22 16,-3 3-1-16,0 7-10 15,0 17-22-15,0 23-22 16,0 32 22-16,-3 26 15 16,3 28-15-16,0 34 7 15,0 19-7-15,0-6 0 16,-6-20-4-16,-27-35 6 16,-10-35-2-16,-8-20 3 15,-4-23 3-15,-6-17-3 16,-1-21 3-16,6-2-4 0,1-34 14 15,13-19-16-15,12-22 1 16,17-13-1-16,13-16 3 16,34-7-6-16,33-4-8 15,24 2-12-15,10 5 4 16,4 12-17-16,-5 13 12 16,-9 13 21-16,-18 17 2 15,-13 16 1-15,-26 12 0 16,-13 8 2-16,-12 11 32 15,-9-1-22-15,0 7 4 16,0 0-16-16,-6 0-1 16,-3 16-3-16,3 1 0 15,6-3 4-15,0 0-6 0,0-5 7 16,6-7-1-16,12-2 0 16,6 0 2-16,5-6 0 15,3-17-2-15,-6-4 0 16,0-2-5-16,-14-4 4 15,-5-1 0-15,-7 2 1 16,0 6 0-16,-12 6 4 16,-1 16-4-16,-8 4-17 15,2 7 16-15,1 16-14 16,3 4 13-16,12-4-2 16,3-1-7-16,3-5 8 15,18-6-16-15,5-5 4 16,9-3 14-16,4-3-27 15,1-11 11-15,2-5 0 0,-7-7-4 16,-3 1 17-16,-5-1 1 16,-8 3 3-16,-12 6 2 15,-2 8 1-15,-5 2 3 16,0 4-5-16,0 0-1 16,0 17-5-16,8 7 1 15,2-2 4-15,2-3-2 16,5-2 4-16,2-7-2 15,-2 0 0-15,6-6 1 16,-1-4 0-16,7 0-1 0,-7 0 0 16,-1-11 2-16,-6 1 1 15,-2 0-2-15,-5 5 3 16,-5 5-1-16,3 0-6 16,0 2 2-16,7 18 1 15,7 4-6 1,-1 2 7-16,-3-2-1 0,4-8 0 15,-1-3 3-15,2-10-6 16,3-3 3-16,3 0 0 16,4-20 4-16,2-9 1 15,-9-11-5-15,-5-6 2 16,-7-10 1-16,0-11 22 16,-6-8-9-16,-3-8 6 15,0 1 23-15,-3 16-24 16,0 16 29-16,0 23 25 0,-6 24-23 15,-8 13-44 1,1 29-8-16,-6 24 0 0,-3 10 16 16,8 9-14-16,-1 1-2 15,1-4 0-15,11-9-15 16,3-12-51-16,0-17-48 16,0-15-27-16,6-18-120 15,1-8-135-15</inkml:trace>
  <inkml:trace contextRef="#ctx0" brushRef="#br0" timeOffset="73317.03">14259 14512 421 0,'0'0'200'0,"0"0"59"16,0 0-138-16,0 0-38 16,0 0 17-16,0 0-30 15,128 27-6-15,-54-27-49 16,0 0-15-16,-2 0-51 15,-8-10-163-15,-7-10-360 16</inkml:trace>
  <inkml:trace contextRef="#ctx0" brushRef="#br0" timeOffset="78304.28">19056 13738 50 0,'0'0'142'0,"0"0"-45"15,0 0-44-15,0 0-17 16,0 0 3-16,0 0 18 15,0 0 3-15,-9-34-13 16,9 29-4-16,-3 2 18 0,2 0-4 16,-4-1 10-16,1-6 30 15,1 1-18-15,-3 1-17 16,3-4 16-16,-5 5-37 16,5-2 10-16,0 4-14 15,2 2-2-15,-1 3 17 16,2 0-47-16,0 11-5 15,0 19-8-15,0 19 8 16,9 20 10-16,2 10-3 16,-5 7-2-16,-6 0 26 15,0-13-31-15,0-11 5 16,0-12-5-16,-3-13 7 16,-3-8-12-16,0-6 5 15,1-6-13-15,2-4-46 16,2-9-69-16,-2-4-112 0,0 0-206 15</inkml:trace>
  <inkml:trace contextRef="#ctx0" brushRef="#br0" timeOffset="78648.19">18634 14509 498 0,'0'0'96'16,"0"0"114"-16,-81 30-23 0,63-24-85 15,7-3-13-15,5 0-59 16,6 4-8-16,0 0-22 16,16-2 3-16,26 3 14 15,25-8 6-15,32 0 38 16,28-6-28-16,26-8-23 15,23-1 24-15,21-3-33 16,5-2-1-16,-3-2 0 16,-19-2-2-16,-31 4 2 15,-45 3 0-15,-45 11-38 16,-37 0-27-16,-22 6-27 16,-35 0 54-16,-30 12-291 15,-20 16-171-15</inkml:trace>
  <inkml:trace contextRef="#ctx0" brushRef="#br0" timeOffset="79414.27">18664 15366 274 0,'0'0'405'0,"0"0"-394"16,0 0 91-16,0 0 73 15,0 0-132-15,0 0-6 16,-3 54 29-16,31-58 1 15,11-21 13-15,6-12-37 16,-1-9-34-16,-3 0 1 16,-8-9-9-16,-10-6 6 15,-6-9 0-15,-8-5-7 16,-9 4 1-16,0 13-5 16,0 22 8-16,-3 15-4 15,-3 15 0-15,-3 6-1 16,1 17-2-16,-2 29-20 15,4 12 21-15,-1 13-3 16,7 1 4-16,0-5-2 0,10-11 3 16,8-11-29-16,6-11 18 15,9-14-18-15,-2-10 12 16,5-10 16-16,4-10-15 16,-1-17 8-16,0-9-1 15,-10-6-5-15,-3-5 13 16,-17-3 2-16,-8 1-1 15,-1 13 8-15,0 15-4 0,-1 16 5 16,-5 5 0 0,-3 26-9-16,-2 13-1 0,7 7-2 15,4-2 3-15,0-8-6 16,18-5 5-16,2-9 0 16,2-12-3-16,-2-8 2 15,3-2-2-15,-8-9 4 16,1-13 0-16,-6-13 15 15,-6-4-15-15,-4-11 15 16,0-2-4-16,-20 3-9 16,-2 8 13-16,-7 18-15 15,2 17-3-15,1 10 1 16,-4 27-14-16,5 13-3 16,6 9-27-16,12-4-69 15,7-2-97-15,9-15-126 0,18-12-79 16</inkml:trace>
  <inkml:trace contextRef="#ctx0" brushRef="#br0" timeOffset="79900.06">19514 14958 455 0,'0'0'173'0,"0"0"101"16,0 0-123-16,0 0-71 15,0 0-78-15,0 0 0 16,-77 96 6-16,70-53-6 15,7 0-2-15,0-11 0 16,7-8 5-16,9-8-10 16,-4-12 5-16,2-4 0 15,2-4 7-15,3-18-5 0,5-11 8 16,-8-4-9-16,-1-3 3 16,-4-6 9-16,-8 6-7 15,-3 8 26-15,0 15 29 16,0 13-8-16,0 4-18 15,0 14-35-15,-6 22-8 16,-4 20 7-16,3 13 2 16,4 5 1-16,3 1 13 15,0 7-9-15,5-4 0 16,2-3-6-16,-2-9 0 16,-5-14-5-16,0-12 5 15,-7-11 0-15,-7-8 5 16,-4-8-3-16,-5-5 5 0,0-6-3 15,-12-2-3 1,2-24 15-16,1-18-14 0,6-20 1 16,12-8-5-16,14-10 3 15,7 1-2-15,26 7-8 16,11 6-42-16,9 6-11 16,-1 7-67-16,2 3-146 15,-1-3-237-15</inkml:trace>
  <inkml:trace contextRef="#ctx0" brushRef="#br0" timeOffset="80409.92">19891 14802 274 0,'0'0'192'16,"0"0"-24"-16,0 0 26 15,0 0-63-15,0 0-31 16,0 0-16-16,20-42-37 16,-5 28-10-16,6 1 10 15,-1 6-30-15,6 4-15 16,2 3-4-16,2 10-2 16,-2 14 3-16,-2 9-2 15,-9 3-7-15,-10 7 5 16,-7 0-13-16,0 3-13 0,-17-10 24 15,-2-3-9-15,1-13 16 16,6-10-4-16,4-4 10 16,4-6 1-16,4-2 18 15,0-22 20-15,0-16-21 16,12-15-20-16,12-4 7 16,4 2 2-16,3 11-8 15,1 12 15-15,-1 8-1 16,-4 13-11-16,3 7 13 15,-6 6-21-15,6 10-3 16,-4 16 1-16,0 13 4 16,-6 4-5-16,-7 10 3 15,-13 3 0-15,0 0-5 0,0 1 5 16,-17-12-26-16,1-7-20 16,4-12-43-16,-5-13-14 15,4-10-268-15,0-3-257 16</inkml:trace>
  <inkml:trace contextRef="#ctx0" brushRef="#br0" timeOffset="82106.28">21408 13768 602 0,'0'0'105'0,"0"0"66"16,0 0-6-16,0 0-102 15,0 0-49-15,0 0-1 0,-6 21-7 16,32 6 30-16,8 1 11 16,9-1-17-16,10-7-2 15,5-3-14-15,9-4-9 16,4-9 12-16,-1 1-17 15,-8-2 0-15,-20-2 1 16,-19 3 4-16,-11-1-10 16,-12-3 4-16,0 9-1 15,-7 11-2-15,-25 11 8 16,-13 14 22-16,-11 9 4 16,-10 2-21-16,0 6 9 15,0 0-10-15,2-2-8 16,8-7 5-16,13-10-1 15,13-13-4-15,12-4 0 0,12-12-11 16,6-1-10-16,0-7-70 16,20-6-51-16,11 0-92 15,3-16-192-15</inkml:trace>
  <inkml:trace contextRef="#ctx0" brushRef="#br0" timeOffset="82371.98">22074 14270 574 0,'0'0'259'0,"0"0"-168"16,0 0 107-16,0 0-93 16,0 0-61-16,0 0 5 15,-32 46 13-15,8-12-7 16,-4 2-19-16,-8 5-14 15,-6 4-21-15,-4 5 3 16,-2-2-4-16,4-3-12 16,9-6-11-16,10-6-67 15,15-7-41-15,7-16-133 16,3-10-302-16</inkml:trace>
  <inkml:trace contextRef="#ctx0" brushRef="#br0" timeOffset="83396.2">23161 14291 472 0,'0'0'72'0,"0"0"-16"15,0 0 73-15,0 0-87 16,0 0 20-16,0 0 31 16,43 46-5-16,-4-69-19 15,-3-11-31-15,0-8-33 16,-2-8 15-16,-4-6-17 15,0-7 1-15,-4-12 21 16,-3-5-20-16,-7-9 8 16,-11 2-5-16,-5 12-4 0,0 19 0 15,-15 20-2-15,3 19-2 16,0 11 24-16,0 6-24 16,-6 32-5-16,-2 22 1 15,-2 18 4-15,10 11-2 16,9-1 2-16,3-3 0 15,11-10-6-15,15-15 5 16,13-15 0-16,9-17-3 16,4-10-16-16,3-12 18 15,-2 0-28-15,-8-17-14 16,-10-9 0-16,-3-7-9 16,-12-4 53-16,-12-2 0 15,-8 0 2-15,0 9 29 0,0 9-4 16,-6 8 19-16,1 13 11 15,-1 3-48-15,2 28-9 16,-2 11-1-16,6 7 1 16,0-3 0-16,16-5 0 15,10-10 0-15,0-6-6 16,3-9 4-16,-2-9 1 16,1-7-2-16,1-7 3 15,1-19 2-15,-5-8-2 16,-4-8 0-16,-11-8-1 15,-8-3 6-15,-2-3-5 16,-11 6 3-16,-14 15 2 16,-4 18 8-16,-5 17-13 15,-3 13-8-15,-2 26 7 0,3 11-15 16,11 0-35-16,14 5-52 16,11-8-177-16,0-10-113 15</inkml:trace>
  <inkml:trace contextRef="#ctx0" brushRef="#br0" timeOffset="83921.61">24193 13921 670 0,'0'0'180'0,"0"0"98"16,0 0-161-16,0 0-59 15,0 0-58-15,0 0 6 16,-79 13-12-16,67 24 5 0,8-2-1 15,4-2 1-15,0-10-26 16,3-6 5-16,10-13-21 16,5-4 6-16,3-4 31 15,3-16 6-15,3-9 1 16,1-10-1-16,-1-2 4 16,-3-4 4-16,-12 4-5 15,-4 11 17-15,-5 11 42 16,-3 12-24-16,0 7 10 15,-1 4-45-15,-12 28 4 16,-1 18-14-16,-2 11 6 16,4 7 1-16,0 9 0 0,3 7 3 15,4 9-3-15,1 6 0 16,2-3 2-16,-1 0-6 16,0-10 4-16,-4-3 0 15,-3-13-4-15,-4-8 6 16,-7-19-4-16,-7-13 2 15,-3-14 0-15,-8-16 3 16,-1 0 0-16,4-25-3 16,3-17 12-16,11-10-12 15,11-14 9-15,11-11-9 16,3-1 2-16,30-4-8 16,13 1-8-16,11 6-31 15,5 9-18-15,5 7-56 0,-2 8-121 16,-6 9-167-16</inkml:trace>
  <inkml:trace contextRef="#ctx0" brushRef="#br0" timeOffset="87156.4">3890 15642 34 0,'0'0'45'0,"0"0"5"0,0 0 2 15,0 0 17-15,0 0 1 16,0 0-6-16,0 0 12 16,0 0-20-16,0 0-5 15,0 0 9-15,0 0-28 16,0 0 3-16,-3 0-3 16,0 0-8-16,-2 0 15 15,-1 0-35-15,-4 0-2 16,1 0 15-16,3 0 5 15,0 0 6-15,3 0 11 16,0 0-8-16,3 3 5 16,-1-3-20-16,1 0-5 15,0 0 3-15,0 0-11 0,0 0-6 16,0 0 3-16,0 0-16 16,0 0 12-16,7 0-4 15,8 0 8-15,7 0 21 16,5 0 1-16,1-3 12 15,-2-5-4-15,1 2-20 16,-5-2 14-16,-4 3-24 16,-9 2 0-16,0 3-1 15,-6 0 0-15,4 0 0 16,-4 0-32-16,3 0-93 16,-4 0-59-16,-2 3-25 15,0 10-19-15,0 4-34 16</inkml:trace>
  <inkml:trace contextRef="#ctx0" brushRef="#br0" timeOffset="87563.06">3899 15777 17 0,'0'0'36'0,"0"0"33"15,0 0-42-15,0 0-8 16,0 0 17-16,0 0 7 16,-9 6 27-16,9-6 21 0,0 0 3 15,0 0-4 1,0 0-13-16,0 0-1 0,-2 0-12 16,2 0-8-1,0 0 4-15,0 0-36 0,0 0 1 16,0 0-7-16,0 0-15 15,0 0 16-15,0 1-15 16,2 2 19-16,14 0 9 16,5 0-18-16,6-3 18 15,1 0-6-15,-1 0-18 16,-3 0 12-16,-2 0-18 16,-2 0-1-16,-4-3 3 0,-7 0-4 15,-6 0 0 1,0 3-35-16,0 0-92 15,-3 0-111-15,0 0-87 0</inkml:trace>
  <inkml:trace contextRef="#ctx0" brushRef="#br0" timeOffset="102517.65">4206 15603 41 0,'0'0'52'16,"0"0"-47"-16,0 0 71 0,0 0-26 15,0 0-29-15,0 0 4 16,0 0 33-16,0 0 3 16,0 0 18-16,1 0-21 15,1 0-14-15,-2 0 43 16,1 0-43-16,1 0-34 16,-2 0 17-16,0 0-8 15,0 0 9-15,0 0 8 16,0 0-9-16,0 0 18 15,0 0-9-15,0 0-13 16,3-5 16-16,0 2-23 16,0-2 7-16,3 1 0 15,-3-3-21-15,0-3 9 0,4 3-11 16,1 1 0-16,4-5 0 16,4 2 0-16,5-4 0 15,-3 3 1-15,-2 1 3 16,-4 5-3-16,-4-4-1 15,-1 8 0-15,-4 0-8 16,-3 0 6-16,6 0-6 16,0 0 7-16,0 10 1 15,6 1-1-15,-3 5 1 16,0-3 0-16,-6-2-1 16,0 2 1-16,-3 0 0 15,0-1 1-15,0 5 4 16,0 0-2-16,-12 0-3 15,4 0 0-15,-2-2 0 0,1-1 1 16,3-1-1-16,0 1 0 16,-4-2 4-16,2 2-5 15,-1-1 1-15,3 3 0 16,-4-3-3-16,7 4 6 16,-6-4-3-16,3-3 0 15,3 0 5-15,-4 0-9 16,2-6 4-16,5-1 0 15,0 0-1-15,0-3 5 16,0 4-4-16,0-4 7 16,0 0-6-16,0 2 12 0,13-2-3 15,7 0 25 1,8 2 18-16,2-2-38 0,6 0 12 16,1 0-12-1,-1 0-12-15,0 0 10 0,-8 0-13 16,0 0 0-16,-7 0 2 15,-4 0-2-15,-4 0 0 16,-7 0-2-16,-3 0 7 16,0 0-10-16,-3 0 5 15,0 0-10-15,3 0-8 16,-3 0-68-16,0 1-47 16,0 7-89-16,-15 1-99 0</inkml:trace>
  <inkml:trace contextRef="#ctx0" brushRef="#br0" timeOffset="104181.22">4188 15591 5 0,'0'0'39'0,"0"0"-9"15,0 0-11-15,0 0 22 16,0 0-5-16,0 0 6 16,0 0 7-16,0 0-5 15,0 0 10-15,0 0-5 16,0 0-5-16,0 0-2 15,3 0-10-15,-3 0-6 16,3 0 5-16,-3 0-12 16,0 0 4-16,3 0 10 0,-3 0-17 15,0-3 18-15,5-3-21 16,0-5-1-16,0-1 4 16,4-2-11-16,0 2 18 15,9-2 11-15,-3 4-11 16,1 1 7-16,3-1-15 15,-5 3-8-15,5 1 3 16,-2 2-10-16,-1 4-2 16,-1 0 1-16,3 0-3 15,-6 4-5-15,1 11 9 16,-1 0 0-16,-4 1 1 16,2 4-1-16,-7-1 0 15,-3 2-3-15,0-1 4 16,0-3-5-16,0 0 4 15,-10-5 0-15,2 4 11 0,-4-2-6 16,-1 2-4-16,1-3 5 16,-3 3-3-16,3-5 1 15,0 5-4-15,0-4 0 16,5-2-4-16,2 1 6 16,-1-2-2-16,6 2 0 15,-3-5 5-15,-1-3-6 16,1 4 1-16,0-3 0 15,0 2 11-15,3-6-7 16,-3 3 1-16,3-3 0 16,0 0-2-16,0 4 7 0,0-1-8 15,0 0 1 1,0 1 19-16,0-1-5 0,0 0 6 16,0 1 0-1,0 0-10-15,0-2 10 0,0 1-20 16,0-3 1-16,0 0 15 15,0 3-16-15,0-2 2 16,0-1 2-16,0 0-2 16,0 2-2-16,0-2-3 15,0 5 0-15,9-3 17 16,4 2-16-16,2 1 18 16,3-2 4-16,6 0-22 0,-3-1 20 15,7 1-18 1,-4-2-2-16,3 2 13 0,4-3-12 15,-4 0 0-15,3 0 0 16,-12 0 9-16,-2 0-15 16,-5 0 4-16,-4 0 0 15,-7 0-3-15,3 0 7 16,-3 0-8-16,0 0 4 16,0 0-41-16,0 0 6 15,0 0-41-15,0 0-20 16,0 0-31-16,-9 0-121 15,-12 0-118-15</inkml:trace>
  <inkml:trace contextRef="#ctx0" brushRef="#br0" timeOffset="104953.36">4163 15599 53 0,'0'0'53'16,"0"0"44"-16,0 0-2 15,0 0-36-15,0 0-8 0,0 0 40 16,0 0-21-16,-8-17 18 16,8 14 13-16,0 0-22 15,0-4-6-15,0-3-10 16,0 1-42-16,9-8 12 16,9-3-25-16,0 1 0 15,3 2 31-15,7 1-34 16,-1-1 9-16,-2 6-14 15,2 5 5-15,-4 4-15 16,-4 2 10-16,0 0-3 16,-2 11-4-16,-1 6 9 15,1 7-2-15,-4 1 0 16,-10 2 1-16,-3 3-7 0,0-1 6 16,0 1 0-16,-10 0-7 15,-10 0 6-15,1-7-8 16,2 0 7-16,-5-3 2 15,6-3-9-15,-1-1 9 16,1-3 0-16,7-3-2 16,0-3 7-16,2-4-5 15,2 0 0-15,2-3 4 16,3 0-7-16,0 0 3 16,0 0 0-16,0 0-3 15,0 0 4-15,0 0-1 16,0 3 0-16,13 4 0 0,7-3 11 15,8-1 5-15,2 0 1 16,3-3 15-16,3 4-26 16,-1-1 11-16,1 0-4 15,-6-2-11-15,3 2 8 16,-5 0-10-16,-4-1 0 16,-6 3-5-16,-3-1 5 15,-3-3 0-15,-6 3 0 16,0-4-25-16,4 3-15 15,-7 0-69-15,0 2-83 16,-3-3 0-16,0-1-200 16</inkml:trace>
  <inkml:trace contextRef="#ctx0" brushRef="#br0" timeOffset="106938.67">4334 15494 23 0,'0'0'33'0,"0"0"-14"15,0 0 20-15,0 0-18 16,0 0-17-16,0 0-4 16,72-30 0-16,-66 30-2 15,1 9-6-15,-1 10 8 0,3 5 1 16,-3 5 3-16,-1 2-8 15,-1 5 2-15,-4-3-8 16,0 3 5-16,0-5-3 16,-10-2 8-16,-4-5 1 15,-2 1 2-15,2-8-3 16,-2 0 0-16,4-4 1 16,-1-6-1-16,4-1 1 15,-2-4-1-15,5-1 6 16,2-1 2-16,4 0 14 15,0 0 12-15,0 0-14 16,0 0-1-16,0 0-7 0,0 4-5 16,0-4-7-16,7 4 4 15,13 4 17-15,2 0 30 16,5-4-21-16,1 3 0 16,5 1-7-16,6-5-19 15,1-3 17-15,-3 4-21 16,-4-4-8-16,-3 0-70 15,-8 0-78-15</inkml:trace>
  <inkml:trace contextRef="#ctx0" brushRef="#br0" timeOffset="122054.78">26520 5238 200 0,'0'0'0'0,"0"0"19"16,0 0 18-16,0 0 30 16,0 0 27-16,-63-83-22 15,59 73 21-15,1 0 37 16,1 6-90-16,2 1 20 15,0 0-18-15,0 3-2 16,9-1-40-16,30 1 6 16,30-3 2-16,32 1 0 15,35 1 1-15,24-3-9 16,29-6 12-16,31 1-13 16,28-5 1-16,39-1 0 0,44 2 35 15,33 3-35 1,33 9-3-16,22 1 3 0,12 0 5 15,18 9 5-15,15 15-10 16,-2 10 0-16,-14 10 23 16,-25 2-11-16,-41 0-10 15,-39-8-2-15,-31-5-8 16,-45-10 2-16,-51-4 6 16,-68-5 0-16,-69-3-8 15,-57-4-21-15,-40-2-105 16,-68-1-39-16,-76-4-28 15,-64-21-260-15</inkml:trace>
  <inkml:trace contextRef="#ctx0" brushRef="#br0" timeOffset="123345.63">26354 5291 81 0,'0'0'6'15,"0"0"42"-15,0 0-4 16,0 0 6-16,0 0 55 16,0 0-12-16,0 0-8 0,27-73-3 15,-24 73-25 1,2 0-11-16,-1 10-46 0,5 25 4 16,0 20 9-16,-3 26 21 15,-4 28 42 1,-2 29-29-16,0 35-11 0,-2 25 6 15,-10 19-24-15,-3 6 9 16,-3 6-11-16,-4 4-12 16,-2-3 22-16,-4 10-25 15,-10-1-1-15,-8 10 7 16,-12 5-7-16,-3-4 11 16,-2-5-9-16,5-14-1 15,4-12 9-15,7-12-10 16,9-15 0-16,10-11-6 15,4-19 12-15,12-11-6 0,-7 5 0 16,1 4 3-16,-3-3-8 16,0-7 5-16,11-22-22 15,2-15 21-15,2-18 1 16,-4-2 0-16,-1-14 0 16,-8-8 11-16,2-10 0 15,0-11-8-15,2-4-3 16,4-6 18-16,4 6-17 15,-4 4 10-15,-2 0-2 16,2-2-8-16,5-9 10 16,5-5-11-16,1-5 0 15,0-3 4-15,0-6 0 0,0-7 0 16,0-9-2-16,0-4 5 16,0 0 7-16,0 0-8 15,0 0 23-15,0 0-15 16,0 0-13-16,9-2 12 15,12-8-13-15,9-1 8 16,10-5-10-16,12-1 2 16,9 0 0-16,14 2-7 15,15 4 3-15,17 1 2 16,16 7 2-16,20-3 0 16,14-2-11-16,20 2 7 15,19-4-11-15,22 0 14 16,16 0-25-16,12 0 5 15,18 5 6-15,7 1 15 16,12 4-10-16,3 0 10 0,3 0-8 16,4 0 2-16,-4 0 12 15,-4 2-2-15,-3 3-4 16,-9-5 0-16,-4 0 15 16,-4 0-15-16,-16 0 0 15,-18 0-7-15,-23 0 5 16,-25 0-33-16,-19-5-25 15,-30-3-11-15,-26 1-11 16,-32-6-53-16,-31-4 32 16,-20-13-48-16,-25-9-103 0</inkml:trace>
  <inkml:trace contextRef="#ctx0" brushRef="#br0" timeOffset="124651.09">27801 6050 509 0,'0'0'71'16,"0"0"-22"-16,-85-14 173 0,79 14-54 15,5 0-50-15,1 0-59 16,0 0-21-16,0 0-14 15,3 0-18-15,30 0 9 16,19 3-7-16,22 4-1 16,19 0 14-16,8-4-18 15,2-3 1-15,-6 0-4 16,-16 0 10-16,-22-3-17 16,-26-4 7-16,-19 6 0 15,-11-1-2-15,-3 1 10 16,-30 1-8-16,-36 0 0 15,-35 0-8-15,-22 0 1 16,-5 3 6-16,6 5 1 0,16-1-3 16,18 3 10-16,22-1-7 15,24-2 21-15,19-3-21 16,13-4 22-16,10 0-18 16,0 0-3-16,0 0-2 15,23 6 6-15,19 7-5 16,17 3 14-16,8 5-10 15,-1 4 11-15,-5 6-15 16,-10-1 0-16,-9 1-1 16,-9 1 2-16,-8-3-1 15,-13-3 0-15,-12 6 1 16,0-1-6-16,-30 9 5 0,-12-1 0 16,-14 1 2-16,-10 1 7 15,-6-7-6-15,1 0 3 16,17-8-3-16,17-6 37 15,20-11-38-15,13-6 1 16,4 0-6-16,16-1-9 16,33-2 12-16,29 0 6 15,25 0 0-15,18-13-12 16,6 4-4-16,-2 4-43 16,-4 5-90-16,-13-1-239 15,-21-10-300-15</inkml:trace>
  <inkml:trace contextRef="#ctx0" brushRef="#br0" timeOffset="125236.15">29050 6229 852 0,'0'0'30'0,"0"0"13"16,0 0 122-16,0 0-90 16,0 0 2-16,-48-77-59 15,17 77 2-15,-8 0-20 16,-5 10 0-16,-5 16 4 16,-1 10-2-16,2 6-2 0,3 3 0 15,9 1 5-15,10-6-11 16,10-4 6-16,12-10-7 15,4-7 0 1,12-5 2-16,22-6 5 0,9-5 0 16,7-3 4-16,0 0-11 15,-5-14 7-15,-6-6-2 16,-6-4-6-16,-8-2 6 16,-5-6 2-16,-6 5 0 15,-3 0 3-15,-6 7-7 16,-2 11 4-16,-2 2 0 15,-1 7 1-15,0 0 0 16,0 0-1-16,0 0 0 0,0 0-5 16,0 0-4-16,0 0 7 15,0 0 1-15,0 0-6 16,0 0 9-16,0 0-2 16,0 0 0-16,0 0-13 15,2 17 7-15,1 5 5 16,4 12 1-16,2-2 4 15,0 2-1-15,6-1 1 16,6-4-4-16,7-1-8 16,9-5 6-16,0-5-130 15,2-7-257-15,0-11-285 16</inkml:trace>
  <inkml:trace contextRef="#ctx0" brushRef="#br0" timeOffset="125701.39">29291 6588 295 0,'0'0'340'0,"0"0"-251"15,0 0 130-15,0 0-93 16,0 0-75-16,0 0-27 15,38-39-6-15,-18 35-18 0,3 4 9 16,-4 0-18 0,1 1 9-16,-4 12-13 0,-1 6 12 15,-8 1-42 1,-3 3 17-16,-4 1-9 0,0-4-4 16,-7-3 37-16,-3-6-19 15,3-5 21-15,1-2 3 16,6-4-3-16,0 0 30 15,4-12 33-15,20-14-28 16,9-13-14-16,10-3-7 16,3 0-5-16,2 0 16 15,-5 12-16-15,-3 10 9 16,-5 9 15-16,-6 9-27 16,0 2 11-16,-5 15-17 0,-6 16 0 15,-11 11-6-15,-7 8 6 16,-6 9-1-16,-27 1-28 15,-14 6-66-15,-22-8-115 16,-22-13-335-16</inkml:trace>
  <inkml:trace contextRef="#ctx0" brushRef="#br0" timeOffset="126232.3">27530 7057 436 0,'0'0'93'15,"0"0"55"-15,0 0 102 16,0 0-176-16,0 0 8 16,0 0-40-16,-13-70-3 15,23 70-30-15,2 0-2 16,9 16-4-16,1 12-3 16,-3 5 0-16,-1 6-1 15,-9-3 1-15,-7-2-2 0,-2-5-2 16,0-4-25-16,-2-11 29 15,-2-6-17-15,1-3 17 16,3-5 0-16,0 0 4 16,0-16 17-16,3-18-13 15,14-11 2-15,6-11-9 16,4 1-1-16,3 10 0 16,-2 12 4-16,-3 13 0 15,-5 14 0-15,-5 6-4 16,-1 0-6-16,-1 23-2 15,-3 18 4-15,-7 4-13 0,-3 5-9 16,0 3-83 0,0-6-29-16,-9-5-87 0,5-13-44 15,2-18-109 1</inkml:trace>
  <inkml:trace contextRef="#ctx0" brushRef="#br0" timeOffset="126569.7">27989 6987 877 0,'0'0'82'16,"0"0"141"-16,0 0-170 15,0 0-11-15,0 0-42 16,0 0-3-16,35-3-3 16,11 3 8-16,8 0-6 0,-1 0-38 15,-2 8-84-15,-15 2-26 16,-11-1-151-16,-11 0 61 15,-14 4 1-15,0 1 122 16,-20 6 112-16,-11 3 7 16,-12 4 40-16,-4 0 62 15,0-5 11-15,6 0 38 16,10-7-2-16,9-5-13 16,9-4 2-16,13-1-70 15,0-5-64-15,29 0-4 16,19 0 0-16,11-5-11 15,10-11-150-15,4-8-100 16,-1-6-69-16</inkml:trace>
  <inkml:trace contextRef="#ctx0" brushRef="#br0" timeOffset="126859.47">28662 6914 372 0,'0'0'111'0,"0"0"102"15,0 0-75-15,0 0-83 16,0 0-34-16,0 0 59 15,-30 110-6-15,30-60-2 16,0-1-15-16,2-9-35 16,12-10 8-16,0-7-30 15,4-10 0-15,0-10-1 16,3-3 8-16,2-13-11 16,0-16 4-16,-10-8-15 15,-7-13 5-15,-6 0 9 0,-4-3 1 16,-19 11 4-16,-5 15-1 15,-9 15-3-15,-11 12 0 16,-12 9-24-16,-10 19 13 16,0 7-76-16,7-2-130 15,7-4-111-15</inkml:trace>
  <inkml:trace contextRef="#ctx0" brushRef="#br0" timeOffset="127418.19">27757 5659 372 0,'0'0'115'0,"0"0"-88"16,-39 71 112-16,37-46-56 15,2 2-14-15,0-10 18 16,0-8-58-16,5-6-13 16,6-3 36-16,5 0-16 0,9-6-4 15,5-13-7-15,1-5-21 16,2-6 8-16,-5-2-12 15,0-5 2-15,1-3 11 16,-4 1-10-16,-4 3 1 16,-3 13 21-16,-6 9-16 15,-3 12 5-15,1 2-14 16,2 12-3-16,5 17-2 16,3 6 5-16,0 1 0 15,-7-1-4-15,-4-6 11 16,-9-7-9-16,0-8 2 15,0-5 0-15,-14-4-6 16,-11-5 13-16,-9 0-2 0,-7-5 1 16,-3-13 4-16,0-4-19 15,0-7 9-15,0-5 0 16,6 2-9-16,8 7 2 16,8 14-22-16,7 11-4 15,3 20-245-15,6 18 43 16,3 8-113-16</inkml:trace>
  <inkml:trace contextRef="#ctx0" brushRef="#br0" timeOffset="128586.11">27465 8562 547 0,'0'0'109'0,"0"0"28"16,0 0 169-16,0 0-198 15,0 0-26-15,0 0-39 16,0 0-28-16,-25-8-8 15,70 8-3-15,31-1-4 16,29-2 8-16,5-2-2 16,-13 0-4-16,-17-1-2 15,-20 0-8-15,-20 1 2 16,-16 2-40-16,-15 0 26 16,-9 3 7-16,-25 0 5 0,-26 0 2 15,-26 11-25-15,-20-2 26 16,-2 10-9-16,-5-3 22 15,5 2-8-15,11 1 4 16,18-5-4-16,26-5 38 16,21-1-38-16,16-5-1 15,7 0-1-15,10 3-19 16,24 5 20-16,17 5-4 16,13 0 10-16,6 1 1 15,-1-2-6-15,-5 2 0 0,-7 0 0 16,-11 0 0-16,-13-1 0 15,-14 6-1-15,-12 5 7 16,-7 7-15-16,-20 6 9 16,-19 9 0-16,-10 4 2 15,-9-3 5-15,-4 2-7 16,4-5 4-16,12-11-3 16,14-5 19-16,19-14-20 15,13-5-10-15,27-7 7 16,37-5-10-16,43-8 13 15,29-16-7-15,27 2-4 16,2 1-60-16,-8 8-144 16,-17-11-421-16</inkml:trace>
  <inkml:trace contextRef="#ctx0" brushRef="#br0" timeOffset="129186.11">28957 8724 53 0,'0'0'73'16,"0"0"132"-16,0 0-58 15,0 0-42-15,0 0 35 16,0 0 10-16,-77-72-63 15,56 72-7-15,-9 4-39 16,-3 26-39-16,-6 10 11 16,5 12-11-16,9 5 6 15,8-6-1-15,11 3-6 0,6-8 5 16,0-13-6 0,11-6 0-16,5-11-4 0,5-13 14 15,6-3-10-15,3-12 19 16,4-16 1-16,-1-8 9 15,-5-4-9-15,-5-3 2 16,-10-2 5-16,-1 5-19 16,-8 4 11-16,-1 12-3 15,0 14-3-15,-3 8 40 16,0 2-53-16,0 5-10 16,0 23 1-16,-1 15-6 15,-4 12 12-15,4 1-5 0,1 3-74 16,0-1 9-16,7-14-122 15,11-13-183-15</inkml:trace>
  <inkml:trace contextRef="#ctx0" brushRef="#br0" timeOffset="129602.07">29121 8983 916 0,'0'0'89'15,"0"0"105"-15,0 0-151 16,0 0-27-16,0 0-10 16,0 0-6-16,45-19-10 0,-15 19 8 15,0 0-28 1,-2 6-25-16,-3 7 0 0,-7 7-72 16,-9-1-6-16,-5 1-12 15,-4 0 48-15,0-3 23 16,-7-4 5-16,-2-6 67 15,2-5 2-15,1-2 42 16,2 0 75-16,4-16-12 16,0-11-54-16,2-9-6 15,18-3-16-15,2 0-10 16,8 1 26-16,1 6-5 16,-2 8 17-16,5 9 7 15,-3 6-26-15,-1 9 2 16,-2 0-40-16,-5 16 3 15,-8 16-11-15,-8 8 10 0,-7 12-4 16,-4 4-45-16,-26 1-99 16,-15-2-157-16,-18-12-305 15</inkml:trace>
  <inkml:trace contextRef="#ctx0" brushRef="#br0" timeOffset="130558.35">27442 9590 306 0,'0'0'117'0,"0"0"52"0,0 0-34 16,0 0-85-16,0 0-2 0,0 0 7 15,46-67-23 1,-31 59 6-16,-3 5-11 0,1 3-25 15,-2 0 5 1,3 16-7-16,-4 10 0 0,-4 10-3 16,-6 0 3-16,0 1-1 15,-3-4-4-15,-8-10-2 16,-1-7-1-16,6-6 10 16,3-6-2-16,2-4 11 15,1 0 0-15,0-9 33 16,0-19-10-16,12-7-26 15,7-6-1-15,3-2-6 16,0 7 9-16,1 4 17 16,-5 13-21-16,-7 7 24 15,-4 12-21-15,0 0-7 0,4 14-4 16,-2 20-7-16,0 7 9 16,-6 5 0-16,-3 1-6 15,0-7-42-15,0-7-61 16,0-10-92-16,0-9 23 15,9-14-160-15</inkml:trace>
  <inkml:trace contextRef="#ctx0" brushRef="#br0" timeOffset="130746.9">27858 9614 74 0,'0'0'508'15,"0"0"-383"-15,0 0 89 16,0 0-155-16,0 0 0 15,0 0-42-15,-5-4-15 0,16 4-2 16,14-3 3-16,8-3-10 16,6 2-18-16,-2 0-99 15,0 4-84-15,-7 0-44 16,-16 0-111-16</inkml:trace>
  <inkml:trace contextRef="#ctx0" brushRef="#br0" timeOffset="130898.14">27862 9791 175 0,'0'0'108'0,"0"0"88"16,0 0-124-16,0 0-49 15,0 0 18-15,0 0 24 16,78-26-55-16,-35 7-10 0,4 2-68 16,0 0-169-16,-3-2-104 15</inkml:trace>
  <inkml:trace contextRef="#ctx0" brushRef="#br0" timeOffset="131071.27">28293 9554 366 0,'0'0'333'0,"0"0"-152"16,0 0-30-16,0 0-117 16,0 0-2-16,0 0-25 15,-4 63 18-15,11-20 14 16,-3 7-35-16,-4 2-8 15,-2-6-3-15,-10-10-188 0,-6-16-125 16</inkml:trace>
  <inkml:trace contextRef="#ctx0" brushRef="#br0" timeOffset="131623.6">27646 8143 638 0,'0'0'63'0,"0"0"162"15,0 0-165-15,0 0-52 16,-73 86 23-16,61-45 0 15,6-5 13-15,6-7-21 16,0-6-6-16,1-12 5 16,13-8-19-16,7-3 5 15,9-4 32-15,7-22-20 16,8-5-5-16,-3-8-15 16,-2-4 2-16,-3-9-1 15,-6 1 2-15,-5 3-3 0,-8 10 1 16,-6 18 4-16,-5 11-6 15,-3 9 1-15,4 1-15 16,4 32 14-16,6 10-9 16,3 9 10-16,-3 4 0 15,-4-12 5-15,-3-8-8 16,-6-11 3-16,-5-13 0 16,0-4-4-16,0-7 4 15,-8-1 0-15,-14-1 16 16,-7-17-15-16,-8-9 6 15,-6-9-7-15,-6-5-18 16,-8-1 16-16,6 6-21 16,6 12-18-16,9 17 9 15,10 7-55-15,5 36-146 16,7 14 88-16,5 0-163 0</inkml:trace>
  <inkml:trace contextRef="#ctx0" brushRef="#br0" timeOffset="132773.54">27768 10294 755 0,'0'0'66'15,"0"0"147"-15,0 0-101 16,0 0-55-16,0 0 17 16,0 0-62-16,0 0 1 15,-49 34-5-15,82-24 7 16,18-1 39-16,16-6-40 16,5-3-14-16,-1 0 14 15,-13-3-9-15,-16-6-5 16,-14 4 0-16,-13 0 2 15,-12 5-13-15,-3-2 9 0,0 0-12 16,-27-4 11-16,-20-1-39 16,-19 3-13-16,-11 4 34 15,-6 0 10-15,-3 17 6 16,-4 9 5-16,8 1 0 16,18 1 3-16,21-6 2 15,21-10 9-15,14-2-14 16,8 0-14-16,18 4 11 15,30 2-2-15,17 7 5 16,11 4 9-16,-1 2-6 16,-9-3-3-16,-16 1 0 15,-11-8 4-15,-17-5-9 16,-11 0 5-16,-11 2-2 16,0 4-2-16,-24 13 4 0,-16 4 0 15,-12 8 2-15,-8-1 3 16,-3 2 4-16,1 0-9 15,11-3 0-15,11-6 17 16,22-8-16-16,16-9-2 16,4-4-1-16,38-6 1 15,27-8-3-15,27-2 4 16,20-15-7-16,6-9-26 16,7-2-35-16,-3 0-181 15,-14-3-288-15</inkml:trace>
  <inkml:trace contextRef="#ctx0" brushRef="#br0" timeOffset="133150.04">28729 10545 897 0,'0'0'70'15,"0"0"162"-15,0 0-119 16,0 0-66-16,0 0-13 15,-98-56-31-15,62 75-3 16,-3 12 0-16,-1 8-2 16,6 4 1-16,12 4-8 15,6-2 6-15,13-9-10 16,3-9 4-16,5-10-41 0,20-11 29 16,9-6 18-16,5-6 3 15,1-20-2-15,-4-4 2 16,-8-6 0-16,-8-5 2 15,-7 7 4-15,-7 8-5 16,-4 11-1-16,-2 10 4 16,0 5-11-16,0 0 6 15,0 19-76-15,0 10 3 16,0 14 16-16,0 4-37 16,0 2-95-16,7-11-43 15,3-4-109-15</inkml:trace>
  <inkml:trace contextRef="#ctx0" brushRef="#br0" timeOffset="133531.54">28844 10760 738 0,'0'0'86'0,"0"0"201"16,0 0-200-16,0 0-1 15,0 0-53-15,0 0-20 16,-3-34-13-16,25 34-2 15,6 0-1-15,4 11-1 16,-5 9-25-16,-5-1 6 16,-4 7-26-16,-10-6-15 15,-7 1 25-15,-1-3-6 16,0-7 35-16,0-3 6 16,-3-6 4-16,3-2 11 0,0 0 21 15,0-2 29-15,0-15 30 16,2-13-75-16,17-7-10 15,5 5 1-15,4 3-5 16,0 7 24-16,-1 10-15 16,-1 9-3-16,-3 3-8 15,-3 15-7-15,-10 19 7 16,-10 12-7-16,0 10-54 16,-28 4 4-16,-17 6-88 15,-13-4-98-15,-18-6-81 16</inkml:trace>
  <inkml:trace contextRef="#ctx0" brushRef="#br0" timeOffset="134036.91">27497 11523 508 0,'0'0'141'16,"0"0"29"-16,0 0 55 16,0 0-157-16,0 0-30 15,3-79 6-15,12 65-27 16,4 1-12-16,5 6 9 16,1 2-14-16,0 5-10 15,-3 0 6-15,-2 12-36 0,-6 10 12 16,-4 3-8-16,-5 4-1 15,-5 1 16-15,0-5-26 16,0-5 30-16,0-9 12 16,-2-1 10-16,1-10-5 15,-1 0 13-15,2 0 23 16,0 0 47-16,0-20-43 16,0-10-9-16,14-9-30 15,5-5 0-15,5 13-1 16,-1 6 0-16,-1 10 9 0,-3 8-14 15,-1 4 5 1,0 3-2-16,-1 10 1 0,-1 15-10 16,-6 9 11-16,-4 8 0 15,-3 5-9-15,-3-1 8 16,0-3-61-16,0-14-48 16,0-4-30-16,0-16-82 15,2-9-22-15,10-6-66 16</inkml:trace>
  <inkml:trace contextRef="#ctx0" brushRef="#br0" timeOffset="134208.34">27982 11447 48 0,'0'0'208'0,"0"0"18"15,0 0 14-15,0 0 8 16,0 0-96-16,0 0-65 16,31-72-36-16,-13 68-47 0,10-3 5 15,12 4-9-15,5 0-4 16,1 0 0-16,-4 3-63 15,-10 0-72-15,-12 0-100 16,-12 0-89-16,-8 9-164 16</inkml:trace>
  <inkml:trace contextRef="#ctx0" brushRef="#br0" timeOffset="134366.78">28011 11565 178 0,'0'0'258'16,"0"0"-63"-16,0 0 10 15,0 0-94-15,0 0-32 0,0 0-33 16,87-45-21-16,-28 25-25 16,1 0-4-16,-6 4-29 15,-3 5-163-15,-11 1-139 16</inkml:trace>
  <inkml:trace contextRef="#ctx0" brushRef="#br0" timeOffset="134625.97">28472 11289 589 0,'0'0'275'16,"0"0"-49"-16,0 0-113 0,0 0-47 16,0 0-2-16,0 0-23 15,-14-7 11-15,16 17-37 16,10 16 14-16,1 3 15 15,-2 12-38-15,-3 1 2 16,-5 4-8-16,-3 4-22 16,0-7-23-16,0-3-49 15,-5-10-13-15,2-10-39 16,3-11-222-16,0-9-123 16</inkml:trace>
  <inkml:trace contextRef="#ctx0" brushRef="#br0" timeOffset="134942.31">28687 11318 863 0,'0'0'163'15,"0"0"43"-15,0 0-151 16,0 0-25-16,0 0-14 16,0 0-16-16,-7-10 22 15,-17 23-16-15,-4 3 20 16,2-6 1-16,8 4-17 15,5-7 10-15,5 3-6 16,5-8-12-16,2 3 7 16,1 0-9-16,0 2 0 15,0 1-3-15,9 1 8 16,9 4-9-16,3-1 4 16,9 2 0-16,1-4-10 0,3-1 10 15,0 5-19-15,-2 0-22 16,-4 9-49-16,-5 0-45 15,-10-7-127-15,-9-6-264 16</inkml:trace>
  <inkml:trace contextRef="#ctx0" brushRef="#br0" timeOffset="135811.68">27712 10023 239 0,'0'0'88'16,"0"0"65"-16,0 0-92 0,0 0-16 15,0 0-9 1,0 0 39-16,-69 90 16 0,59-60 9 16,5-2-15-16,5-4-23 15,0-7-40-15,0-7 15 16,5-3-35-16,8-4 18 16,4-3 15-16,6 0-23 15,7-3 11-15,2-11-15 16,2-8-6-16,-3-3 11 15,-1-8-10-15,-2 1-3 16,-4-4 13-16,-3 6-12 16,-7 7 13-16,-5 9-14 15,-6 8 3-15,1 6-2 16,0 0-1-16,5 17-10 0,3 8 7 16,2 6 6-1,-5 1-3-15,-6-5 0 0,-2-7 0 16,-1-7-1-16,0-4 3 15,0-4-2-15,0-2 9 16,-13-3-8-16,-11 0 31 16,-4-2-20-16,-7-16-9 15,-4-3 3-15,-2-8-2 16,-3-2-4-16,1 1 0 16,4 8 0-16,10 8-2 15,7 11 2-15,6 6-57 16,9 25-25-16,7 14-60 15,0 5-146-15,19-8-168 0</inkml:trace>
  <inkml:trace contextRef="#ctx0" brushRef="#br0" timeOffset="147865.84">27989 9673 30 0,'0'0'58'0,"0"0"-11"15,0 0-6-15,0 0-28 16,0 0-9-16,0 0 35 16,0 0-13-16,-6 0-7 15,3 0 2-15,-1 0-15 0,-2-3 33 16,0 3-13-16,0-2-5 15,-3-1 35-15,-1 1-13 16,2 2-1-16,0-3 4 16,4 2-7-16,-1-1 3 15,1 2-26-15,3 0 7 16,1 0 17-16,0 0-35 16,0 0 13-16,0 0-5 15,0 0-11-15,7-4 32 16,8 2-7-16,4-6-7 15,5 5-2-15,-3-1-15 16,-2 2-5-16,4 2 2 16,-2 0-82-16,0 0-10 15,-2 3-55-15,-12 6-109 0,-7 1 34 16</inkml:trace>
  <inkml:trace contextRef="#ctx0" brushRef="#br0" timeOffset="148077.9">27909 9796 200 0,'0'0'69'0,"0"0"88"15,0 0-31-15,0 0-27 16,0 0-47-16,0 0 16 16,11 3-6-16,11-3-25 15,4-10-7-15,4 3-30 16,2-3-10-16,-3 4-16 0,3 2-130 15,-4 2 0 1,-1-1-54-16,-6-2-53 0</inkml:trace>
  <inkml:trace contextRef="#ctx0" brushRef="#br0" timeOffset="148600.21">28378 9553 161 0,'0'0'19'16,"0"0"103"-16,0 0-81 16,0 0 14-16,0 0-3 15,0 0-10-15,-16-25 27 16,15 25-21-16,-1-3 25 15,-1 0 3-15,2-1-14 16,-1-2 18-16,-1 0-37 16,3 3-11-16,0-2 35 15,0 1-40-15,-1-1 9 16,1-3-10-16,0 1-23 16,0-2 34-16,0 6-28 15,0 2 2-15,0-2 30 16,0 3-36-16,0 0 9 15,0 0-14-15,0 0 9 0,0 0-25 16,0 16 12-16,0 13 4 16,-3 15-7-16,-8 10 17 15,-1 4-9-15,-3-5-1 16,-3-8 0-16,2-9 9 16,6-11-9-16,4-8 1 15,4-8-10-15,2-6 9 16,0-3 0-16,0 0 0 15,0 0-19-15,0 0 8 16,0 0-47-16,9-9-46 16,6-8-116-16,-2-8-50 15,0-8-36-15</inkml:trace>
  <inkml:trace contextRef="#ctx0" brushRef="#br0" timeOffset="149379.79">27716 9215 10 0,'0'0'29'0,"0"0"-2"15,0 0 1-15,0 0-9 16,0 0 34-16,0 0-13 15,-61-11 4-15,49 11-7 16,-3 0-20-16,3 0 13 16,-1 0 12-16,2 3-9 15,2 0 24-15,1 0-18 16,3-1-9-16,2 1 18 16,0-3-16-16,2 0 10 15,1 0-4-15,0 0-15 0,0 5 21 16,0-1-23-16,0 4-16 15,12 1 37-15,16 1 7 16,18 0 36-16,17-3-28 16,15-7-26-16,8 0 7 15,6 0-32-15,2-2-3 16,0-1 3-16,-10-2 4 16,-13-2-10-16,-20 0 0 15,-14 1 8-15,-17 2 0 16,-7-1-8-16,-7 0 8 15,-4 5 17-15,-1-3-22 16,-1 2 1-16,0 1-4 16,0 0-5-16,0 0 2 15,0 0-86-15,0 0-34 0,0 0-83 16,-8 1-30-16,-3 5-53 16</inkml:trace>
  <inkml:trace contextRef="#ctx0" brushRef="#br0" timeOffset="171608.09">23513 13911 475 0,'0'0'50'15,"0"0"39"-15,0 0 8 16,0 0 14-16,0 0-37 16,0 0-42-16,0 0-32 15,0 0 0-15,51 50 11 0,43-27 4 16,19-13 8-16,9-7-7 16,-2-3-15-16,-12-17 15 15,-18-3-16-15,-28-6 0 16,-24 6 10-16,-31-3-8 15,-14-7 21-15,-47 1-23 16,-38 9 14-16,-35 13-27 16,-25 7 19-16,-20 29-6 15,4 12 41-15,-2 9-18 16,22 2 6-16,35 1-19 16,40-4-8-16,49-3-3 15,34-3 1-15,65-7-10 16,50-15 10-16,43-21-30 15,22 0-13-15,0-21-14 0,-18-12-3 16,-37 1 57-16,-39 2 0 16,-48 4 3-16,-42 5 16 15,-24 2 40-15,-54 6-20 16,-36 13-9-16,-25 0-18 16,-9 26 31-16,4 11-23 15,25-1 4-15,33 1 2 16,41-2-22-16,39-7-2 15,38-6-3-15,47-5 2 16,27-15-13-16,13-2-3 16,-5 0-43-16,-25-10-71 15,-27-7-217-15,-35-8-123 16</inkml:trace>
  <inkml:trace contextRef="#ctx0" brushRef="#br0" timeOffset="171933.65">25215 13612 913 0,'0'0'15'0,"0"0"10"15,0 0 90-15,49-71 1 0,-49 67-34 16,0 4-17-16,0 0-13 16,0 0-24-16,0 0-1 15,0 14-27-15,0 18 2 16,-4 19-2-16,-6 16 4 16,-3 8-4-16,1 0 0 15,-4 1 4-15,1-6-11 16,-4-5-99-16,-7-7-112 15,-2-27-360-15</inkml:trace>
  <inkml:trace contextRef="#ctx0" brushRef="#br0" timeOffset="172201.86">24356 14489 862 0,'0'0'26'16,"95"0"36"-16,33-20 113 15,47-7-122-15,35-5 25 16,26 2-45-16,10 7 18 16,-3 6 9-16,-13 7-57 15,-32 1-3-15,-47 4 0 16,-50-1-12-16,-50 0-30 15,-44 2-73-15,-26 4 63 16,-50 0-198-16,-35 4-272 0</inkml:trace>
  <inkml:trace contextRef="#ctx0" brushRef="#br0" timeOffset="172965.93">24604 15157 103 0,'0'0'3'16,"0"0"39"-16,0 0 27 0,0 0-20 16,0 0 49-16,0 0 3 15,2 30 24-15,-2-30 17 16,0 0 10-16,0 0-39 15,0 0-12-15,0 0-46 16,0 0-5-16,0 0-19 16,0 0-17-16,0 0 28 15,0 0-41-15,8 0 18 16,10-11 13-16,16-12-22 16,9-10 19-16,6-11-29 15,-4-5 4-15,-7-13-8 16,-9-4 4-16,-5-4-1 0,-9 7-2 15,-11 14-26-15,-4 16 27 16,0 16-6-16,0 9 8 16,-4 8-13-16,-6 17-6 15,-4 18-7-15,-1 14 21 16,6 7 1-16,9 3-4 16,0-1 7-16,14-9 1 15,10-13-7-15,1-13 7 16,2-10 0-16,3-13-3 15,1 0 8-15,2-13-7 16,-2-11 2-16,-6-6-8 16,-4-7-3-16,-9-2 0 15,-9 0 11-15,-3 6 0 0,0 13 5 16,-3 8 3-16,-4 12-8 16,-5 0 3-16,-2 15-6 15,0 15-5-15,0 9 8 16,10 0 0-16,4-2-5 15,0-3-1-15,15-15 6 16,7-2-22-16,2-13 13 16,6-4-32-16,-1 0 20 15,1-14-3-15,0-5-35 16,-9-7 31-16,-5-6 15 16,-11 0 13-16,-5-4 7 15,-6 3-2-15,-18 10 3 16,-3 12-8-16,-1 11 5 15,-2 0-11-15,3 17 0 0,6 9-63 16,5 8-113-16,11-1-51 16,5-6-126-16</inkml:trace>
  <inkml:trace contextRef="#ctx0" brushRef="#br0" timeOffset="173448.22">25491 14805 592 0,'0'0'77'0,"0"0"124"16,0 0-141-16,-91 17-32 0,79 7-26 15,9 5 4 1,3 1-6-16,0-5 0 0,0 0-10 16,16-13 6-1,1-4-30-15,5-8-14 0,3-4 37 16,4-20 11-16,0-2 0 15,0-4 2-15,-2 1 9 16,-8 3-4-16,-7 6 45 16,-8 9 11-16,-4 8 29 15,0 3-1-15,0 7-91 16,-22 25 5-16,-6 26-12 16,-2 15 14-16,5 16 0 0,10 9 21 15,3 11-20 1,4-3 29-16,2-3-37 0,-6-11 0 15,-2-24-1-15,-6-14 8 16,-1-20-7-16,-4-18 11 16,-3-13 5-16,-5-3 59 15,0-29-16-15,5-18-56 16,10-13 13-16,18-15-12 16,1-11-8-16,36 0 3 15,16 4-47-15,11 12 15 16,10 14-55-16,3 9-20 15,3 7-50-15,-4 5-231 16,-4 1 24-16</inkml:trace>
  <inkml:trace contextRef="#ctx0" brushRef="#br0" timeOffset="173881.87">26010 14797 532 0,'0'0'110'16,"0"0"201"-16,0 0-182 16,0 0-62-16,0 0-33 15,0 0-25-15,-6-20 12 16,19 20-15-16,7 0-6 16,-2 13 0-16,1 6 1 15,-4 4-12-15,-5 11 8 0,-4 1-8 16,-6-3 6-1,0-4-15-15,0-5-4 0,-9-9 14 16,1-4 9-16,3-7-4 16,5-3 5-16,0 0 0 15,0-3 31-15,0-17 0 16,5-10-14-16,12-7-6 16,5-5-9-16,5 4 21 15,-1 12-18-15,2 4 0 16,-1 12 25-16,-3 7-30 15,-3 3 7-15,-5 10-7 16,-4 19-13-16,-7 14 3 16,-5 6 6-16,0 5-7 0,-12-2-14 15,-2-8-76 1,5-12-67-16,6-8-121 0,3-15-59 16</inkml:trace>
  <inkml:trace contextRef="#ctx0" brushRef="#br0" timeOffset="174064.86">26502 14846 660 0,'0'0'196'0,"0"0"57"16,0 0-173-16,0 0-66 16,0 0 5-16,0 0-19 0,67-5 0 15,-32 5-6 1,-1 0 5-16,-6 0-78 0,-2 0-168 15,-7 0-157-15</inkml:trace>
  <inkml:trace contextRef="#ctx0" brushRef="#br0" timeOffset="174271.91">26595 14740 695 0,'0'0'166'0,"0"0"151"0,0 0-226 15,0 0-64-15,0 0-5 16,0 0-22-16,-8 33 0 16,9 6 45-16,3 7-34 15,-4 8 4-15,-2 5-15 0,-16-5-13 16,-1-6-14-16,1-12-117 16,7-12-122-16,11-17-266 15</inkml:trace>
  <inkml:trace contextRef="#ctx0" brushRef="#br0" timeOffset="174458.4">26848 14740 596 0,'0'0'130'16,"0"0"25"-16,0 0-24 15,0 0-130-15,0 0 82 0,-10 96-43 16,8-49-39-1,1 6 11-15,-4-2-12 0,-1-1-69 16,-3-11-247-16,6-22-269 16</inkml:trace>
  <inkml:trace contextRef="#ctx0" brushRef="#br0" timeOffset="174698.54">27136 14711 984 0,'0'0'155'0,"0"0"5"16,0 0-91-16,0 0-31 0,0 0-9 15,0 0 24 1,100 29-39-16,-72-6-13 0,-7 7 6 16,-10 3-7-16,-11 13-1 15,-14 3-1-15,-30 7-28 16,-21 1 4-16,-21-4-73 15,-16-6-23-15,-15-11-107 16,-15-19-317-16</inkml:trace>
  <inkml:trace contextRef="#ctx0" brushRef="#br0" timeOffset="175142.73">25790 14595 98 0,'0'0'124'16,"0"0"89"-16,0 0-42 15,0 0-82-15,0 0 11 0,0 0 14 16,0-4-40 0,0 0 2-16,0 4-15 0,0 0-33 15,0 0 38-15,0 0-35 16,-4 14-18-16,-3 15 15 15,-4 15 21-15,-4 8-6 16,0 12 11-16,-1 4-52 16,9 4 25-16,7-1-27 15,0-6 0-15,23-7-4 16,22-3-28-16,16-13-90 16,20-18-146-16,14-24-589 15</inkml:trace>
  <inkml:trace contextRef="#ctx0" brushRef="#br0" timeOffset="176055.65">29417 13911 93 0,'0'0'91'15,"0"0"65"-15,-45-72 17 16,35 62-9-16,5 6 34 16,0 1-52-16,4 0-45 15,-1 3-41-15,2 0-43 16,8 10-9-16,28 22-8 16,17 21 0-16,12 17 10 15,-7 16 0-15,-12 3-10 0,-13-7 0 16,-11-16 5-1,-5-19-11-15,-5-22 6 0,-4-13 0 16,-5-12 3-16,0 0 1 16,5-27 18-16,0-27-15 15,0-15 8-15,0-10-19 16,-4-7 4-16,1 4-10 16,-2 9 1-16,3 20-37 15,-1 24 24-15,3 19-96 16,3 10-190-16,-1 20-133 15,-1 9 195-15</inkml:trace>
  <inkml:trace contextRef="#ctx0" brushRef="#br0" timeOffset="176246.66">29545 14151 610 0,'0'0'62'16,"0"0"232"-16,0 0-179 15,0 0-48-15,0 0-67 16,0 0-17-16,10-29 16 16,37 24-14-16,11 0-10 15,4 5-109-15,3-3-169 16,-10-1-92-16</inkml:trace>
  <inkml:trace contextRef="#ctx0" brushRef="#br0" timeOffset="177533.64">30957 13989 182 0,'0'0'292'0,"0"0"-238"15,0 0 154-15,0 0-35 16,0 0-77-16,0 0 10 16,-19-55-57-16,38 42-44 15,4 0 29-15,-1 2-19 16,1 5-12-16,-3 6 5 0,0 0-8 16,4 6 0-16,1 22-3 15,-3 7-7-15,-2 2 2 16,-8 5 8-16,-9 2 0 15,-3-7-9-15,0-3 11 16,-8-9-2-16,-5-9 0 16,4-10 3-16,4-3 2 15,4-3-3-15,1 0 3 16,0-16 51-16,0-18-39 16,18-11-7-16,12-5-10 15,7-9 12-15,8 2-13 0,-2 8 1 16,-4 9 0-16,-7 18-2 15,-9 15 3-15,-2 7-1 16,-2 16 0-16,-1 23-21 16,-3 15 20-16,-9 12-10 15,-6-4 11-15,0 8-12 16,-11-7-14-16,0-7-56 16,8-13-57-16,3-13-143 15,0-21-7-15,19-9-124 16</inkml:trace>
  <inkml:trace contextRef="#ctx0" brushRef="#br0" timeOffset="178066.16">31732 13955 501 0,'0'0'110'16,"0"0"52"-16,0 0 45 15,0 0-141-15,0 0 14 16,0 0-2-16,-8-11-55 15,7 11 21-15,1 0 10 16,0 0-41-16,0 0 13 16,0 0-26-16,0-1 1 15,0 1 11-15,0 0-5 16,0 0-7-16,-2 0 0 16,2 0 8-16,0 0-10 15,0 0 2-15,0-2 0 16,0 2-13-16,0 0 14 0,0 0-1 15,0 0 0-15,0 0 4 16,0 0-10-16,0 0 6 16,0 0 0-16,0 0-9 15,0 0 11-15,0 0-2 16,0 0 0-16,0 0-23 16,0 0 20-16,0 0-29 15,0 0 15-15,0 0 5 16,0 0 4-16,0 0 8 15,0 0 0-15,0 0 10 16,0 0-10-16,0 0 0 16,0 0 0-16,0 0-5 15,0 0 9-15,0 0-4 16,0 0 0-16,0 0-2 16,0 0-7-16,0 0 4 0,0 0-28 15,0 0 10-15,0 0-74 16,0 0-68-16,2 6-138 15,-2 2-3-15,0-3-16 16</inkml:trace>
  <inkml:trace contextRef="#ctx0" brushRef="#br0" timeOffset="178952.17">31905 13759 519 0,'0'0'34'0,"0"0"121"0,0 0-25 15,0 0-60-15,0 0-27 16,0 0-43-16,9 3 0 15,32 14 38-15,9 3 11 16,6 3-30-16,-1-1-19 16,0-2 2-16,-13-4-7 15,-12-1-58-15,-12-2-13 16,-18 0 57-16,-3 7-4 16,-31-1 23-16,-14 8 7 15,-10 2 1-15,1-6-4 0,8 4-4 16,6-7-8-16,17-1-13 15,16 2-101-15,10-1-50 16,21-4-136-16</inkml:trace>
  <inkml:trace contextRef="#ctx0" brushRef="#br0" timeOffset="179117.2">32281 14090 184 0,'0'0'330'15,"0"0"-156"-15,0 0 130 16,0 0-173-16,0 0-83 15,0 0-48-15,-23 17 0 16,-5 25 3-16,-8 10 4 16,2 5-2-16,4-1-5 0,6-4-85 15,9-8-176 1,14-21-216-16</inkml:trace>
  <inkml:trace contextRef="#ctx0" brushRef="#br0" timeOffset="179493.28">32603 13984 82 0,'0'0'866'16,"0"0"-733"-16,0 0 64 16,0 0-149-16,0 0 7 15,0 0-54-15,22-46 3 16,11 41 1-16,4-1-1 0,-1 6-4 15,-3 0 0-15,-9 0-6 16,-5 11-6-16,-10 6-1 16,-6 3-26-16,-3 9 20 15,-5 3 0-15,-18 5 19 16,-13 2 0-16,-12-2 7 16,5-2 3-16,5-4-10 15,12-5 0-15,15-12 9 16,5-4-9-16,6 0 0 15,26-5 8-15,18-1-4 16,16-4 33-16,3 0-37 16,-7-2-13-16,-9-8-43 15,-15 3-82-15,-14 4-160 0,-18 3-143 16</inkml:trace>
  <inkml:trace contextRef="#ctx0" brushRef="#br0" timeOffset="179828.03">31075 14950 524 0,'0'0'277'16,"-86"0"-119"-16,74 2 92 15,12-2-128-15,7 0-73 0,47-2-8 16,41-18-7-16,43-2 13 15,38-3 17-15,28 4-50 16,14 0-1-16,10 5 3 16,-3 3-13-16,-25 6-3 15,-30-3 0-15,-38 5 11 16,-41-5-10-16,-33 3-1 16,-30 0 0-16,-19 1 13 15,-9-4-8-15,-12 0-10 16,-30 0-28-16,-29 6-72 15,-28 4 12-15,-17 4-74 16,-19 13-102-16,-2 6-201 16</inkml:trace>
  <inkml:trace contextRef="#ctx0" brushRef="#br0" timeOffset="180053.63">31517 15162 370 0,'0'0'406'0,"0"0"-332"15,0 0 128-15,104-25-86 16,7 4 14-16,36-12-48 16,20 1-21-16,6-2-6 15,-3 4-43-15,-14 8 9 16,-27 4-21-16,-27 1 0 16,-32 3-2-16,-30 3-7 15,-22-3-24-15,-18 2-23 16,-5-1-85-16,-31-4-191 0,-11 0-450 15</inkml:trace>
  <inkml:trace contextRef="#ctx0" brushRef="#br0" timeOffset="182689.2">18615 17665 371 0,'0'0'122'16,"0"0"31"-16,0 0 49 15,0 0-82-15,0 0-24 16,0 0 2-16,0 0-40 16,-32-5 6-16,32 0 8 15,0 3-20-15,12-17 9 16,21-17-22-16,13-22-27 15,11-16 8-15,-1-10-13 16,-6-5-7-16,-12-6 0 16,-11 0-7-16,-13 4 5 15,-14 15-18-15,0 21 14 0,-22 15-10 16,-4 23 16-16,-5 17-8 16,-3 8 5-16,-4 39-23 15,4 27 19-15,15 18-3 16,19 8 10-16,0-8-7 15,34-16 1-15,11-17 1 16,4-23 1-16,2-21-3 16,-2-10 2-16,0-5 5 15,-7-17 0-15,0-15 10 16,-8-3-5-16,-6 1-5 16,-9 11 0-16,-6 6-7 15,-6 13 5-15,-3 4-10 16,7 7-21-16,7 17 10 15,3 9 7-15,13 0 16 16,-7 0-3-16,10-10-4 0,2-10 6 16,0-7-15-16,1-6 15 15,-9 0-5-15,2-13 6 16,-3-1 0-16,-2 2 0 16,2 2 4-16,0 0-10 15,-6 5 1-15,0 5-47 16,-5 0-37-16,-7 3-143 15,-12 14-55-15,0 8-41 16</inkml:trace>
  <inkml:trace contextRef="#ctx0" brushRef="#br0" timeOffset="183116.2">18813 18010 831 0,'0'0'160'0,"0"0"32"16,0 0-95-16,0 0-94 15,0 0-3-15,56-85 0 16,-23 79 0-16,-1 6 1 16,-10 2-8-16,-2 18 2 15,-6 6-1-15,-9 10-4 0,-4 3 1 16,-1 0 5-16,0-5 0 15,-3-8-23-15,-1-9 20 16,0-7-4-16,4-9 11 16,0-1-1-16,0 0 11 15,5-24-9-15,13-18 6 16,9-10-2-16,8-2 1 16,-4 7-6-16,-1 11 0 15,-3 12 26-15,-8 16-20 16,-6 8-6-16,1 0 0 15,-5 22-6-15,0 7 2 16,-2 12-2-16,-1-1 2 16,-3 0-4-16,0-5-64 15,0-9-56-15,8-10-146 0,2-11-112 16</inkml:trace>
  <inkml:trace contextRef="#ctx0" brushRef="#br0" timeOffset="183549.86">19486 17936 768 0,'0'0'216'0,"-88"-5"-109"15,64 5 63-15,16 0-134 16,8 0-24-16,2 0-12 16,28-10-5-16,12 0-5 15,13-6 10-15,-2 1-7 16,-4 3-19-16,-10 2-36 15,-7 0 17-15,-13 1-6 16,-9 5 23-16,-7 4 23 0,-3-5 6 16,0 2-11-16,-13 0-7 15,-11-2-30-15,-4 4 44 16,-4-5-4-16,3 5 7 16,5-2 19-16,9-3-1 15,4 4 14-15,8-3 18 16,3 5-25-16,0 0 20 15,0 0-36-15,0 0-9 16,0 0 23-16,17 0-18 16,-1 0 17-16,10 0-15 0,2 20-3 15,-1 3 10-15,-4 4-14 16,-4 2 0-16,-8 8-6 16,-6-1 6-16,-5 3-22 15,0-1-58-15,-13-6-70 16,1-10-121-16,4-11-129 15</inkml:trace>
  <inkml:trace contextRef="#ctx0" brushRef="#br0" timeOffset="184024.12">20184 17692 613 0,'0'0'382'0,"0"0"-211"0,0 0-25 16,0 0-130-16,-87 57-11 15,83-20 28-15,4-3-28 16,0 4 4-16,9-11-4 16,10-7 1-16,5-4-3 15,0-13-3-15,7-3 0 16,5-13 14-16,3-18-9 16,3-8-1-16,1-4-4 15,-6 1-6-15,-1 2-1 16,-3 14-4-16,-3 9 8 15,-8 9-7-15,-6 8 1 16,-2 0 5-16,-4 20 0 16,-1 7-9-16,-8 7 6 15,-1 1 7-15,0-4 0 0,-14-5-2 16,-3-6 12-16,-2-10-9 16,-3-8 8-16,-7-2-7 15,-4-5 15-15,-3-21-17 16,-2-8 0-16,-5-10 0 15,-2-1 0-15,-1 2-2 16,4 7-6-16,3 13-13 16,6 13 20-16,8 10-29 15,4 0-4-15,9 16-8 16,6 12-65-16,6 6 11 16,4 4-77-16,19-6-83 15,10-8-188-15</inkml:trace>
  <inkml:trace contextRef="#ctx0" brushRef="#br0" timeOffset="184278.8">21308 16629 1184 0,'0'0'50'16,"0"0"37"-16,0 0 2 16,0 0-87-16,0 0 4 0,0 0-11 15,12 44 9-15,2 6-7 16,-8 18 3-16,-6 5-36 16,0 2-63-16,0-9-160 15,-6-23-314-15</inkml:trace>
  <inkml:trace contextRef="#ctx0" brushRef="#br0" timeOffset="184525.58">20944 17299 808 0,'0'0'161'0,"0"0"54"0,0 0-86 16,0 0-106-16,0 0-13 15,0 0 0-15,62 37 44 16,35-37-29-16,22-20-11 16,16-6 0-16,6-8-7 15,0 2-7-15,-5 3 0 16,-16 3-30-16,-19 8-61 16,-33 7-126-16,-32 8-203 15,-36 3-228-15</inkml:trace>
  <inkml:trace contextRef="#ctx0" brushRef="#br0" timeOffset="185246.13">21065 18023 289 0,'0'0'180'15,"0"0"-33"-15,0 0 72 16,0 0-93-16,0 0-2 16,0 0-51-16,22 56-1 0,-19-56-44 15,7 0 7 1,4-8-7-16,10-14-12 0,12-10 37 15,0-15-51 1,-3-9 0-16,-5-8-1 0,-8-3-1 16,-10-4-13-16,-7 12-2 15,-3 17-8-15,0 18 18 16,0 16 5-16,-6 8 0 16,-4 8-3-16,-3 28-16 15,3 14 19-15,1 12 0 16,9 1 2-16,0-3 10 15,13-4-12-15,10-7 0 16,5-9-12-16,2-13 4 16,2-13-18-16,-3-11 7 0,0-3-5 15,-2-24 22-15,-7-9-5 16,-3-13-15-16,-8-4 20 16,-6 5-27-16,-3 8 13 15,0 13 13-15,-3 15 3 16,-2 6 24-16,2 3-24 15,2 5-5-15,1 19-3 16,0 6 3-16,0 3 4 16,9-7 0-16,4-4-27 15,6-3 0-15,0-9-41 16,-3-5-2-16,-3-5 8 16,1-6 37-16,-7-14 26 15,-5-10 1-15,-2-6 7 0,-3-2 8 16,-18 4-15-16,-4 4 4 15,0 14 45-15,-1 8-19 16,2 8-19-16,2 0-12 16,6 20-15-16,6 9 5 15,10 5-66-15,0-1-131 16,13-7-129-16</inkml:trace>
  <inkml:trace contextRef="#ctx0" brushRef="#br0" timeOffset="185735.96">21778 17694 651 0,'0'0'66'0,"0"0"187"16,0 0-197-16,-77 38-45 16,67-4 22-16,10-2-30 15,0-1 6-15,0-2-9 16,13-10-2-16,-3-2-5 15,6-14-10-15,-3-3 0 16,4-3 16-16,4-19 1 16,2-6-1-16,-1-5 1 15,-3 3-4-15,-5 5 1 16,-8 9 6-16,-5 11 23 16,-1 5 63-16,0 0-31 15,0 0 0-15,0 25-53 16,0 13-5-16,0 19 45 0,0 12-26 15,-3 7 8-15,0 14-25 16,-4 12 8-16,-2 11-8 16,-5 2-2-16,2-10-15 15,-4-19 8-15,6-32-33 16,-8-21 5-16,3-21 19 16,-1-12 16-16,-10-19 17 15,2-26-15-15,-3-27 6 16,3-29-3-16,5-10-5 15,12 4 0-15,7 10-4 16,7 18-14-16,28 6 12 16,11 11-49-16,9 6-58 0,4 6-231 15,2 3-189-15</inkml:trace>
  <inkml:trace contextRef="#ctx0" brushRef="#br0" timeOffset="186169.1">22113 17554 786 0,'0'0'130'15,"0"0"145"-15,0 0-206 16,0 0-42-16,0 0-20 16,0 0 4-16,0 0-6 15,49-20-5-15,-27 20 0 0,-2 3 2 16,0 11-4-16,-2 8 2 15,-4 6-22-15,-7 4 17 16,-3 2-31-16,-4 2 11 16,0-7-1-16,0-5-26 15,-2-11 33-15,-1-6 0 16,0-7 19-16,3 0 9 16,0-10-2-16,0-20 6 15,0-12-5-15,19-9-7 16,5-5 9-16,2 3-10 15,2 9 7-15,-3 13 18 16,-1 13-8-16,-8 11 11 16,-2 7-7-16,2 2-16 15,0 23-2-15,4 12-3 0,-8 12 2 16,-5 5 1-16,-7 0-3 16,0 3-31-16,-16-3-32 15,-10-5-87-15,0-9-187 16,0-17-192-16</inkml:trace>
  <inkml:trace contextRef="#ctx0" brushRef="#br0" timeOffset="186579.7">23409 17104 501 0,'0'0'131'16,"0"0"154"-16,0 0-59 15,0 0-122-15,0 0-18 16,0 0-14-16,-3 0-32 16,3 0 9-16,0 0-22 0,20 0-18 15,21 0 32-15,18-3-5 16,16-5-13-16,6-4-15 16,0-4 1-16,-6 4-9 15,-9 1 0-15,-14 2-50 16,-16 9 4-16,-15 0-67 15,-17 0-57-15,-4 0-127 16,-25 10-183-16,-17 9 0 16</inkml:trace>
  <inkml:trace contextRef="#ctx0" brushRef="#br0" timeOffset="186754.66">23438 17316 662 0,'0'0'126'0,"0"0"79"0,0 0-78 15,0 0-96-15,0 0 17 16,134-6 20-16,-62-5-44 16,-5-1-22-16,-2 1 8 15,-7 4-10-15,-9 4-63 16,-13 0-167-16,-14-4-404 16</inkml:trace>
  <inkml:trace contextRef="#ctx0" brushRef="#br0" timeOffset="190741.73">25153 16847 145 0,'0'0'56'0,"0"0"7"16,0 0 29-16,0 0-7 15,0 0-37-15,0 0 1 16,0 0 2-16,-4-29 16 16,4 29 33-16,0 0 5 15,0 0-15-15,-1 0-1 16,-2 0-35-16,1 0 46 16,-1 0-58-16,0 0-38 0,0 0 9 15,-4 12-13-15,-6 18 0 16,-1 8-1-16,1 5 1 15,2-1 0-15,5-2 2 16,6 6 3-16,0-7 4 16,0 1-9-16,11-10 1 15,5-9 10-15,2-3-8 16,4-11 4-16,7-4 18 16,2-3-14-16,8-3 29 15,5-22-28-15,0-5-11 16,0-4 16-16,-6-6-10 15,-7 4-6-15,-7 0 5 16,-15 3 0-16,-9-1 8 0,-2 2 9 16,-30-3-20-16,-16 6 21 15,-13 6-24-15,-5 6 0 16,-3 8 7-16,5 9-4 16,8 0 9-16,10 0-12 15,11 7 0-15,11 5-3 16,9 2 3-16,5 3-3 15,4 3 2-15,5-1-6 16,1 0 1-16,4-2-26 16,9-3-55-16,6-1 16 15,1-3-61-15,1 0-110 16,-6-10-151-16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23T03:29:43.4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4728 3491 22 0,'0'0'28'16,"0"0"15"-16,0 0-2 15,0 0 4-15,0 0 14 16,0 0-21-16,0 0 16 15,0 0 7-15,6-24-20 16,-3 23 36-16,0 1-37 16,-3 0-12-16,0 0-13 15,0 2-14-15,0 10 7 16,-9 3-8-16,3 0 0 16,3-5 1-16,-1-1 6 0,4-4-7 15,0-5 1-15,0 0 3 16,0 0 7-16,0 0-6 15,0 0 2-15,4 0 28 16,8-3 1-16,3-5 33 16,1-3-26-16,-5-1-25 15,-1-1 16-15,-4-4-22 16,-3-4 1-16,-3 2 11 16,0 1-21-16,0 5 5 15,0 8-5-15,0 2 0 16,0 3 17-16,-6 0-20 15,-7 7-16-15,-4 17 11 16,-5 8-4-16,1 5 9 16,6-3 0-16,9-9 3 0,6-2-9 15,0-9 6-15,0-6-3 16,0-5-1-16,0-3-5 16,3 0 9-16,12-10 1 15,3-8 1-15,-3-6 21 16,0 0-22-16,-9 2 0 15,-6-2 10-15,0 4-9 16,0 6-2-16,0 5 0 16,0 7 7-16,-9 2-21 15,-6 16 14-15,-6 13-12 16,0 9 6-16,5 3 5 16,7-4 1-16,9-11 0 15,0-6-4-15,0-6-3 0,6-11 3 16,7-3 1-1,2 0-3-15,3-7 12 0,3-16 14 16,3-6 5-16,-5-4-22 16,-5-4 21-16,-7 2-24 15,-7 3 1-15,0 9 2 16,0 10-3-16,0 10 0 16,-10 3-7-16,-7 14-26 15,-4 20-81-15,-4 12-32 16,10 8-41-16,5-1-126 15</inkml:trace>
  <inkml:trace contextRef="#ctx0" brushRef="#br0" timeOffset="824.71">6118 3297 23 0,'0'0'0'0,"0"0"-23"15,0 0 23-15,18-81 22 16,-15 70 55-16,0 4 27 15,-3 0 31-15,0 1 8 16,0 3-8-16,-6 1-30 16,-6 2 2-16,2 0-4 15,1 0-49-15,4 0 0 16,2 0-5-16,3 0-32 16,0 0-2-16,0 0-15 15,30 0 0-15,25 5 2 16,26-2 50-16,17-3-10 15,4 0-19-15,-8 0-19 16,-11-8 3-16,-14 3-7 16,-11-2 0-16,-19 2 0 0,-14 4 4 15,-20-1-4-15,-5 2 4 16,-11 0-1-16,-35 0-6 16,-21 0 1-16,-30 3-25 15,-12 7 18-15,0 2-1 16,8 2-14-16,23-3 21 15,20-2 3-15,28-2 0 16,11-3 0-16,16-4 0 16,3 0-7-16,0 2-1 15,16 5-4-15,17 2 7 16,15 6 5-16,7 2 10 0,-3 2-10 16,-3 3 0-1,-4 0 4-15,-9 5 3 0,-3-1-7 16,-11 5 0-16,-13 6 2 15,-6 1-1-15,-3 6-1 16,-15 6 0-16,-16 4 2 16,-17 3 2-16,-13-4-4 15,-6-2 0-15,-2-3 9 16,2-5-13-16,10-3 4 16,14-4 0-16,15-10-6 15,16-5 6-15,9-9 0 16,3-2-4-16,15 0 4 15,25-2 1-15,21-2 13 16,17-3-5-16,20-3 21 16,2 0-28-16,3-9-2 0,-9 3-7 15,-6 2-84-15,-12 0-112 16,-21 1-260-16</inkml:trace>
  <inkml:trace contextRef="#ctx0" brushRef="#br0" timeOffset="1400.97">7601 3227 55 0,'0'0'107'0,"0"0"-34"16,0 0 48-16,0 0 4 15,0 0-24-15,0 0 34 16,27-59-10-16,-27 59-22 15,0 0-16-15,0 0-31 16,0 0-7-16,-3 0-18 16,-11 14-26-16,-8 18 16 15,-11 20-20-15,-3 15 3 16,5 8 3-16,1 4-2 0,8 0-5 16,8-7 0-1,7-6 6-15,7-11-10 0,3-14 4 16,21-9-11-16,13-11-9 15,9-15-119-15,8-6-103 16,-3-22-153-16</inkml:trace>
  <inkml:trace contextRef="#ctx0" brushRef="#br0" timeOffset="1660.26">7702 3502 570 0,'0'0'57'15,"0"0"179"-15,0 0-109 16,0 0-17-16,0 0-54 16,0 0-46-16,-6 0-8 15,29-6-2-15,13-2 0 16,8 0 12-16,5 1-12 15,-4 2-27-15,-3 5-117 16,-5 0-169-16,-11-1-95 16</inkml:trace>
  <inkml:trace contextRef="#ctx0" brushRef="#br0" timeOffset="1919.72">8160 3341 819 0,'0'0'74'0,"0"0"23"16,0 0 11-16,0 0-67 16,0 0-41-16,0 0-4 15,14 73 4-15,-1-28 29 16,-10 8-28-16,-3 6-1 15,0 5 1-15,-6 0-1 0,-1-7-81 16,1-13-123-16,4-12-114 16,2-22-176-16</inkml:trace>
  <inkml:trace contextRef="#ctx0" brushRef="#br0" timeOffset="2212.53">8508 3296 519 0,'0'0'409'0,"0"0"-292"16,0 0 1-16,0 0-21 0,0 0-47 16,0 0-41-1,-6-19-5-15,12 19-4 0,16 12 0 16,5 16 4-16,12 5-3 15,0 6 13-15,-4 2-14 16,-9 2 0-16,-10 7-7 16,-10 7 10-16,-6 4-3 15,-6 3 0-15,-25-2-21 16,-11-4-41-16,-22-1-87 16,-9-11-344-16</inkml:trace>
  <inkml:trace contextRef="#ctx0" brushRef="#br0" timeOffset="3378.1">8687 2995 149 0,'0'0'64'0,"0"0"61"16,0 0-20-16,0 0-33 15,0 0 16-15,0 0-55 16,49-70 12-16,-37 64 4 0,-3-2-30 15,6 4 5 1,-6-1-12-16,4 5-12 0,2 0-7 16,0 10-3-16,-3 12 7 15,0 4-1-15,-5 6 4 16,-4-1 0-16,-3-1 2 16,0 1-2-16,0-9 0 15,0-7-7-15,0-4 7 16,0-4 1-16,0-5 2 15,0-1 0-15,0-1 23 16,0 0 14-16,0 0 40 16,0-1 9-16,0-15-13 15,0-9-59-15,0-8-8 16,0-9-4-16,14 0-5 16,2 3 6-16,2 3-4 0,0 13-1 15,-3 4 5 1,-1 9-4-16,2 9 1 0,-3 1-5 15,2 0 2-15,3 13-4 16,-3 7-2-16,-2 4 6 16,-2 5 0-16,-8 3-4 15,-3 1 12-15,0 1-8 16,0-1 0-16,-6-6-6 16,-2-2 2-16,-1-2-52 15,-1-3-36-15,1-5-99 16,3-5-83-16,3-10-100 15</inkml:trace>
  <inkml:trace contextRef="#ctx0" brushRef="#br0" timeOffset="4439.45">9937 3439 465 0,'0'0'122'0,"0"0"120"15,0 0-135-15,0 0-23 16,0 0-24-16,-108-39-60 16,62 64 11-16,-5 14-11 15,5 11 7-15,12 9-8 16,7 2 1-16,12-10 0 15,8-9-8-15,7-9 10 16,0-13-2-16,16-7 0 16,17-13 0-16,12 0 8 15,10-26 2-15,0-11-10 16,-6-6 23-16,-7-6-20 16,-12 6-3-16,-8-2 14 15,-6 8-12-15,-5 13 8 0,-8 11-10 16,0 10 1-16,-3 3-7 15,0 16-27-15,0 21 4 16,0 21 23-16,-3 10-3 16,3 2-40-16,0 1-108 15,3-15-121-15,12-13-110 16</inkml:trace>
  <inkml:trace contextRef="#ctx0" brushRef="#br0" timeOffset="4860.12">10099 3788 639 0,'0'0'103'0,"0"0"145"16,0 0-133-16,0 0-59 16,0 0-56-16,0 0-4 15,27-9-13-15,-2 9 17 16,7 4-2-16,-2 9-2 15,-5 2-17-15,-7 6 2 16,-3 0-34-16,-8 1 8 16,-7-1 0-16,0-1 11 15,0-5 29-15,0-4-7 16,0-3 12-16,0-8 1 16,0 0 3-16,0 0 26 0,0-8 81 15,0-14-10 1,3-13-82-16,14-11-14 0,8-2 18 15,2 3-13-15,-2 12 0 16,-5 11 13-16,-1 15-23 16,2 7-4-16,-6 12 2 15,1 22-20-15,-2 12 22 16,-11 6-1-16,-3 12-15 16,-14 2-21-16,-20 8-93 15,-17 0-132-15,-13-13-271 16</inkml:trace>
  <inkml:trace contextRef="#ctx0" brushRef="#br0" timeOffset="5829.21">5929 4411 410 0,'0'0'10'16,"0"0"15"-16,0 0 19 15,0 0-26-15,0 0-18 16,0 0-8-16,33-3 5 16,-14 22-10-16,-3 4 12 15,-2 8 0-15,-5 5 0 16,-9 0-3-16,0-5 4 15,0-5-16-15,-3-9 16 0,0-6 2 16,0-7 15-16,3-1 13 16,0-3 5-16,0 0 32 15,0-5 34-15,6-19 0 16,13-13-76-16,8-7-13 16,6 1-5-16,-2 5 0 15,-1 11 4-15,-5 9-5 16,-11 9-6-16,-1 9-8 15,-4 0-2-15,0 24-53 16,-1 11 21-16,-4 9 8 16,-4 6-23-16,0-3-21 15,0-5-41-15,0-8-82 16,0-8 76-16,0-13 7 16</inkml:trace>
  <inkml:trace contextRef="#ctx0" brushRef="#br0" timeOffset="6015.21">6312 4534 487 0,'0'0'114'15,"0"0"87"-15,0 0-52 16,0 0-76-16,0 0-32 16,0 0-41-16,36-16-15 15,10 12 15-15,12-1 0 16,5-1-19-16,1 3-110 15,-6 0-150-15,-10 1-96 16</inkml:trace>
  <inkml:trace contextRef="#ctx0" brushRef="#br0" timeOffset="6179.64">6524 4642 561 0,'0'0'35'16,"0"0"140"-16,0 0-80 15,0 0-86-15,0 0-5 16,0 0-4-16,119-19 0 16,-59 9-160-16,-2 0-89 15,-10-4-116-15</inkml:trace>
  <inkml:trace contextRef="#ctx0" brushRef="#br0" timeOffset="6351.6">6952 4475 515 0,'0'0'151'0,"0"0"16"16,0 0-62-16,0 0-104 15,0 0 21-15,0 71-22 16,3-18 25-16,-3 11-24 16,-9 7-2-16,-15-1-129 15,-7-14-348-15</inkml:trace>
  <inkml:trace contextRef="#ctx0" brushRef="#br0" timeOffset="6847.92">5738 2677 20 0,'0'0'18'16,"0"0"12"-16,0 0-4 0,0 0-23 16,0 0-2-16,0 0-1 15,6-2 0-15,-6 1 6 16,3 1 3-16,0-1-6 16,-3 1-3-16,0 0-22 15</inkml:trace>
  <inkml:trace contextRef="#ctx0" brushRef="#br0" timeOffset="7538.32">6218 2721 434 0,'0'0'73'0,"0"0"41"16,0 0-17-16,0 0-1 15,0 0 35-15,0 0-47 16,0-66 1-16,0 66-42 15,0 0-18-15,0 0-25 0,0 12-4 16,0 13-7-16,0 7 7 16,0 4 8-16,0-5 5 15,6-3-9-15,9-5 0 16,-3-6 1-16,3-6 0 16,1-7-1-16,2-4 0 15,3 0 4-15,6-15 8 16,3-9-4-16,1-8-7 15,2-7 10-15,-6-4-3 16,1-5-8-16,-1-5 3 16,-8 9 1-16,-2 12 0 15,-4 15-4-15,-4 10 0 16,-3 7-13-16,12 0 4 0,0 19-6 16,1 11 12-1,5 6 0-15,-9 3 0 0,-6-6 3 16,0-3 0-16,-9-4-3 15,0-7 7-15,0-2-4 16,-9-1 10-16,-6-7-6 16,-4-1 14-16,-8-8-17 15,0 0 2-15,-10 0 8 16,-2-14-7-16,0-11-4 16,-4-9 0-16,1-7 8 15,6 7-10-15,8 3 2 16,7 14 0-16,6 14-6 15,-1 3-21-15,2 31-64 16,1 15-141-16,4 9-49 0,0 3-117 16</inkml:trace>
  <inkml:trace contextRef="#ctx0" brushRef="#br0" timeOffset="14454.39">13846 4143 29 0,'0'0'0'15,"0"0"47"-15,0 0 19 16,0 0 2-16,0 0-1 16,0 0 26-16,0 0-34 15,0 0 18-15,5-20-15 16,-5 20-36-16,0 0 8 16,0 0-11-16,0 0-8 15,0 0 13-15,0 0-16 0,0 0 6 16,0 0 2-1,0 4 1-15,-8 3 24 0,-1-3-25 16,3-1-14-16,-1-1 27 16,4-2-5-16,-3 0 21 15,0 0 2-15,-1-5-29 16,2-9 16-16,0-3-17 16,5 1-13-16,0-1 18 15,0 2-25-15,0 7 7 16,3 2-8-16,4 0-3 15,0 5-6-15,-1 1 4 16,3 0-1-16,4 0-4 16,-6 1 6-16,3 8 1 0,-3-2-2 15,-7 0-14-15,3-1 16 16,-3 1-6-16,0 0 9 16,-3 2-5-1,-8-1 12-15,-1-1-7 0,1-3 5 16,5-2-3-16,0-2 10 15,3 0-9-15,3 0 3 16,0 0 39-16,0-13-29 16,0-5-9-16,0-1-7 15,3-1-3-15,6 6-3 16,1 4 2-16,-7 5 2 16,0 5-6-16,0 0-15 0,1 8-27 15,-1 16 27-15,-3 5 19 16,0 3 1-16,0-1 3 15,-7-5 0-15,-5-2-2 16,2-7 5-16,4-8-3 16,3-4 0-16,0-5 6 15,3 0-2-15,0 0-2 16,0 0-1-16,0-6 29 16,0-17-29-16,0-3 2 15,3 1-6-15,0 7 10 16,0 8-8-16,-3 6 1 15,0 4-4-15,0 0-1 16,3 0-20-16,3 11 16 0,1 6 3 16,0-5 12-1,-1 2-10-15,1-4 4 0,-4-2 0 16,-3-4 0-16,4-1 0 16,-4-3 0-16,0 0 3 15,0 0 1-15,0 0 3 16,0 0 0-16,0 0-5 15,3-7 24-15,0-11-25 16,-3-2 3-16,3 0 0 16,-3 3 1-16,0 7 0 15,0 5-4-15,0 5-1 16,0 0 29-16,0 0-28 16,0 0 5-16,0 0-6 15,0 0 2-15,0 0-8 0,6 0 6 16,3 8 0-1,6 9 14-15,0 8-10 0,-5 8 5 16,-6 9-5-16,-4 11 1 16,-23 11 3-16,-26 9-8 15,-17 5-12-15,-10 4-73 16,-12-3-144-16,-3-14-392 16</inkml:trace>
  <inkml:trace contextRef="#ctx0" brushRef="#br0" timeOffset="16974.56">16956 3431 388 0,'0'0'66'16,"0"0"-39"0,0 0 113-16,0 0 64 15,-81-60-111-15,77 56 1 0,1 4 13 16,3 0-77-16,0 0-8 16,0 0-22-16,6 0 2 15,33 0-7-15,19 0 10 16,27 0 10-16,10 0 2 15,1-3-16-15,-5 1 4 16,-9-2-5-16,-12 4 0 16,-13-1 4-16,-23 1-4 15,-16 0-8-15,-12-2-5 16,-6 2 12-16,0 0 1 0,-29 0 0 16,-18 0-11-1,-23 0 5-15,-18 0-4 0,-9 0 10 16,6 9-1-1,9 7 9-15,8-1-9 0,16-1 1 16,18-3 0-16,15-6-4 16,19-3 4-16,6 1-6 15,0-2 0-15,21 7-20 16,22 4 23-16,18 1 1 16,14-4 2-16,7 2 1 15,-2 0-1-15,-7 0 0 16,-9 3 2-16,-11-3 3 0,-18 3-8 15,-12-2 3 1,-14 4-11-16,-9 6 1 16,-3 8 10-16,-27 8 0 0,-19 9 8 15,-15 2-4-15,-14 2 0 16,-9 2-4-16,-2 1 4 16,6-1 0-16,14-9 2 15,20-13 0-15,20-9 13 16,22-11-16-16,7-7-6 15,1 2 3-15,31-3 0 16,21-3 5-16,24 0 8 16,18-12 4-16,8-10-7 15,0-3-3-15,-5 2-14 16,-14 6 5-16,-11 6-110 16,-15 8-111-16,-10 3-141 0,-12 0-102 15</inkml:trace>
  <inkml:trace contextRef="#ctx0" brushRef="#br0" timeOffset="17748.28">18749 3491 409 0,'0'0'65'16,"0"0"35"-16,0 0 6 16,0 0-56-16,-40-74 20 15,18 62-19-15,2 1 19 16,-6 5-28-16,0 6-16 16,-4 0 13-16,-3 10-35 15,-4 17 6-15,-2 14-10 16,3 13 0-16,10 4-5 0,10 5 5 15,12-5 0 1,4-11-6-16,3-9 7 0,21-11-3 16,2-11 2-16,10-11-8 15,5-5 8-15,2-5 10 16,2-17 2-16,-2-12 3 16,-9 0-13-16,-4-11 16 15,-7-1-11-15,-7-1-7 16,-7 5 23-16,-5 11-23 15,-1 11 0-15,-3 14 42 16,0 6-21-16,0 0-19 16,0 2-2-16,0 25-12 15,0 15 6-15,-3 13 6 16,2 1 0-16,1-3-5 16,0-4 6-16,0-3-2 0,4-7-50 15,8-5-113-15,-1-14-151 16,2-17-292-16</inkml:trace>
  <inkml:trace contextRef="#ctx0" brushRef="#br0" timeOffset="18205.68">18943 3810 753 0,'0'0'50'0,"0"0"157"15,0 0-79-15,0 0-63 16,0 0-26-16,0 0-39 16,0-16 10-16,25 10-20 0,3-2 10 15,4 5-10-15,-9 3 4 16,-1 0-24-16,-3 17 18 16,-6 6-10-16,-2 2-2 15,-8 5 19-15,-3 1-9 16,0-4-5-16,0-4 17 15,-3-5-9-15,-8-5 11 16,8-6 0-16,0-5 1 16,3-2 13-16,0 0 21 15,0 0 23-15,0-14 19 16,14-17-31-16,7-12-42 0,9-4-4 16,1 3 4-1,3 1 1-15,2 11 2 0,-3 11 2 16,-7 10 8-16,-4 11-17 15,-2 0-3-15,-5 14-8 16,2 15 5-16,-10 12-9 16,-7 6 15-16,0 4-40 15,-13 6-9-15,-26 6-105 16,-16-5-207-16,-18-8-313 16</inkml:trace>
  <inkml:trace contextRef="#ctx0" brushRef="#br0" timeOffset="21408.94">16670 4604 387 0,'0'0'29'0,"0"0"70"15,0 0 86-15,0 0-87 0,0 0-68 16,0 0-23-16,43-92-6 15,-9 72 10-15,2 6 14 16,-6 6-25-16,-2 8 0 16,-4 0 0-16,-5 8-16 15,1 14 13-15,-8 11-11 16,-8 4 14-16,-4 4 7 16,0 0-6-16,-4-2 11 15,-11 0-12-15,-2-11 0 16,5-6 1-16,5-11 4 15,0-9-5-15,7-2 18 16,0 0 35-16,0-24 53 0,0-13-82 16,13-16-11-16,14 2-18 15,1 3 5-15,2 11 0 16,-5 11 0-16,1 12 1 16,-9 12-10-16,2 2 3 15,1 20-27-15,-4 19 10 16,0 12 6-16,-10 6 7 15,-2 7-42-15,3-4-86 16,-1-7-47-16,0-16-154 16</inkml:trace>
  <inkml:trace contextRef="#ctx0" brushRef="#br0" timeOffset="21612.98">17286 4593 739 0,'0'0'183'0,"0"0"-177"16,0 0 109-16,0 0-104 15,0 0-4-15,85-7-8 16,-27-2 2-16,0 2-2 16,-5 0-92-16,-12 3-117 15,-13 4-28-15,-20 0-132 16</inkml:trace>
  <inkml:trace contextRef="#ctx0" brushRef="#br0" timeOffset="21759.87">17377 4749 594 0,'0'0'72'16,"0"0"-23"-16,0 0 20 15,95-36-35-15,-43 16-34 16,5 2-6-16,-7 0-178 15,-6-4-171-15</inkml:trace>
  <inkml:trace contextRef="#ctx0" brushRef="#br0" timeOffset="21956.39">17843 4434 775 0,'0'0'93'0,"0"0"72"15,0 0-87-15,0 0-67 16,0 0-6-16,-4 75-4 16,5-24 18-16,-1 10-15 15,0 6-4-15,-1 6-19 16,-22-10-194-16,-3-12-244 16</inkml:trace>
  <inkml:trace contextRef="#ctx0" brushRef="#br0" timeOffset="22609.12">17219 2945 350 0,'0'0'29'16,"0"0"121"-16,0 0-59 15,0 0 60-15,0 0-39 16,0 0-14-16,-39-57-35 0,39 57-19 15,-6 0-34-15,-3 23-10 16,1 10 0-16,2 6-2 16,6-2 9-16,0-9-9 15,0-6 2-15,12-8 0 16,5-4 0-16,3-8 4 16,12-2-4-16,4-6 15 15,4-17-12-15,3-9 20 16,-3-5-23-16,-2-6 1 15,-5-4 6-15,-10 7-1 0,-3 8-6 16,-8 14 7-16,-8 9-2 16,1 9-10-16,2 0 1 15,4 21-27-15,4 11 21 16,1 6 10-16,-2 3 0 16,-4-7 1-16,-7-4 9 15,-3-7-10-15,0-8 0 16,-9-5 1-16,-18-4 17 15,-10-6-17-15,-5 0 8 16,-7-14 0-16,1-8-3 16,-1-7-10-16,2-7 4 15,6 3-9-15,7 0 2 16,8 14-33-16,13 9 13 0,7 10-33 16,2 21-165-1,4 24-1-15,0 7-35 0</inkml:trace>
  <inkml:trace contextRef="#ctx0" brushRef="#br0" timeOffset="26212.7">18245 5679 420 0,'0'0'9'16,"0"0"15"-16,0 0 113 15,0 0-57-15,0 0 26 16,0 0-3-16,0 0-70 16,-6-6-2-16,6 37-22 15,0 20-8-15,6 30 99 16,0 17-63-16,-3 10-21 15,-3-1 4-15,0-10-17 16,-3-16-3-16,-3-17 0 16,3-22-9-16,0-13-10 15,3-12-72-15,-3-13-7 16,-9-4-3-16,-5-4 40 0,-8-19-72 16,-6-10-43-16,-8-3 93 15,0-7 43-15,5 1-2 16,3 1 42-16,11 12 63 15,7 12 1-15,7 6 13 16,3 9 15-16,3 2-35 16,0 0-57-16,0 15-6 15,6 17 6-15,13 11 30 16,4 1-2-16,2 2 21 16,5-8 2-16,3-6-24 15,-5-9 26-15,2-9-12 16,3-5 5-16,-4-7 13 15,10-2-11-15,3-14-1 0,7-19 0 16,0-11-30-16,2-10 16 16,-6-4-33-16,-8 7 0 15,-11 5-4-15,-7 17-8 16,-10 12-49-16,-9 15-129 16,0 2-150-16</inkml:trace>
  <inkml:trace contextRef="#ctx0" brushRef="#br0" timeOffset="27563.23">17502 7386 563 0,'0'0'11'15,"0"0"19"-15,-85-22 200 16,50 25-136-16,0 24-75 15,1 15-14-15,4 17 14 16,12 8-19-16,7 9 0 16,11-3 11-16,4-3-7 0,24-7-4 15,12-18 0 1,8-11 5-16,4-21-15 0,3-13 9 16,3-13 1-16,-1-24 10 15,-3-9-9-15,-5-6-1 16,-13-7 0-16,-7 1 4 15,-6 8-5-15,-14 14 1 16,-5 14 0-16,-4 17-1 16,0 5 1-16,0 18-16 15,0 19 1-15,0 10 15 16,9-3-1-16,5 1 1 16,5-13 0-16,-1-9-4 15,6-11 3-15,-1-12 1 16,4-6 2-16,5-23 0 15,-7-11 13-15,-2-10-11 0,-12-1 8 16,-11-4-21-16,0 3 9 16,-14 14-13-16,-12 18-10 15,-5 20-1-15,0 8 19 16,-2 24-42-16,9 9 14 16,7 2 29-16,16-7-13 15,1-2 12-15,13-12-3 16,20-9-6-16,10-13 9 15,9 0 9-15,4-22-4 16,4-9 48-16,-8-6 8 16,-2-1-22-16,-6 1 11 15,-8 8-21-15,-11 9 15 16,-1 11-39-16,-8 9-12 16,-1 0 10-16,3 16-28 0,0 9 19 15,3 2 11-15,1 0-21 16,1-7 12-16,-3-10-18 15,3-8 25-15,-5-2 2 16,2-9 2-16,3-20 39 16,3-5 1-16,1-5-10 15,2-2 14-15,-7 5-32 16,1 6 4-16,-6 9-13 16,-3 15-5-16,1 6-3 15,-3 15-24-15,-5 21-32 16,5 8 57-16,-2 2-30 15,3-8-12-15,0-7 0 16,-1-11-53-16,3-14 30 0,-3-6 34 16,7-4 22-1,4-19 9-15,2-7 4 0,0-6-2 16,4-6 20-16,2-5-16 16,2 1 33-16,0 7 19 15,-7 12 3-15,-6 21 9 16,-8 6-68-16,-3 12-35 15,4 26 35-15,4 13 25 16,-1 10 32-16,8-3-45 16,-2-14-4-16,1-11 6 15,-7-11-14-15,-9-15 0 16,-1-7 17-16,6 0-13 0,5-23 112 16,2-17-25-16,8-15-88 15,-5-11 29-15,5-5-32 16,-2 3 5-16,2 12-15 15,-6 17 9-15,-4 22-9 16,-4 10-20-16,-3 7-71 16,3 12-77-16,1 12-100 15,-3 6-65-15,3-1 0 16</inkml:trace>
  <inkml:trace contextRef="#ctx0" brushRef="#br0" timeOffset="29349.73">19653 7371 433 0,'0'0'173'0,"0"0"-3"0,0 0-58 16,0 0-93-16,0 0 7 16,0 0-8-16,18 23 28 15,-12-19-4-15,4-4-42 16,2 0 25-16,2 0-6 16,5-1-12-16,1-13 25 15,0-6-32-15,1-1 0 16,-3-3 6-16,-9 0-2 15,-3 1-4-15,-3 8 0 16,-3 5 10-16,0 9-8 16,-6 1-2-16,-20 13-8 15,-6 20 0-15,-7 14 5 16,4 5 3-16,7 2 0 16,10-3 3-16,14-10-9 0,4-12 1 15,16-12-5-15,23-7 2 16,24-10-12-16,11-6 20 15,11-15-5-15,-1-11-56 16,-19-6 44-16,-14-7-49 16,-20-2 66-16,-14 7 6 15,-8 9 28-15,-9 12 56 16,0 11 12-16,-8 5-62 16,-2 3-20-16,-2 0-20 15,2 0 0-15,7 6-13 16,3 1 3-16,0 2 4 15,11-2 3-15,21-3 3 16,8 1 2-16,3-5-2 0,2 3 0 16,-9-1 0-16,-6 2 14 15,-7 5-14-15,0 7 1 16,-10 4 9-16,-1 6-15 16,-1 7 5-16,-5 3 0 15,-3-1-2-15,1-3 7 16,5-9-10-16,6-7-14 15,10-9-17-15,16-7 32 16,9 0-22-16,7-13-3 16,-6-14-46-16,-11-10-29 15,-10-10 47-15,-15-7 57 16,-9 4 0-16,-6 11 29 0,0 15 2 16,-5 17 47-16,-11 7-23 15,-5 0-55-15,-4 21-1 16,1 11-6-16,9 1 14 15,5-3-16-15,10-1 9 16,0-9 0-16,0-5-12 16,16-9 10-16,1-4 1 15,5-2 1-15,3-6 3 16,0-11 20-16,4-2-13 16,-9 0 7-16,-6 5 14 15,-7 0-25-15,-3 9 66 16,-4 4-12-16,0 1-18 15,0 0-16-15,0 6-26 0,0 24-5 16,0 18-7-16,0 13 24 16,10 12-11-16,3 19 1 15,2 14 8-15,-4 14-13 16,-11 8 3-16,0-7 0 16,-10-10-11-16,-15-19-4 15,-9-24 15-15,-9-15 0 16,-7-22 2-16,-6-18 3 15,-5-13-5-15,5-16 0 16,13-21 7-16,19-19 0 16,23-20-7-16,4-26 0 15,37-13-14-15,23-18 12 0,22-5-31 16,18 13-21 0,9 13 28-16,-5 25-5 0,-16 29 31 15,-27 20-6-15,-27 22 17 16,-17 6 10-16,-14 7 5 15,-6 3-3-15,0 0 12 16,0 0-35-16,0 1-2 16,0 17 0-16,4 4 2 15,2-1 6-15,3-1-6 16,1-3 0-16,3-5-2 16,1-5 5-16,-2-4-3 15,5-3 0-15,1 0 1 16,1-13-4-16,-2-16 3 15,-3-11 0-15,-9-7-10 16,-5 4-2-16,0 11 5 0,-5 12 5 16,-2 19 2-16,-6 1-3 15,-7 26-18-15,2 15 21 16,3 7-18-16,14-4 19 16,1-7-1-16,15-8 0 15,8-6 1-15,9-10-6 16,4-12 5-16,-1-1 0 15,4-10 16-15,0-17-8 16,-3-3-8-16,-3-11 7 16,-8-4 2-16,-5 5-8 15,-7 10-1-15,-7 12 0 16,-5 13-8-16,-1 5 8 0,2 3-4 16,1 21-18-16,3 7 22 15,6 0-4-15,1-2 4 16,3-6 0-16,3-12-1 15,-2-4 12-15,9-7-11 16,-3 0 20-16,10-9-14 16,5-7 12-16,-3-2-18 15,-2 3 0-15,-4 5-3 16,-9 10 3-16,-3 0-5 16,-1 6-2-16,-2 15-20 15,-3 5 24-15,-1-2-16 16,0-3 9-16,3-7 4 15,1-4-15-15,5-10 11 0,6 0 8 16,5-5-4-16,2-16 5 16,-4-9-39-16,-5-9 40 15,-3-8-12-15,0-11 27 16,-5-13-5-16,1-18 27 16,2-16-15-16,1-2 11 15,1 15-17-15,-8 28 18 16,-6 35 28-16,-5 21 14 15,-1 11-69-15,-3 38-7 16,-13 26 0-16,-8 28 10 16,5 4-10-16,0 7 1 15,5-10-2-15,9-8 1 16,4-10-17-16,1-19-80 16,1-23-77-16,13-27-117 0,10-9-170 15</inkml:trace>
  <inkml:trace contextRef="#ctx0" brushRef="#br0" timeOffset="29539.68">22246 7170 767 0,'0'0'68'0,"0"0"106"16,0 0-25-16,0 0-100 15,0 0-34-15,135 7 82 16,-32-7-93-16,1 0-4 15,-2-11-25-15,-17-1-88 16,-20-2-222-16,-25-3-309 0</inkml:trace>
  <inkml:trace contextRef="#ctx0" brushRef="#br0" timeOffset="30236.05">13442 7879 702 0,'0'0'0'16,"0"0"225"-16,0 0-108 15,0 0-45-15,0 0-36 0,106-16-27 16,18 3 49-16,38-4-9 15,10 4-27-15,17 0 25 16,-7 1-42-16,-7 5 0 16,-18 2-5-16,-28 1-6 15,-35 2 4-15,-36-4-44 16,-28 6-14-16,-24 0-1 16,-12 0-64-16,-46 4 6 15,-30 11-241-15,-21 2-176 0</inkml:trace>
  <inkml:trace contextRef="#ctx0" brushRef="#br0" timeOffset="30562.92">13308 8221 585 0,'0'0'170'16,"0"0"-78"-16,0 0 147 15,0 0-133-15,0 0-71 16,0 0-10-16,13-14-11 16,42 11 6-16,26-2 29 15,23-1-15-15,17-1-11 16,15-5 30-16,10-2-46 0,12 5 3 16,6-3-7-16,-9 1 3 15,-7 1-7-15,-26-1 1 16,-25 1 0-16,-28 1-12 15,-27 2 9-15,-23 7-12 16,-16-3-4-16,-3-4-22 16,-18 6-3-16,-31-5-82 15,-23 3-149-15,-22-4-142 16</inkml:trace>
  <inkml:trace contextRef="#ctx0" brushRef="#br0" timeOffset="30969.5">13662 7586 615 0,'0'0'48'0,"0"0"179"15,0 0-18-15,0 0-135 16,0 0-14-16,0 0-60 15,10-38 0-15,-16 62 0 16,-14 10 10-16,-10 5 40 16,-8 6-37-16,-7 3-7 15,-4 2 24-15,1-5-25 0,2-1-1 16,7-10 5-16,9-6-5 16,11-9 5-16,6-5-9 15,7-7 0-15,6 0-7 16,0 5 7-16,9 5 0 15,20 10-2-15,16 12 8 16,13 6-3-16,18 6-3 16,9 5 0-16,2 0-7 15,-2 0 7-15,-8 4-4 16,-14-4-60-16,-22 0-66 16,-18-2-112-16,-23-12-401 15</inkml:trace>
  <inkml:trace contextRef="#ctx0" brushRef="#br0" timeOffset="32572.77">6709 7833 454 0,'0'0'39'0,"0"0"102"0,-100-38 77 16,76 38-162 0,2 0 43-16,2 15-73 0,1 24-20 15,1 11 5-15,6 7-10 16,3 7 15-16,6 0-16 15,3 3 1-15,0-5-2 16,9-9 1-16,15-13 0 16,10-21-2-16,11-12 7 15,13-7-13-15,11-32-1 16,4-18-17-16,-3-10 4 16,-12-6-46-16,-9 3 24 15,-19 13 29-15,-12 11-6 16,-9 16 21-16,-9 13 3 15,0 10 14-15,0 6-17 16,0 21-18-16,0 10 4 0,0 8 11 16,6-2 6-16,12-4-1 15,12-7-2-15,3-10 3 16,2-13-6-16,7-9 3 16,-3-2-10-16,-3-25-6 15,-6-5-48-15,-8-8-1 16,-13-7 44-16,-9 2 21 15,-6-5-2-15,-24 2-21 16,-10 14 18-16,-6 10 5 16,1 20 3-16,-1 4 24 15,7 21-21-15,9 15-4 16,18 6 5-16,9-1-4 0,3-5-3 16,24-1 7-16,16-8-1 15,8-10 7-15,4-14-2 16,5-3 25-16,-5-7 41 15,-7-19-15-15,-3-3-4 16,-1-5-8-16,-5-4-24 16,-6-4 1-16,-3 6-21 15,-8 9-3-15,-10 11-2 16,-3 10-1-16,-6 6-2 16,0 1-16-16,6 20-28 15,2 8 41-15,2 2 0 16,-1-3 2-16,4-9 1 15,-4-8-28-15,5-3 25 16,-1-8 1-16,5 0 4 16,9-10 5-16,3-15-2 0,1-3 0 15,-1-3 8-15,0 4-11 16,-2 6 0-16,-4 8-2 16,-9 13 0-16,-2 0 1 15,1 14-27-15,-1 11-1 16,-4 6 18-16,3-2-26 15,0-6-6-15,0-3-18 16,1-9-15-16,-4-5 15 16,2-6-4-16,5 0 9 15,-1-9 23-15,6-15-33 0,1-3 37 16,-2-9 15 0,2-3 14-16,-4 3 32 0,-6 2 42 15,-3 9 5-15,-2 12 39 16,-4 10-40-16,3 3 21 15,2 12-99-15,8 20 0 16,5 8 95-16,3 6-41 16,4 0-50-16,2-6 31 15,0-6-24-15,-5-11 0 16,-8-8 6-16,-1-10-14 16,-10-5 11-16,4 0 0 15,4-14 28-15,5-20 77 16,4-17-106-16,-1-13-2 15,-3-5-11-15,-2 0-13 16,-1 13-11-16,-4 16-15 0,0 20-10 16,0 13-5-16,0 7-84 15,3 7-103-15,13 16 25 16,2 3-132-16</inkml:trace>
  <inkml:trace contextRef="#ctx0" brushRef="#br0" timeOffset="34397.68">8800 7807 496 0,'0'0'110'0,"0"0"117"15,0 0-123-15,0 0-31 16,0 0-62-16,0 0-4 0,-13 26 9 16,26-15-3-16,8-2 25 15,0-5-37-15,3-4 3 16,1 0 7-16,-1-1-7 15,-3-15 0-15,-4 0-4 16,-1-8-26-16,-9-2 18 16,-7-4-4-16,0-3 0 15,-10 7 3-15,-7 6-14 16,-5 9 21-16,-2 11 2 16,-1 0-9-16,-5 31 3 15,3 8-4-15,3 14 10 16,11 3 1-16,10 0 4 15,3-6-3-15,6-11-2 16,16-14 0-16,5-13-15 0,9-12 6 16,7 0 9-16,8-23 4 15,1-7 0-15,-3-7-1 16,-10 1-3-16,-14-4-30 16,-11 1 29-16,-8 6 2 15,-6 8 5-15,0 13 55 16,-9 7 7-16,-2 2 2 15,1 3-56-15,4 0 2 16,0 0-2-16,6 0-14 16,0 0-6-16,0 8 6 15,12 4-5-15,12-3 5 0,10 1 0 16,6-2 2 0,2-1 11-16,-3 0-12 0,-2 0 2 15,-6 6-3-15,-5 1 6 16,-10 5-11-16,2 5 5 15,-12 3 0-15,-3 1-9 16,-3 3 9-16,0-6-36 16,3-8 9-16,3-7-44 15,8-9 51-15,11-1-52 16,18-9 45-16,12-16 15 16,6-5-2-16,-4-13-29 15,-12-6 6-15,-20-4 31 0,-15 7 6 16,-10 10 32-1,-1 9 47-15,-17 15 27 16,-9 7-65-16,-4 5-19 0,1 16-17 16,5 9 4-16,4 4-15 15,15 4 6-15,6-6 0 16,0-1-12-16,15-6 12 16,6-10-1-16,1-5-4 15,5-5-13-15,1-2 18 16,-1-18 0-16,-1-3 6 15,-1-2 10-15,-4 1-7 16,-6 7-9-16,-2 4 22 16,-10 9 0-16,0 2 0 15,-3 2-22-15,0 17-3 16,3 24 0-16,1 19 6 0,10 20 3 16,1 22 5-16,6 14-5 15,4 15-1-15,-1 6-5 16,-3-6 2-16,-8-8-7 15,-13-11 5-15,0-20-9 16,-28-19 8-16,-18-16-13 16,-14-19 8-16,-10-21-11 15,-2-14 3-15,1-6-1 16,9-37 15-16,17-21-13 16,25-23-17-16,20-25-31 15,16-23 16-15,40-17-37 16,18-6-37-16,17 9 15 15,3 21 19-15,-3 29 55 16,-9 33 15-16,-15 18 15 16,-25 18 44-16,-15 13-8 0,-18 8 25 15,-5 3 67-15,-4 3-48 16,0 0-50-16,0 0-30 16,0 3 0-16,0 16 0 15,-4 5 0-15,4-2 5 16,0 0-13-16,10-8 13 15,1-2-5-15,2-7 0 16,2-2-11-16,6-3 5 16,0-6 2-16,-4-16-17 15,-4-4 18-15,-6-4-20 0,-7-3-6 16,0 5 2-16,-13 7-43 16,-4 13 52-16,-2 8 11 15,-2 1-5-15,6 24 4 16,9 8-2-16,6 7 10 15,0-4-4-15,12-3 10 16,9-9-6-16,4-11 0 16,-2-6 0-16,-4-7 23 15,2 0 5-15,-3-7 18 16,1-12 7-16,5-8-44 16,0-4 9-16,6-5-18 15,0 1-26-15,-2 7 23 0,-7 10 1 16,-9 10 2-16,-5 6 15 15,-1 2-15-15,8 11-36 16,2 10 36-16,-1 9 19 16,6-6 7-16,1-4-24 15,2-5-1-15,0-9 9 16,0-5-9-16,-5-1 12 16,1 0 1-16,-1-7 8 15,0-5 26-15,-2 1-41 16,-1 4-4-16,-3 5-3 15,4 2-7-15,1 9-7 16,3 12 0-16,1 4 14 16,5-2-1-16,-3-5 1 15,6-8 0-15,-2-7 1 16,5-3 5-16,-3-4-1 0,-4-16-5 16,0-9 11-16,-10-4 0 15,-2-4 6-15,-8-6 5 16,-6-9 58-16,3-12-19 15,4-11-4-15,2-9-12 16,3 6-11-16,0 19 6 16,-9 26 9-16,-3 21 16 15,0 12-30-15,0 10-35 16,-3 30-14-16,-11 23 4 16,1 18 10-16,-3 3-1 15,7 3 1-15,5-6-26 16,4-10-63-16,0-15-61 15,10-19-46-15,3-24-113 16,-1-13-99-16</inkml:trace>
  <inkml:trace contextRef="#ctx0" brushRef="#br0" timeOffset="34583.68">11060 7579 670 0,'0'0'167'16,"0"0"83"-16,0 0-106 15,0 0-68-15,0 0-56 16,0 0 12-16,118-31-15 16,-27 19-8-16,0-4-9 15,-4 6-9-15,-12 4-65 0,-21 1-98 16,-24-2-248-16,-27-4-185 16</inkml:trace>
  <inkml:trace contextRef="#ctx0" brushRef="#br0" timeOffset="39381.1">24740 7117 241 0,'0'0'25'0,"0"0"7"16,0 0 41-16,0 0-54 15,0 0 15-15,0 0-22 16,0 0-12-16,0-10 11 15,0 10 7-15,4 0 24 16,-4 0-8-16,0-1-12 16,0 1 21-16,0 0-35 15,0 0-6-15,0 0-4 16,4 9-2-16,5 8 4 0,0 7 0 16,4-3 5-1,2 0-3-15,-1 0-2 0,2-2 0 16,-2-3 1-16,3-3 4 15,-3-5-6-15,5-1 1 16,2-7 0-16,6 0 38 16,8-7-25-16,7-12 33 15,9-13-4-15,6-4-36 16,5-9 12-16,5-5-18 16,-4 8 3-16,-11 4-12 15,-16 9-36-15,-18 20-47 16,-15 9-29-16,-3 2-119 15,-36 21-41-15</inkml:trace>
  <inkml:trace contextRef="#ctx0" brushRef="#br0" timeOffset="39742.57">24591 7558 200 0,'0'0'328'16,"0"0"-320"-16,0 0-8 15,0 0 10-15,0 0-9 0,0 0 3 16,27 21 5 0,-5-8 12-16,1 1-14 0,-1 1 4 15,2-4 25-15,3-3-30 16,1-5 13-16,10-3 18 15,11-8 18-15,10-21 19 16,15-12-41-16,6-4 2 16,2-6-2-16,-1-1-33 15,-13 5 14-15,-11 8-14 16,-15 10-6-16,-20 12-14 16,-12 7-68-16,-8 10-22 15,-2 0 17-15,-18 7-53 16,-13 13-94-16</inkml:trace>
  <inkml:trace contextRef="#ctx0" brushRef="#br0" timeOffset="47786.85">17840 10086 48 0,'0'0'108'15,"0"0"-6"-15,-4-86 17 16,0 46 0-16,-2-9-33 16,0 2 12-16,1 15-24 15,0 6 17-15,1 16 26 16,0 8-54-16,2 2-19 16,-2 17-44-16,-2 27 5 0,0 23-5 15,-3 14 0-15,1 8 2 16,4-3 7-16,1-3-4 15,1-11-5-15,1-9 0 16,1-20 10-16,0-16-12 16,0-15 2-16,0-12 0 15,0 0 16-15,0-5-9 16,1-24 48-16,8-9-28 16,5-8-16-16,-5 7-12 15,0 9 1-15,5 13 0 16,2 11-8-16,4 6 2 15,9 0 0-15,7 0 0 0,4 12-13 16,4-1 12-16,1-3-11 16,-5-3-3-16,-5-5 19 15,-8 0-23-15,-9-7 24 16,-4-10-3-16,-8-12 4 16,-6 0-8-16,-1-11 8 15,-24-3-10-15,-14-7 4 16,-10 1-1-16,-9-1 7 15,1 11-1-15,10 15 8 16,9 16-13-16,8 8 6 16,3 20-12-16,8 14 8 15,10 13-6-15,9-2 9 16,3-1 0-16,25-7 1 16,15-7-10-16,19-8 10 15,10-13 0-15,9-9 3 16,7-5 3-16,2-24-6 0,-5-9 0 15,-8-5 8-15,-14-2-11 16,-18 7 3-16,-17 7 0 16,-10 11 19-16,-12 10-15 15,-6 6 57-15,0 4-48 16,0 25-6-16,0 20-14 16,0 13 7-16,0 5 0 15,0-3-7-15,4-7 7 16,11-14-11-16,5-12-24 0,2-11-43 15,8-13-15 1,3-3-104-16,2-29-8 0,-3-14-146 16</inkml:trace>
  <inkml:trace contextRef="#ctx0" brushRef="#br0" timeOffset="48040.52">18810 9740 270 0,'0'0'80'16,"0"0"146"-16,0 0-144 15,0 0-63-15,0 0-15 16,0 0 0-16,-45 75 0 16,57-62 4-16,5-3-2 15,-3-6 16-15,3-4 3 16,1-4 43-16,-6-16-3 16,1-7-46-16,-7-7 9 0,-6 3-27 15,0 2 10-15,-3 11-11 16,-12 18-3-16,-4 3 2 15,-8 34-151-15,1 13 66 16,6 13 9-16,8-1-116 16,6 0-78-16</inkml:trace>
  <inkml:trace contextRef="#ctx0" brushRef="#br0" timeOffset="48366.9">18875 10023 592 0,'0'0'26'0,"0"0"165"16,0 0-32-16,0 0-159 15,0 0-6-15,0 0-11 16,19 83 17-16,0-33 8 16,2 1-5-16,-6-7 2 15,-1-14-4-15,-4-10 0 16,-4-7 17-16,0-11-10 15,-2-2 11-15,-1-9 102 16,7-24-51-16,4-10-49 16,5-12-21-16,0-6 11 15,0 3-23-15,1 4 0 0,6 15-51 16,-3 14-25-16,9 13-98 16,-2 12-57-16,-6 0 23 15,0 12 26-15,-7 9 30 16</inkml:trace>
  <inkml:trace contextRef="#ctx0" brushRef="#br0" timeOffset="50232.86">19281 10006 53 0,'0'0'135'0,"0"0"47"16,0 0-21-16,0 0-20 15,0 0-66-15,0 0-3 16,0 14 3-16,0-1-20 16,0-1 34-16,8 0-55 15,7-2-33-15,0-2 26 16,9-4-23-16,4-4-2 15,5 0 28-15,3-10-27 16,-1-12 11-16,-2-2-14 0,-3-5-5 16,-11-4 3-16,-6-4-6 15,-13 1 8-15,0 6-1 16,-14 7 9-16,-11 13-8 16,-11 10 0-16,-8 19 6 15,-2 22-20-15,1 13 14 16,11 7 0-16,15 1 1 15,16-6-1-15,3-1 0 16,22-16-1-16,18-7 3 16,9-15-13-16,12-10 9 15,4-7-11-15,0-17 7 16,6-13-11-16,-12-10-15 16,-5-6 32-16,-9-3-24 0,-15-4 21 15,-14 3 3-15,-15 11 0 16,-1 14 22-16,-7 11-19 15,-12 11 42-15,-11 3-29 16,-2 17-2-16,6 8-15 16,7 0 1-16,14 0 0 15,5-5-13-15,8-6 9 16,22-5 3-16,9-6-4 16,5-3-16-16,5 0 16 15,-3-4-4-15,-4-6 9 16,-9 7-10-16,-8 3 13 15,-7 0-3-15,-3 5 0 16,-8 20-1-16,-1 8-7 16,-6 6 8-16,0 1 0 0,0-3-3 15,0-4 6-15,0-7-3 16,7-7 0-16,12-11-38 16,9-8-30-16,11 0-32 15,7-20-1-15,-1-9 32 16,-4-12 17-16,-12-6-69 15,-17-8 121-15,-8-1 2 16,-4 6 28-16,0 10 39 16,-10 14 64-16,-7 16 42 15,-1 10-75-15,-7 10-35 16,-2 22-62-16,-1 11 7 0,10 3-6 16,8-2-4-16,10-1 0 15,0-10-4 1,3-5 7-16,10-14-3 0,3-3 0 15,7-11-1-15,5-6 0 16,0-18 1-16,1-8 0 16,-4-9 4-16,-8 2 1 15,-3-4-5-15,-6 9 2 16,-5 8 10-16,-3 14 18 16,0 9 6-16,0 3-13 15,0 9-23-15,-6 21-8 16,-7 18 8-16,0 16 9 0,9 9-6 15,4 26 16 1,0 16-5-16,6 11-8 0,9 6 1 16,-3-3-1-16,-6-10-6 15,-6-6 0-15,0-18 9 16,-14-13-12-16,-14-14 3 16,-15-17 0-16,-7-15 3 15,-5-12 7-15,3-17-9 16,6-7 11-16,3-14-12 15,7-29 26-15,11-18-26 16,15-23-11-16,10-19 5 16,20-6-32-16,22-12 9 15,11-8-8-15,11-5-8 16,5 6 23-16,1 9-14 16,-4 18 36-16,-12 23 5 0,-13 17 2 15,-14 21-1-15,-10 18 19 16,-14 10-17-16,-3 9 27 15,0 3-35-15,0 4-19 16,0 23 15-16,0 8 4 16,0 5 0-16,0-3 0 15,0-8 8-15,7-7-11 16,2-10 3-16,8-2 0 16,3-10-14-16,12 0 17 15,2-10-3-15,3-17 4 16,-5-7 8-16,-9-9-19 15,-13-3 7-15,-10 5 0 16,0 10-11-16,0 14 23 16,-11 14-12-16,-4 3 0 0,-7 17-24 15,-5 17 21-15,5 14-3 16,9 2 6-16,13-6-13 16,3-10 16-16,20-9-3 15,5-9 0-15,2-13 5 16,3-3-8-16,-1-2 5 15,3-23-2-15,-1-6 19 16,1-11-12-16,-9-3-7 16,1 4 0-16,-8 4 7 15,-6 15-9-15,-4 10 2 16,-8 7 0-16,1 5-8 0,2 0-9 16,3 17 6-1,5 5 3-15,8 0 16 0,-4-3-10 16,7-2 2-16,0-10 0 15,0-4-9-15,-2-3 4 16,6 0 1-16,-4-17-2 16,6-2 12-16,-4-4-13 15,-4 6 7-15,-5 6 0 16,-4 5-3-16,-1 6 3 16,-1 3-7-16,5 19-4 15,0 10 8-15,3 3-2 16,1-4 5-16,2-5 0 0,0-7-5 15,-1-9 10 1,-6-9-5-16,4-1 0 0,11-14 5 16,4-15-8-16,-2-11 3 15,-1-9-14-15,-3-7 8 16,-7-11 8-16,2-16-2 16,-3-12 16-16,-5-5-4 15,-3 12 37-15,-3 22-25 16,-8 29 20-16,0 23 30 15,0 14-35-15,-3 17-39 16,-16 25 0-16,-1 19 0 16,-1 14 1-16,9 5-1 15,4 4 0-15,7-6-7 16,1-1 7-16,0-12-3 0,18-12-91 16,6-14-62-16,4-19-122 15,2-20-203-15</inkml:trace>
  <inkml:trace contextRef="#ctx0" brushRef="#br0" timeOffset="50466.98">21632 9769 460 0,'0'0'98'16,"0"0"-20"-16,0 0 71 15,0 0-69-15,0 0-21 16,0 0 60-16,101 0-8 15,-7-17-66-15,14-6-11 16,-7 3-20-16,-10-7 0 16,-22 5-14-16,-20 8 1 0,-21 2-19 15,-16 9-11-15,-12 3-36 16,-23 5-84 0,-28 15-284-16,-22 0-135 0</inkml:trace>
  <inkml:trace contextRef="#ctx0" brushRef="#br0" timeOffset="57334.9">7419 10863 84 0,'0'0'3'0,"0"0"41"0,0 0 60 15,0 0-43-15,-24-70-1 16,20 51 14-16,1 5-15 16,3 1 25-16,-2 6-29 15,2 2 14-15,-3 2 17 16,3 3-15-16,0 0-53 15,0 12-18-15,0 18-13 16,15 9 8-16,6 6 10 16,0-2-3-16,1-9-2 15,-2-8 3-15,-4-9-5 16,-4-3 2-16,-2-9 0 16,-5-5-1-16,-2 0 6 15,3-2 18-15,7-18 24 16,5-16-11-16,0-9-2 0,0 1-31 15,-5-3-3-15,1 8 15 16,-4 12-10-16,-1 10-6 16,-3 10 1-16,0 7-19 15,12 0 17-15,1 14-21 16,7 6 23-16,-1 6-7 16,2-6 10-16,1-1-3 15,-4-9 0-15,-2-3 1 16,-2-7 8-16,-4 0-9 15,1-3 0-15,2-18 15 0,0-2-13 16,1-10 5-16,-1 4-7 16,-5-1 5-16,2 8-8 15,-7 11 3 1,4 5-8-16,-2 6 5 0,4 0-39 16,9 13 27-16,1 0-5 15,5 4-19-15,-2-5 33 16,8-5-39-16,0-6-8 15,0-1 5-15,4 0 5 16,-3-13-14-16,-4-11-1 16,-3 4-12-16,-11-3 27 15,-4-4 6-15,-10 2 9 16,-5-2 19-16,0 0-6 0,0 7 9 16,-11 10 6-1,-5 10 12-15,1 7 8 0,-6 19-20 16,0 5 3-16,6-1 1 15,6-1 1-15,9-3-5 16,0-9 0-16,0-4 1 16,0-6-4-16,12-7 3 15,3 0 0-15,6-10 3 16,0-10-3-16,1-3-8 16,-5-4-5-16,-1 1-10 15,-7-1 15-15,-3 8-3 16,-2 6 10-16,-4 6-6 15,0 7 7-15,0 0-15 16,0 13-4-16,0 7 19 0,6 0 0 16,5-3 0-16,1-7-7 15,1-3 5-15,-1-6-24 16,3-1 14-16,-3 0 8 16,1-15 4-16,4-5 0 15,-4-6 0-15,-1-1-4 16,-3 1-1-16,0 1 8 15,-6 6-3-15,0 7 0 16,-3 1 2-16,0 11-9 16,0 0 6-16,0 0-14 15,0 17 15-15,6 0 0 16,0-1 3-16,7-2-3 16,1-4 3-16,2-8-1 15,-1-2-2-15,3 0 0 16,-6-9 13-16,0-11 3 0,3 1 28 15,-3-9-22-15,1 5-6 16,-4-6 41-16,2 5-13 16,-4 5 1-16,-1 6 23 15,-3 6-20-15,-3 4 0 16,0 3-22-16,0 0-26 16,6 27-15-16,3 19 15 15,1 22 7-15,7 12 29 16,2 12-33-16,8 4 7 15,5 4-5-15,3-5 0 16,-2-2 6-16,-3-7-11 0,-5-11 2 16,-10-12 3-16,-6-6-4 15,-9-15-1-15,0-8 9 16,-24-11 7-16,-9-8 49 16,-4-8-31-16,-9-7 5 15,-2 0 4-15,-3-25-40 16,7-15 20-16,8-20-17 15,12-15 3-15,15-18-6 16,9-6-3-16,16-1-18 16,26 5-14-16,10 19-27 15,2 20-21-15,0 15 16 16,-5 15-46-16,-10 6-43 0,-8 8-125 16</inkml:trace>
  <inkml:trace contextRef="#ctx0" brushRef="#br0" timeOffset="58480.95">9883 10343 235 0,'0'0'26'15,"0"0"140"-15,0 0 9 16,0 0-88-16,0 0 27 15,0 0-79-15,6-42-35 16,-6 60-12-16,0 13 12 0,0 13-1 16,0 1 1-16,3-3 0 15,9-8-1-15,4-7 3 16,1-14-2-16,2-7 0 16,-1-6 3-16,3-3 1 15,6-23-3-15,-5-8 3 16,-1-8 21-16,-12 0-17 15,-9-3-2-15,0 4-6 16,-15 7 2-16,-3 8-6 16,-4 9-3-16,-2 14 2 15,-3 3 2-15,3 10-65 16,0 19 23-16,8 8-1 16,7 2-35-16,9 1-47 0,0-7-93 15,12-5-20 1</inkml:trace>
  <inkml:trace contextRef="#ctx0" brushRef="#br0" timeOffset="58879.01">10110 10270 408 0,'0'0'75'15,"0"0"126"-15,0 0 4 16,0 0-111-16,0 0-18 15,0 0-29-15,16-19-40 0,2 19 14 16,12-2-19-16,6 2 2 16,10 0-7-16,-7 2 13 15,-2 12-10-15,-7 1 0 16,-8-1 3-16,-4 3-17 16,-9 0 12-16,-3 2 2 15,-6 1-7-15,0-1 10 16,-3 0-3-16,-9-7 0 15,-1-7 6-15,2-5 9 16,-2 0-15-16,-2-17 1 16,6-16 8-16,3-11-6 15,6-13-3-15,0-2 0 16,18-1-10-16,7 9 5 16,-1 15-15-16,0 11-31 15,0 11 5-15,-8 8-47 0,1 6-65 16,-10 13-51-16,-7 14-96 15</inkml:trace>
  <inkml:trace contextRef="#ctx0" brushRef="#br0" timeOffset="60777.84">7959 11935 84 0,'0'0'73'16,"0"0"-42"-16,0 0 58 15,0 0-60-15,0 0-28 16,0 0-1-16,-12 0-14 16,12 0 4-16,0 0-17 0,0 1 8 15,0 2 18-15,0 0-13 16,0 2-7-16,0-2-12 15,0 2-19-15,0-4 6 16,0 2-20-16</inkml:trace>
  <inkml:trace contextRef="#ctx0" brushRef="#br0" timeOffset="75019.33">7689 12087 562 0,'0'0'39'15,"0"0"90"-15,0 0 93 16,0 0-157-16,0 0 33 16,0 0-93-16,0 0-5 15,-54 5-9-15,78 33 7 16,3 5-1-16,0 5 3 15,-2-9 0-15,-4-6-6 16,-6-10 10-16,-6-10-4 0,-2-6 0 16,-7-7 7-16,3 0 1 15,-3 0 11-15,3-7 27 16,0-20 42-16,5-15-72 16,-2-8-5-16,4 3-5 15,-1 10 3-15,-3 12-12 16,9 14 3-16,0 11-20 15,12 0 15-15,10 20-17 16,3 7 16-16,2 3 5 16,-6-7-26-16,-6-4 21 15,-8-10-15-15,-7-6 15 16,-6-3-10-16,-3 0 15 0,3-15 1 16,-3-12 30-16,7-12-20 15,-4-4 12-15,-4 4-20 16,1 9 7-16,1 13-11 15,-1 11 2-15,6 6-8 16,15 0-1-16,12 17-22 16,13 6 30-16,6 0-26 15,7-4-48-15,3-9 3 16,-3-7-66-16,-12-3-3 16,-12-13 79-16,-14-10 50 15,-15-7 12-15,-12-3 7 16,0 1-1-16,-3-2 48 15,-16 2-11-15,-5 5-30 0,3 11 13 16,3 6-23-16,6 10 23 16,-1 10-26-16,4 19-26 15,6 4 20-15,3 1-6 16,0-1 4-16,12-14-18 16,7-5-19-16,2-14 25 15,0 0 11-15,-3-14 9 16,-3-8 16-16,-5-2 17 15,-7 1 13-15,0 2-7 16,-3 6-35-16,0 5 14 16,0 6-18-16,0 4 0 15,0 0-9-15,3 11-78 0,8 8 40 16,2 6 36-16,2-3 2 16,1-7-18-16,1-7-1 15,2-8-10-15,-1 0 37 16,3-23 2-16,0-4 0 15,-2-3 13-15,-7 1-9 16,-6 4 8-16,-3 6-9 16,-2 9 2-16,-1 5 23 15,0 5-29-15,0 0-2 16,5 9-16-16,4 11-12 16,3 6 30-16,7-2 0 15,2-6-6-15,3-10 0 16,0-4-16-16,3-4 15 15,-2-11 0-15,-7-10 14 16,0-5 27-16,-6-6 22 0,1 3 57 16,-5 3 30-16,-2 5-49 15,-3 14-29-15,-3 7 8 16,7 3-66-16,8 34-7 16,18 26-12-16,13 29 12 15,12 21 35-15,5 12-32 16,-5 4 26-16,-7-4-21 15,-11-12-1-15,-19-8-7 16,-21-21 0-16,0-23 4 16,-36-21 12-16,-16-26-14 15,-21-14 27-15,-12-27 11 16,4-39-36-16,10-29 6 0,19-14-10 16,32-14-23-16,20-6-1 15,48 1-32-15,43 5-11 16,27 14 16-16,11 23-66 15,-8 21-251-15,-21 18-224 16</inkml:trace>
  <inkml:trace contextRef="#ctx0" brushRef="#br0" timeOffset="75828.92">9898 11698 746 0,'0'0'74'16,"0"0"173"-16,0 0-126 15,0 0-51-15,0 0-46 0,0 0-14 16,-24-10-20-16,42 20 6 16,10 10 4-16,5 5 0 15,3 0 7-15,-6 1-7 16,-5 1 0-16,-10-8-13 16,-6-6 8-16,-6-6-19 15,-3-4 19-15,0-3 3 16,0 0 4-16,0-17 15 15,0-25 3-15,0-18-2 16,0-5-25-16,0 1 7 16,9 17 0-16,0 19-3 15,7 14-3-15,5 14 1 0,4 0-27 16,7 20 5-16,5 13 26 16,-7 3-51-16,-2-5-24 15,-5-4-46-15,-7-10-32 16,-7-9 19-16,-6-8 101 15,0-2 30-15,0-26 4 16,-3-8 11-16,0-7 29 16,0-6 29-16,0 9-22 15,-6 3 42-15,0 8-42 16,6 12 27-16,0 7 27 16,0 10-54-16,0 0-47 15,0 18-7-15,0 10-3 16,18 8 10-16,3-2 0 15,6-7-8-15,4-5 4 16,5-15-36-16,1-7 15 0,-8-1-68 16,-4-22-17-16,-9-9 109 15,-13-2-6-15,-3-5 7 16,-15-1 14-16,-19 5-2 16,0 7 52-16,1 11 20 15,6 8-26-15,6 2-9 16,8 1-20-16,6 5-27 15,7-5 22-15,0-3-24 16,0-11-15-16,23-9 15 16,3-12-62-16,12-1 41 15,1 1 6-15,-3 9 1 16,-6 5 9-16,-11 7 10 0,-10 10 12 16,1 8 40-16,7 2-56 15,5 9 6-15,14 18 15 16,3 13-14-16,1 7 38 15,-12 4-33-15,-2 12 0 16,-1 0 1-16,-4 3-9 16,-2-6-10-16,-8-8-14 15,-5-12-103-15,-3-17-90 16,-3-23-130-16,0-9-57 16</inkml:trace>
  <inkml:trace contextRef="#ctx0" brushRef="#br0" timeOffset="75963.95">10798 11297 365 0,'0'0'97'0,"0"0"128"16,0 0-42-16,0 0-80 16,0 0-71-16,0 0-29 15,38-58-6-15,37 25-11 16,20-2-96-16,-8-2-94 16,-15 7-190-16</inkml:trace>
  <inkml:trace contextRef="#ctx0" brushRef="#br0" timeOffset="76863.05">8541 12983 443 0,'0'0'115'15,"-42"-83"148"-15,28 63-18 16,4 11-109-16,4 9-57 16,3 0-13-16,3 0-66 15,0 17 0-15,3 17-8 16,13 16 4-16,7 11 4 15,-1 4 1-15,2-6 3 16,-6-6-4-16,0-12 0 0,-6-19 7 16,-5-12-11-16,-4-6 4 15,-3-4 0-15,3 0 14 16,3-10-13-16,3-13 19 16,6-4-20-16,0 1 9 15,9 1-25-15,-2 8-12 16,2 9-20-16,3 5 40 15,0 3-37-15,-2 9 19 16,-4 13 8-16,-9 0 12 16,-9 7-1-16,-3 1 7 0,-9 0 0 15,-24-1 6 1,-13 5 2-16,-8-7-8 0,-4-5 0 16,9-8-35-16,16-12 4 15,18-2-54-15,15-29-24 16,9-14-186-16,30-9-76 15,16-2 199-15,3 2 77 16,-3 9 95-16,-10 2 33 16,-12 12 104-16,-14 12 52 15,-8 7 5-15,-11 8-49 16,0 2 17-16,3 0-25 16,4 7-89-16,2 8-18 15,3 9 17-15,3 2-17 16,0-6-3-16,-5-4-22 15,0-2-2-15,0-8-3 0,-7-6 5 16,4 0-10-16,-1-3 5 16,9-23 0-16,3-11 20 15,-3-9-20-15,-2-2-8 16,-10 0-11-16,-3 15-15 16,0 8 30-16,0 13 2 15,-3 9 2-15,-7 3 28 16,1 15-26-16,-6 19-2 15,-3 17 0-15,3 9 2 16,8-1 16-16,7 0-15 16,0-9-2-16,7-11 14 15,11-16-13-15,12-9-2 16,9-14 0-16,26-14 5 0,13-29-16 16,13-13-7-16,-3-7-102 15,-11-5-203-15,-17-5-390 16</inkml:trace>
  <inkml:trace contextRef="#ctx0" brushRef="#br0" timeOffset="78408.95">10122 12844 459 0,'0'0'40'15,"0"0"28"-15,0 0 106 16,0 0-42-16,0 0-55 15,0 0-68-15,-66 56-2 16,66 0-5-16,0 0-2 16,3-10 0-16,18-9 1 15,1-7-7-15,2-10 4 16,0-17-6-16,6-3 3 16,3-27-2-16,-2-19 7 0,-1-6 5 15,-6-5 2-15,-14 8 11 16,-10 3-18-16,0 13 2 15,-10 13 14-15,0 13 2 16,6 7 22-16,1 10-40 16,3 19-20-16,0 14 19 15,0 6-1-15,17-8-8 16,8-10 4-16,5-12-28 16,6-16-7-16,-2-3-1 15,-4-20 14-15,-3-16 24 16,-11-14 0-16,-16-4 4 15,0 2 15-15,-24 3-8 16,-10 12-3-16,-2 17 12 16,3 17-14-16,-1 3 7 15,10 36-9-15,3 12-6 0,9 3-5 16,12 2 8-16,0-14 1 16,23-15 0-16,13-14-20 15,12-10 0-15,11-17 10 16,-7-20 12-16,-7-9 12 15,-5-6-6-15,-9 3 9 16,-5 5 7-16,-7 11 8 16,-4 11-11-16,-3 12-12 0,-3 3-3 15,4 7-8 1,1 0-11-16,8 0-3 0,2 3 6 16,0 3-27-16,0 2 24 15,-2-8-7-15,-4 0 12 16,-3 0 3-16,1-17 14 15,1-10 5-15,2-9 52 16,-3-3-13-16,4 0-6 16,-1 5 4-16,1 10-28 15,-4 5 9-15,-3 12-30 16,7 7-7-16,2 7-10 16,4 24 4-16,0 8 12 15,3-3 1-15,-2-3 0 16,-5-8 0-16,-9-13 0 15,1-7-17-15,-8-5 14 0,3-7 3 16,-3-21 5 0,4-12 5-16,-6-7-9 0,3-9 32 15,-4 4-30-15,3 8 7 16,1 12 2-16,2 15-5 16,-3 11-6-16,9 6-1 15,0 3-22-15,10 20 11 16,8 6 12-16,6 6-1 15,-2-7 1-15,-1-9 1 16,-8-8 9-16,-11-5-11 16,-7-6 0-16,-7-9 16 15,0-21 30-15,0-12 5 16,-3-14-29-16,0-7-16 16,0-4 2-16,0 8-8 0,-3 16-15 15,3 16 12-15,0 15-42 16,0 12-13-16,6 0-164 15,18 5-109-15,10 9 164 16,5 6-98-16,0-4 147 16</inkml:trace>
  <inkml:trace contextRef="#ctx0" brushRef="#br0" timeOffset="79954.78">11801 12130 112 0,'0'0'311'16,"0"0"-15"-16,0 0-67 15,0 0-60-15,0 0-104 16,0 0-15-16,0 4-22 15,0-4-24-15,0 3-6 16,0 1 2-16,6-2 0 0,8 5-10 16,5-7 10-16,5 0-9 15,7-13 0-15,2-12-21 16,3-9 22-16,-8-3-42 16,-10 1-3-16,-15 6 31 15,-3 5 20-15,0 11 2 16,-14 14 40-16,-2 0-12 15,-9 33-19-15,-5 12-9 16,0 13 0-16,8 1 12 16,10-1-8-16,12-7-4 15,0-9 0-15,9-8 4 16,16-15-10-16,11-18 3 0,10-2-42 16,15-35 40-16,5-11-17 15,-2-9-29-15,-12-3-3 16,-19 0 4-16,-18 3 44 15,-14 9 2-15,-1 11 4 16,0 19 55-16,-1 11-4 16,-2 6 27-16,-3 0-35 15,0 0-40-15,-4 17-6 16,4 5-1-16,6-2 4 16,0-6-16-16,0-5 16 15,3-2-2-15,13-7-2 16,0 0 0-16,13 0 4 15,1-16 3-15,4-4 2 0,3 7 3 16,-4 9-8-16,0 4 0 16,6 0-3-16,-5 10 4 15,2 14-13-15,-9 4-12 16,-11-1-44-16,-7-6 4 16,-6-8-20-16,-2-10 3 15,1-3 47-15,1-10 24 16,6-23-2-16,3-13-8 15,-3-13-5-15,-2-2 16 16,-3-7 7-16,-4 11 2 16,0 14 15-16,0 15 0 15,0 20 74-15,0 8 41 16,-1 11-105-16,-12 21-16 16,-2 11-5-16,3 3 0 0,9-3 6 15,3-3-8-15,0-11 0 16,12-2-2-16,3-11 10 15,5-12-19-15,9-4 11 16,-3-14-2-16,6-15 25 16,-2-12-24-16,-9 2 19 15,0-3 7-15,-8 12-23 16,-10 9 72-16,0 11-46 16,-3 10 36-16,0 0-52 15,3 24-11-15,3 16-3 16,15 19 10-16,12 18-2 0,22 11 29 15,12 15 21 1,11 9-51-16,-6 3-4 0,-7-2 8 16,-13-4-11-1,-16-8 0-15,-18-12 2 0,-18-19-6 16,0-20 8-16,-21-17-4 16,-12-16 7-16,-10-11 0 15,-5-6 0-15,-4-28-7 16,-3-39-14-16,3-28 10 15,10-26-49-15,18-13-10 16,18-2 25-16,6 2-11 16,30 0 13-16,16 9-4 0,-1 6 35 15,-3 16 4 1,-14 22 2-16,-12 20 12 0,-8 18 12 16,-5 24-7-1,-3 13 30-15,0 6-29 0,0 0-6 16,-3 20-23-16,-13 12 10 15,5 12 0-15,-1-2-6 16,9-5 9-16,3-8-3 16,0-16 0-16,0-3 2 15,3-10-18-15,9 0 16 16,8-13 0-16,3-13 1 16,-7-11 1-16,1-5-4 15,-14 1-4-15,-3 1-14 16,-6 2 10-16,-12 8 8 15,-1 12 2-15,7 10-4 0,2 8 10 16,3 7-12-16,0 31-1 16,4 15 7-16,3 11-9 15,3-2 9-15,21-6 0 16,1-15 0-16,5-9 6 16,-2-16-6-16,2-13 0 15,3-3 2-15,1-25 3 16,0-18-5-16,-2-17 0 15,-6-13-3-15,-6-9-6 16,-11-7 9-16,-9-7-5 16,0 0 5-16,-22-8 5 15,-2 6-3-15,6 25 25 0,3 23 4 16,7 28 24 0,7 22 21-16,1 0-76 0,0 27-12 15,3 22 2-15,24 17 12 16,6 10-2-16,8 7 27 15,2 2-26-15,-1 1 14 16,-3 0-15-16,-3-9 0 16,-3-11-11-16,-8-21-29 15,-5-20-63-15,-13-20-37 16,-7-8-161-16,-10-34 28 16</inkml:trace>
  <inkml:trace contextRef="#ctx0" brushRef="#br0" timeOffset="80120.85">13324 11400 473 0,'0'0'130'16,"0"0"48"-16,0 0-99 15,0 0 7-15,0 0-68 16,0 0 47-16,115-56-21 16,-60 27-44-16,-10 3-25 15,-17 5-150-15,-17 5-166 16,-11 7-102-16</inkml:trace>
  <inkml:trace contextRef="#ctx0" brushRef="#br0" timeOffset="80545.89">12650 11744 4 0,'0'0'113'16,"0"0"-1"-16,0 0 3 16,0 0 15-16,0 0-51 15,0 0 11-15,0-4 8 16,0 4 9-16,6-3-10 16,3 3-38-16,11-2-6 15,12 2-15-15,7 0-32 16,7 5 15-16,-1 12-21 15,1 6 10-15,-7 1-26 16,-11 2-15-16,-7 4-115 16,-18-4-142-16,-3-14-262 15</inkml:trace>
  <inkml:trace contextRef="#ctx0" brushRef="#br0" timeOffset="88682.66">24669 10106 113 0,'0'0'223'0,"0"0"-155"16,0 0 93-16,0 0-14 15,0 0-21-15,0 0-21 16,0 0-14-16,-46-42-21 16,46 42-29-16,-2 0-23 15,2 0 28-15,2 0-46 16,29 0 0-16,23 0 15 16,20 0 21-16,17 0 15 15,12 0-16-15,6-7-28 16,6-7 35-16,1-6-41 0,4 0 3 15,-3-2-4-15,-8-1 11 16,-16 4-11-16,-28 7 0 16,-27 4 5-16,-23 3-10 15,-11 5 5-15,-4 0 0 16,0 0 8-16,0 0 0 16,-10 0-8-16,-14-3 0 15,-13-1-50-15,-7-1 41 16,-10 0-28-16,-4-4 3 15,-1-1 33-15,1-4-37 16,4-3 31-16,11 2 3 16,7-2 4-16,12 6-2 15,12 3 5-15,5 6-3 16,7 2 21-16,0-1-18 0,0 1-3 16,0 0 0-16,1 0-11 15,21 0 7-15,11 6 4 16,13 6 0-16,8 2 26 15,6 5-23-15,1 1 10 16,-4 1-12-16,-8 4 12 16,-9-1-9-16,-11 3-4 15,-10-5 0-15,-9 1-6 16,-8-3 14-16,-2 4-8 16,0 1 14-16,-20 3-9 15,-10 4 50-15,-8 1-47 16,-4-3-3-16,-4 1 18 0,4-6-15 15,5-2-8-15,8-3 0 16,12-1-28-16,8-2-5 16,9 3-106-16,0-6-135 15,16-14-280-15</inkml:trace>
  <inkml:trace contextRef="#ctx0" brushRef="#br0" timeOffset="90544.11">25054 9911 138 0,'0'0'15'0,"-93"-11"38"16,50 11 3-16,-3 19 13 16,1 10-4-16,2 6-21 15,7 8 10-15,9 0-7 16,15 3-19-16,12-2-2 16,6-1-18-16,30-1 9 15,15-6-13-15,16-15-4 16,10-11 29-16,10-10-29 15,8-12 13-15,5-22-1 16,10-16-11-16,11-9 8 16,0-15-5-16,-9-5-2 15,-24 7 31-15,-36 5-31 0,-40 6 17 16,-19 4-15-16,-48 13 5 16,-33 15 1-16,-20 26 12 15,-13 20-4-15,-3 42 26 16,10 27-21-16,15 13 27 15,23 10-4-15,31 0-27 16,35-10 0-16,20-14-19 16,55-15 0-16,36-26-10 15,38-35 4-15,25-18 6 16,10-42-1-16,-8-21 2 16,-27-8-7-16,-39-2 9 15,-41 2-3-15,-41 4 21 16,-24 4-13-16,-52 9-8 15,-29 17 0-15,-24 36-5 0,-30 23-7 16,-23 53-80-16,-30 23-135 16,-43 3-173-16</inkml:trace>
  <inkml:trace contextRef="#ctx0" brushRef="#br0" timeOffset="92681.12">6485 11212 228 0,'0'0'81'16,"0"0"27"-16,0 0-17 0,0 0-14 15,0 0 9 1,0 0-45-16,0 0 18 0,54-98-20 16,-20 51-29-16,-1 1 22 15,-5-3-20-15,-5 2-12 16,-13 2 11-16,-10 1-3 15,-7 7-1-15,-26 7-7 16,-6 13 2-16,-3 14-2 16,-4 11 0-16,-2 38 0 15,5 33-6-15,12 20 14 16,14 13 0-16,17 5 1 16,6 0-8-16,30 3 28 15,16 5-29-15,11-7 5 16,16 9-5-16,6-8 6 0,0-10-6 15,-10-11 0-15,-20-8 0 16,-15-13-7-16,-19-4 7 16,-11-5 0-16,-10-3 1 15,-4-1 3-15,-17-5-3 16,-6-5-1-16,2-9 8 16,-2-6-3-16,2-9-5 15,5-9 0-15,4-5 0 16,7-10 4-16,4-2-4 15,4-4 0-15,-1 0 3 16,2 4-15-16,3 12 7 16,20 10 5-16,14 16-9 15,5 9 21-15,13 9 0 0,0 8-2 16,3 7-2-16,2 2 40 16,-3 2-30-16,-2-6-17 15,-6-7 14-15,-1-3-9 16,1-10-6-16,-7-10 0 15,-5-14 3-15,-7-15-14 16,-9-14-39-16,0-3-38 16,1-33-7-16,-10-21-64 15,-12-15-135-15</inkml:trace>
  <inkml:trace contextRef="#ctx0" brushRef="#br0" timeOffset="93206.71">6384 12662 794 0,'0'0'50'0,"0"0"87"15,0 0 5-15,0 0-81 16,0 0-14-16,0 0-47 15,-72-3 14-15,30 53-14 16,-16 16 0-16,-13 13-6 16,-4 0 12-16,-4-3-6 15,7-7 0-15,8-18 10 16,18-16-4-16,21-18-5 0,16-14-1 16,9-3 11-16,0 0-6 15,0-22-5-15,3-22 0 16,3-16-13-16,1-5 11 15,-1 11-11-15,-3 18 13 16,0 16 3-16,0 11 5 16,-3 6-8-16,0 3 0 15,0 0 13-15,0 0-22 16,0 0 9-16,0 12-7 16,0 13-4-16,-6 14 22 15,0 7-8-15,-4 9 8 16,4-5-3-16,3-3 4 0,3-1-12 15,0-7 0-15,13-6-3 16,14-2 3-16,10-11 0 16,17-8 0-16,16-9-17 15,3-3-7-15,3 0-84 16,-15-7-170-16,-31 4-244 16</inkml:trace>
  <inkml:trace contextRef="#ctx0" brushRef="#br0" timeOffset="94372.63">2210 14376 54 0,'0'0'70'0,"0"0"3"0,-94-104 3 16,70 61 17-16,-1-7-24 16,0 3 21-16,1 11-32 15,3 10-7-15,3 9 72 16,9 14-8-16,6 3-42 16,0 0-32-16,3 9-41 15,9 22-13-15,19 18 7 16,8 16 6-16,3 6 23 15,-2 8-16-15,-1 3 14 16,-8 1-8-16,-5-1-10 16,-10-9 19-16,-1-7-21 0,-9-13 1 15,-3-14 18 1,0-13-19-16,0-12 10 0,0-7 0 16,0-7-10-16,0 0 22 15,2 0-23-15,5 0-4 16,8 0 0-16,12 0 0 15,12-4 4-15,13 1 1 16,9 0 5-16,5-8-12 16,-2-4 6-16,-3-2-20 15,-15-4 12-15,-10-4-22 16,-12 2 2-16,-14-4-8 16,-8-2 23-1,-2-8 7-15,-6-2 1 0,-18-4-10 16,-4 2 6-16,-2 5-11 0,3 10 0 15,9 10 15-15,10 10 5 16,7 6 7-16,1 0-7 16,0 22-32-16,6 8 25 15,12 2 10-15,6-3-3 16,-2-4 0-16,5-9 4 16,-2-7 1-16,-5-4-5 15,2-5 0-15,-8 0-5 16,-4-7 16-16,-4-13-11 15,-6-10 21-15,0-6-20 16,-11-4 11-16,-14-2-12 16,-6 0 0-16,-2 8 4 15,3 10 2-15,9 18-6 16,5 6 15-16,4 17-8 16,3 27-7-16,6 14-9 0,3 13 9 15,3-4 8-15,18-4-6 16,9-4 4-16,7-9-4 15,6-11 6-15,11-12-11 16,7-20 3-16,5-7 0 16,-5-20-7-16,-6-23 15 15,-10-10-11-15,-12-13 3 16,-14-3-2-16,-16-4 2 16,-3-7 7-16,-12 2-6 15,-12 11 3-15,-4 15 4 0,7 19-4 16,6 19 32-1,9 11 7-15,3 3-1 0,3 19-42 16,6 19-17-16,15 14 8 16,6 3 11-16,10-4-2 15,-1-11 0-15,3-7-4 16,-2-14-14-16,-1-16-68 16,1-3-43-16,-7-30 15 15,-9-20-18-15,-8-11-99 16,-13-6-94-16</inkml:trace>
  <inkml:trace contextRef="#ctx0" brushRef="#br0" timeOffset="94616.68">3062 13868 164 0,'0'0'52'16,"0"0"70"-16,0 0-102 0,0 0-13 16,0 73 35-16,25-50-27 15,-2-7-10-15,-4-9 10 16,-1-5-10-1,-12-2 16-15,-3-2-7 0,-3-21 110 16,0-8-35-16,-8-8-67 16,-14 3 11-16,-8 3-15 15,-4 7-1-15,7 12-30 16,6 8 13-16,14 6-17 16,7 9 17-16,0 18-112 15,19 12 43-15,11 1-111 16,4-9-46-16</inkml:trace>
  <inkml:trace contextRef="#ctx0" brushRef="#br0" timeOffset="95043.26">3262 13746 357 0,'0'0'116'0,"0"0"75"15,0 0-26-15,0 0-139 16,0 0-20-16,4 86 5 15,26-18 44-15,4 12 7 16,2 2-19-16,-3 7-11 16,-3-9-16-16,-2-11-12 15,-7-19 7-15,-6-14-11 16,-9-19 0-16,-3-12 7 16,-3-5-3-16,0 0 53 0,0-19 24 15,-9-20-43-15,-6-14-38 16,3 4 0-16,6 6-4 15,6 14-7-15,3 7 1 16,24 10-7-16,9 2-6 16,10 10 1-16,-4 0 14 15,-5 14-7-15,-4 8-22 16,-9 2 27-16,-11 2-12 16,-7 1 19-16,-6 5 1 15,-10 5 4-15,-16-1 5 0,-11 3-7 16,-5-8 2-1,-1-5-10-15,6-13-7 16,14-6-42-16,7-7-45 16,16-3-85-16,0-24-88 0</inkml:trace>
  <inkml:trace contextRef="#ctx0" brushRef="#br0" timeOffset="95545.37">3818 14142 512 0,'0'0'60'16,"0"0"86"-16,0 0-50 15,0 0-84-15,0 0-12 16,0 0 13-16,14-20-13 0,14 3 21 16,5 8-19-16,4 3-4 15,0 6-2-15,-4 0-1 16,0 13-2-16,-8 1 7 15,-5 6-13-15,-7 2 2 16,-7-2 11-16,-6-1 0 16,0-3 0-16,0-6 5 15,0-5 5-15,-3-5-5 16,-6 0 30-16,-3-25 18 16,2-14-53-16,2-17-1 15,8-7 1-15,3 1 0 16,14 8 12-16,8 15-9 0,2 14 14 15,1 10-4-15,2 10-8 16,0 5-9-16,-2 8 4 16,2 18 0-16,-3 11 34 15,-6 6-16-15,1 6 3 16,-7-5-12-16,-3-8-2 16,-3-13-7-16,1-10 0 15,-5-9 5-15,-2-1-13 16,0-3 8-16,0-12-31 15,6-18 0-15,4-14-15 16,-1-2-68-16,0 4-28 16,-3 8-168-16,-6 10 22 15</inkml:trace>
  <inkml:trace contextRef="#ctx0" brushRef="#br0" timeOffset="96005.84">4397 13743 528 0,'0'0'94'15,"0"0"16"-15,0 0-48 16,0 0-50-16,0 0 124 16,0 0-53-16,86 89-38 15,-63-47 22-15,2 5-58 16,-1-4 3-16,-3-3-12 0,-6-14-9 16,1-6 5-16,-7-11-83 15,-1-9-61-15,-5 0-85 16,-3-36-28-16,0-10-1 15</inkml:trace>
  <inkml:trace contextRef="#ctx0" brushRef="#br0" timeOffset="96294.8">4370 13452 239 0,'0'0'92'0,"0"0"77"15,0 0-97-15,0 0-52 16,0 0-4-16,0 0 33 0,-12 73-33 15,21-64-4-15,-3-6 13 16,0 1-25-16,0-4 4 16,1 0 4-16,-2-7-3 15,1-16 35-15,-6-7 23 16,0-6-49-16,-3-1 23 16,-12 8-34-16,-3 5 14 15,5 12 11-15,5 12 21 16,2 0-33-16,3 12-16 15,3 16-40-15,0 5 4 16,0 6-48-16,9 0-70 16,9 1 46-16,0-9-172 15</inkml:trace>
  <inkml:trace contextRef="#ctx0" brushRef="#br0" timeOffset="96561.68">4631 13409 560 0,'0'0'89'0,"0"0"128"15,0 0-147-15,0 0-67 16,0 0 22-16,0 0 54 16,42 102-36-16,-17-55 34 15,2 4-50-15,-3 10 12 0,0-1-22 16,-2 6-11-16,-4-4-1 15,-3-3-5 1,-3-15-13-16,-2-11-28 0,-5-18-66 16,-5-13-120-16,0-4-82 15,-5-30-21-15</inkml:trace>
  <inkml:trace contextRef="#ctx0" brushRef="#br0" timeOffset="96775.24">4679 13746 447 0,'0'0'78'16,"0"0"120"-16,0 0-44 15,0 0-71-15,0 0-18 0,0 0-38 16,-15 2-14-16,22-2 16 16,14-2-24-16,5-11 41 15,5-7 6-15,-1 0-52 16,-2 0 0-16,-1 1-8 15,0-1-129-15,-2 6-163 16,-7-2-12-16</inkml:trace>
  <inkml:trace contextRef="#ctx0" brushRef="#br0" timeOffset="97270.81">5068 13679 583 0,'0'0'98'0,"0"0"115"16,0 0-141-16,0 0-14 15,0 0-56-15,0 0 1 16,-3 0 0-16,3 0-3 16,3 0 0-16,12 0-4 15,3-6 14-15,6-4 4 16,-2 4-14-16,-4-1 0 15,0 0-5-15,-9 4 5 16,-3 0-1-16,-6 3 0 16,3 0 2-16,-3 0-8 15,0 0 7-15,0 0-5 0,0 0-3 16,0 13 14-16,0 7-6 16,0 9 38-16,0 5-11 15,0 5 21-15,-6 5-40 16,-3-2 20-16,1-5 21 15,3-7-33-15,3-8 3 16,2-9-6-16,0-6-9 16,0-4 5-16,0-3-9 15,0 0 0-15,7 0-2 16,7-6 9-16,8-11-2 16,5-6 4-16,9-6 0 15,-2 2-7-15,5 0-2 0,1 8-43 16,-7 5-14-1,0 5-65-15,-18 9-219 0,-15 13 98 16</inkml:trace>
  <inkml:trace contextRef="#ctx0" brushRef="#br0" timeOffset="97691.33">5214 13254 602 0,'0'0'94'0,"0"0"142"16,0 0-155-16,0 0-26 0,0 0-54 15,0 0 9-15,-13 23-20 16,13 7 7-16,10 6 3 16,2 10-4-16,3 7-95 15,-6-4-172-15,-3-3-171 16</inkml:trace>
  <inkml:trace contextRef="#ctx0" brushRef="#br0" timeOffset="98853.92">5732 13868 38 0,'0'0'94'16,"0"0"13"-16,0 0 6 15,0 0-7-15,0 0 5 0,0 0 28 16,0-34-28 0,0 15-47-16,0-7-32 0,0-4-2 15,0-8-6-15,0-7-24 16,3 2 3-16,3 0 5 15,-3 7-5-15,-3 7-3 16,0 15 6-16,0 4 2 16,0 10 4-16,0 0 9 15,0 0-20-15,-3 0-2 16,-6 7 0-16,3 13 1 16,-6 6-1-16,9 3 4 15,3-3-9-15,0-6 6 0,0-3 0 16,19-4-11-1,5-2 7-15,2-5 4 0,2-3-1 16,2 5-3-16,-2-6 0 16,-1 5 4-16,-6 1-18 15,-6 1 9-15,-8 11-71 16,-7 6 13-16,0 14 23 16,-25 12-50-16,-17 8-75 15,-10 4-78-15</inkml:trace>
  <inkml:trace contextRef="#ctx0" brushRef="#br0" timeOffset="99648.03">3869 15351 218 0,'0'0'95'15,"0"0"85"-15,0 0-43 16,0 0 38-16,0 0-10 16,0 0-74-16,-57 0-15 15,57 0-48-15,0 0-7 16,15-10-15-16,21-19 1 15,19-14 30-15,11-7-16 16,13 1-13-16,-3 4-2 16,-6 13-6-16,-16 9-14 15,-17 14-22-15,-19 5-58 16,-12 4-2-16,-6 13-7 16,0 12 26-16,-21 13 64 15,-6-8-58-15,-6-3 37 0,5-10 20 16,4-8 14-1,9-4 0-15,5-3 39 0,4 1 69 16,3-3 29-16,1 0-41 16,2 3-35-16,0 6-33 15,0 18-22-15,9 10-4 16,9 12 36-16,0 8-36 16,0 5 8-16,4 4-10 15,-2 3-2-15,2-9-12 16,0-13-79-16,-5-14-58 15,4-15-121-15,-9-18-55 16,-2-19-44-16</inkml:trace>
  <inkml:trace contextRef="#ctx0" brushRef="#br0" timeOffset="100285.23">4397 15447 520 0,'0'0'195'0,"0"0"26"15,0 0-117-15,0 0-70 16,0 0-32-16,0 0-2 15,6-6 0-15,13 15 14 16,4-5-11-16,2 3 0 16,2-7-1-16,-5 0-2 15,-1 0-7-15,-9-11-13 16,-9-6 20-16,-3-3-11 16,0-6 11-16,-9 0 0 15,-7 9-2-15,-1 2-21 16,-2 11 18-16,8 4-6 0,-5 0 11 15,4 13-13 1,-1 26 13-16,7 8 0 0,4 9 18 16,2 3-7-16,5-8 13 15,17-9-24-15,8-12 7 16,1-13-18-16,2-15 11 16,6-2-1-16,-6-27-3 15,4-19 8-15,-3-10-8 16,-4-13 4-16,-5-1-9 15,-5-2-10-15,-7 6-12 16,-10 4 13-16,-3 15 15 16,0 15 6-16,-10 15 28 0,1 16 80 15,-2 1-40-15,1 0-7 16,1 1-50-16,3 19-8 16,3 2-6-16,3 6 4 15,0 1-6-15,9-7 2 16,12 2 0-16,7-7-10 15,2-5 10-15,7 2 0 16,4-4-2-16,-3 0 7 16,-5-3-13-16,-10 2-4 15,-10-1 12-15,-7 1-11 16,-6 10 11-16,0 8 0 16,-3 5 0-16,-18 9 6 15,-10 1-2-15,-2-2-4 0,0-6-25 16,2-9 17-1,1-15-47-15,8-10-8 0,-1-37-37 16,10-25-287-16,5-23-157 16</inkml:trace>
  <inkml:trace contextRef="#ctx0" brushRef="#br0" timeOffset="100565.98">5004 14746 596 0,'0'0'269'0,"0"0"-2"15,0 0-152-15,0 0-48 16,0 0-49-16,0 0 2 16,0-9-15-16,3 18-4 15,12 18 49-15,9 9-18 0,4 10 2 16,2 17 12-16,3 6-38 16,1 10 11-16,-4 1-19 15,-3-5 3-15,-2-14-8 16,-1-14 5-16,-6-18-7 15,-2-10-24-15,-2-13-61 16,2-6-8-16,2-9-15 16,-3-27-10-16,-9-11 6 15,-6-6-156-15,0-3-40 16</inkml:trace>
  <inkml:trace contextRef="#ctx0" brushRef="#br0" timeOffset="100767.01">5101 15125 194 0,'0'0'246'16,"0"0"-65"-16,0 0 49 15,0 0-112-15,0 0-29 16,0 0-81-16,25-71 20 16,2 34 0-16,-2 7-24 15,-2 8 4-15,1 2-8 16,-5 5-45-16,-1 6-81 15,-9 6-155-15,-9 3-130 16</inkml:trace>
  <inkml:trace contextRef="#ctx0" brushRef="#br0" timeOffset="101314.85">4066 15196 24 0,'0'0'44'0,"0"0"-25"16,0 0 11-16,0 0 12 15,0 0 9-15,0 0 20 16,1-39 29-16,1 39-11 0,1 0 6 16,3 0-47-16,4 2-31 15,11 21 12-15,9 11 76 16,3 8-39-16,5 2-7 15,-5 3-29-15,0 1-7 16,-5-1-23-16,-1-1-1 16,-9-7-3-16,-3-9-72 15,-6-6-103-15,-9-9-81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23T03:31:43.2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29062 3294 7 0,'0'0'0'16</inkml:trace>
  <inkml:trace contextRef="#ctx0" brushRef="#br0" timeOffset="4902.96">28443 2955 404 0,'0'0'25'0,"0"0"-25"16,0 0 64-16,0 0 18 15,0 0 2-15,0 0-26 16,0 0 9-16,0-29-63 15,0 65-3-15,0 22-2 16,0 16 2-16,-6 17 5 0,-11 8 47 16,-2-3-32-16,-2-12-12 15,3-19 2-15,8-24-7 16,5-19 9-16,4-16-13 16,1-6 0-16,0 0 15 15,0 0-5-15,-7-20 69 16,-1-18 13-16,-3-18-51 15,4-9-31-15,7-10-10 16,0-6 0-16,10-2-7 16,16-1 4-16,3 11-3 15,4 17 3-15,-1 17-31 16,-3 18 14-16,-2 14-16 16,0 7 9-16,0 5-6 15,-8 19-18-15,-5 5 34 16,-13 8 7-16,-1 6-35 0,-31 3 39 15,-18-3-41-15,-8-4 18 16,-2-5 27-16,3-12-19 16,14-6 21-16,16-8 0 15,12-6 4-15,11-1 7 16,3-1-7-16,2 0 19 16,20 0-23-16,12 6 2 15,8 11-2-15,3 10 0 16,1 8 1-16,-4 6-9 15,-4 0 8-15,-5-6 0 0,-3-8-10 16,-10-10 12-16,-2-7-6 16,-5-8-9-16,2-2-78 15,3-4 11-15,4-16-21 16,2-10 34-16,-3-9-28 16,-3 0 36-16,-6-2 47 15,-6 9 9-15,-3 10 6 16,-3 11 21-16,0 10 44 15,0 1 29-15,0 1-28 16,0 14-69-16,0 3 0 16,0 1 1-16,0-2 4 15,1-7 6-15,10-3-11 16,0-7 0-16,6 0 11 0,1 0-7 16,-2-11 9-16,2-8 4 15,-4-2-17-15,-7-3 6 16,-6-2-6-16,-1 2-9 15,-1 7 5-15,-14 9-16 16,-5 8 18-16,-3 5-3 16,-7 24-8-16,0 14 8 15,8 5 2-15,10 6 3 16,10-4-3-16,2-3 5 16,18-11-2-16,18-10 0 15,15-13-13-15,10-13-2 16,6-6 2-16,5-19 1 15,-4-8-14-15,-7-3-62 16,-14 2 13-16,-17-4 4 0,-16 1 8 16,-14 3-54-16,0 5 117 15,-19 8 78-15,-8 12 32 16,-8 9 14-16,-3 12-76 16,1 16-33-16,5 3 6 15,15 1-1-15,12-5-18 16,5-3 4-16,8-9-11 15,12-8 5-15,9-7-10 16,-1 0 7-16,-1-20 6 16,-3-2 4-16,-5-2-4 15,-1 1-2-15,-6-1 28 16,-6 4-21-16,-1 9 13 16,-4 2 11-16,-1 9-31 15,0 0 49-15,0 14-50 0,0 12-15 16,0 7 11-16,0-2 1 15,0-4 3-15,7-10 0 16,12-5 3-16,9-10-10 16,5-2-1-16,10-19 0 15,0-12 1-15,0-8-8 16,-5-5 10-16,-12-6-9 16,-6-1 14-16,-5-9 42 15,-3-4 25-15,-6 1-2 16,-3 8 78-16,-3 21-60 15,0 16 7-15,0 18-5 0,0 8-14 16,-11 31-53-16,-1 12-18 16,-1 16 0-16,5 5-9 15,8 4 12-15,0 5-6 16,23-2-13-16,13-7-87 16,9-11-176-16,8-23-61 15</inkml:trace>
  <inkml:trace contextRef="#ctx0" brushRef="#br0" timeOffset="5229.96">30079 3341 657 0,'0'0'2'15,"0"0"73"-15,0 0-28 16</inkml:trace>
  <inkml:trace contextRef="#ctx0" brushRef="#br0" timeOffset="5409.04">30579 3485 580 0,'0'7'-68'16,"11"-7"-60"-16,9 0 46 15,5-16 18-15,1-7 29 16,-9-5 2-16,-5-3 24 0,-2 1 2 16,-9 1 7-16,-1 4-85 15</inkml:trace>
  <inkml:trace contextRef="#ctx0" brushRef="#br0" timeOffset="7373.58">30364 3166 561 0,'0'0'54'15,"0"0"86"-15,0 0 66 16,0 0-109-16,0 0-44 16,0 0-48-16,0 0 0 15,27-17-5-15,3 22 0 16,-1 16-6-16,-5 6 6 15,-10 9 0-15,-9 3-2 16,-5 5 3-16,0-5-6 0,-14-5 5 16,1-12 0-16,5-11-2 15,2-5 4-15,6-6-2 16,0 0 17-16,0-3-13 16,13-24 36-16,13-9-34 15,11-12 10-15,6-2-19 16,2 2 5-16,-6 7-2 15,-11 16 0-15,-13 11 1 16,-5 14-5-16,-7 1-6 16,2 26-16-16,-2 14 19 15,0 7-1-15,-2 0 3 16,5-7-1-16,4-10-20 16,1-10-15-16,4-10 7 0,4-8 14 15,10-3 9-15,7-17 12 16,7-15-1-16,2-9 6 15,-10-2 0-15,-5 0 1 16,-7 1-7-16,-13 3 3 16,-3 13 6-16,-5 12-8 15,-2 14 15-15,0 1-16 16,-10 30-10-16,-2 13 9 16,2 12-1-16,9 1 4 15,1-7-12-15,6-11 10 16,14-10-5-16,0-16 5 15,6-10-2-15,5-3 2 0,2-22 1 16,4-14 2-16,-7-4 8 16,-6-5-8-16,-8-2-3 15,-10 3 8-15,-4 8 2 16,-2 12-6-16,0 13 40 16,0 11-21-16,0 7-23 15,-5 23-7-15,-2 9 7 16,4 7-3-16,3-1 7 15,0-11-6-15,12-8 2 16,1-10-5-16,-1-12-4 16,3-4 12-16,6-6-3 15,4-19 36-15,1-6-28 16,-1-6 1-16,-4-3-9 0,-8 3 1 16,-2 5-1-1,-8 11 5-15,-3 11-5 0,0 10 0 16,0 6-8-16,0 19-3 15,0 11 11-15,0 1 0 16,0-6-8-16,7-3 8 16,8-12 0-16,2-6-6 15,0-8 14-15,3-2-8 16,1-10 6-16,-1-12-3 16,0-4 11-16,-1 0-14 15,-4 4 0-15,0 2 1 16,-4 8 2-16,-4 9-6 15,2 3-1-15,-2 0-9 16,7 7 4-16,-1 7-4 0,2 2-9 16,3-4 4-16,3-5-30 15,-1-7 23-15,6 0-10 16,3-10-47-16,-3-12 52 16,1-6-57-16,-12-5 68 15,-6-5 15-15,-6-3 8 16,-3-4 13-16,0-8 31 15,-1-4 13-15,-7 0 31 16,1 15-42-16,4 18 40 16,0 17-31-16,1 7-15 15,-2 14-44-15,-4 27-6 16,1 22 6-16,1 17-3 16,3 10 3-16,3-6 0 0,0-9 5 15,0-11-1-15,3-16-4 16,3-17 0-16,1-11 5 15,-2-11-8-15,-1-9 9 16,4 0-6-16,6-26 30 16,5-14 1-16,4-13-24 15,3-9-7-15,-4 6 0 16,-2 11-3-16,2 17 3 16,-1 22-13-16,1 6 9 15,2 19-44-15,-3 16 16 16,-7 8-5-16,-9-2-35 15,-5 1 26-15,0-4-26 0,-22-6 39 16,-10 1 21-16,-2-10-25 16,-4-3-55-16,9-10-38 15,11-10-23-15,14-5-37 16</inkml:trace>
  <inkml:trace contextRef="#ctx0" brushRef="#br0" timeOffset="8011.77">32334 3185 294 0,'0'0'195'0,"0"0"-155"15,0 0 30-15,0 0 11 16,0 0-61-16,0 0-19 16,-37 61 10-16,52-61-6 15,9 0 15-15,6-7 35 0,2-13-43 16,-3-7-10-16,-4-9-2 15,-9-10-4-15,-7-1 2 16,-6 4 4-16,-3 11 4 16,0 17 36-16,-3 15 28 15,-16 2-4-15,-6 24-66 16,-8 13 0-16,2 10 0 16,5-3 7-16,14 4-7 15,9-6 0-15,3-7 1 16,11-9-11-16,20-10 8 15,14-14-5-15,7-4 4 16,5-4-44-16,-2-23-69 0,-6-6 10 16,-9-10-56-1,-10-10 57-15,-11-5-3 0,-16 2 104 16,-3 6 4-16,-14 18 149 16,-15 17-19-16,-2 12-7 15,-3 3-40-15,1 13-18 16,6 9-20-16,10 4-4 15,14-3-17-15,3 3-22 16,5-5 8-16,22-3-3 16,4-3-5-16,3-5 22 15,5-5-21-15,-9-1-2 16,-5-1 16-16,-4 1-12 16,-10 6 4-16,-2 4-9 0,-5 8 7 15,-1 5 10-15,-3 9 18 16,-4 3 0-16,-10 0-4 15,1-6-27-15,9-4 5 16,4-9-9-16,0 1 1 16,25-7-10-16,16-5 9 15,15-7 0-15,5-2-65 16,-10-11-71-16,-17-19-390 16</inkml:trace>
  <inkml:trace contextRef="#ctx0" brushRef="#br0" timeOffset="9421.64">29736 4579 891 0,'0'0'56'0,"0"0"133"16,0 0-82-16,13-83-107 16,23 29 11-16,9-9-10 15,-3-3-1-15,-10 6 0 0,-11 12-8 16,-10 17 12-16,-10 15-8 15,-1 9 2-15,0 7 2 16,-7 0-6-16,-20 0 6 16,-7 7-6-16,-7 10-1 15,6 4 7-15,9-1 0 16,8-1 0-16,12 1-7 16,6-1-4-16,5 0 7 15,26 4-5-15,11-1 3 16,10-1 8-16,-1 3-8 0,-6-2 5 15,-13 1-28 1,-11-5 26-16,-15-1-23 0,-6-2 4 16,-18 4 18-1,-20-2 8-15,-13 2-2 0,-3-7-2 16,5-7 7-16,12-5-16 16,13-7 9-16,19-22-10 15,7-10-72-15,34-4-152 16,19-3 52-16,9 2-5 15,-1 7 26-15,-5 4 143 16,-11 10 18-16,-12 8 36 16,-13 7 102-16,-11 8-44 15,-7 0-13-15,-1 17-36 16,-1 15 27-16,1 9 46 16,1-1-50-16,2 1-20 0,3-7-11 15,3-11-34-15,3-4 4 16,-2-12-7-16,5-7 6 15,4-2 17-15,8-23 12 16,-2-7-3-16,2-10-12 16,-6 1-17-16,-4-4 2 15,-4 9 7-15,-9 12-10 16,-2 12 41-16,-5 12-17 16,0 0-23-16,0 34-3 15,0 14-9-15,0 24 9 16,-5 19 25-16,4 15-21 15,1 15 20-15,0 7-24 0,0-2 0 16,4-7-9-16,-4-18 17 16,0-19-8-16,-4-17 0 15,-21-24 1-15,-11-18 5 16,-12-18-4-16,-5-5 10 16,-3-27 38-16,7-24-41 15,16-22 16-15,23-21-25 16,10-18 13-16,35-8-22 15,28-1 9-15,15 4 0 16,14 11-13-16,6 12 24 16,-3 14-11-16,-9 8 0 15,-13 9 6-15,-19 12 7 16,-20 9-6-16,-17 14-1 16,-12 13 38-16,-5 8-34 15,0 7 29-15,0 0-32 0,-10 3 7 16,-15 18-28-16,-2 5 10 15,-2 7 4-15,6 1-10 16,11-6 13-16,11-8-3 16,1 1 0-16,13-6 1 15,13-1-9-15,9 3 8 16,1-2 0-16,-3-4-7 16,-2 4 11-16,-9-3-4 15,-7 2 0-15,-6 2 2 16,-9 1-19-16,0 2 17 0,-13 4-21 15,-17 0 21 1,-7-6-37-16,-8-6 3 16,3-8-7-16,9-3-35 15,13-17 41-15,20-26-50 0,7-23-82 16,30-16-58-16,17-7 69 16,8-2 74-16,6 12 71 15,-3 20 11-15,-5 14 86 16,-11 21 53-16,-10 11-10 15,-8 7 35-15,-4 6-97 16,0 18 2-16,-3 21-24 16,-3 18-30-16,-5 11 36 15,-7 8-40-15,-9 4-10 16,0-6-2-16,-5-5-10 16,-9-13-73-16,5-17-83 0,6-21-110 15,3-18 96-15,6-18-93 16</inkml:trace>
  <inkml:trace contextRef="#ctx0" brushRef="#br0" timeOffset="10163.1">31299 4137 163 0,'0'0'131'0,"0"0"121"15,0 0-149-15,-85-55-57 16,64 61-22-16,6 11-9 16,11 5-15-16,4 0 6 15,16 0-14-15,24-5 8 16,15-10-18-16,11-7 0 15,4 0-95-15,2-15-4 0,-8-8 1 16,-15-7 116 0,-10-4 7-16,-15 3 12 0,-8 4 73 15,-11 10-8-15,-5 12 21 16,0 5 15-16,-19 0-32 16,-11 15-83-16,-3 8 0 15,3 5-5-15,6 0 0 16,12-1-7-16,9-5 7 15,3-5-4-15,2-5 1 16,17-8 6-16,9-4 6 16,2 0-8-16,-4-4 0 15,-2-10 16-15,-8-1-12 16,-10-4 3-16,-6 0 15 16,0-3-5-16,-8 4 6 15,-10 5-24-15,-5 12 0 0,-3 1 1 16,1 24 3-16,-2 14-4 15,9 9 2-15,9 1 2 16,9-1 11-16,0-7-15 16,21-13 0-16,10-12 8 15,7-10-6-15,2-5 6 16,6-9 11-16,-3-15 0 16,2-9 26-16,-2-1-38 15,-4-3-6-15,-7 2 37 16,-10 2-23-16,-10 10 4 15,-3 10-10-15,-8 11-2 16,-1 2-14-16,0 15-5 16,0 11 11-16,0 8-11 15,5-4 18-15,4-5-6 0,2-9 0 16,6-6 6-16,2-8 1 16,5-2-3-16,3-3 14 15,2-14 37-15,-1-3-43 16,-3 2 6-16,-1 6-18 15,-5 5 7-15,1 7-4 16,-1 0-3-16,3 11 0 16,1 9-9-16,7 2 15 15,7 0-6-15,2-4 0 16,-5-2 8-16,-7-7-20 16,-15-7-5-16,-7-2-43 0,-5-10-72 15,-17-11-215-15</inkml:trace>
  <inkml:trace contextRef="#ctx0" brushRef="#br0" timeOffset="10549.13">28563 3510 514 0,'0'0'59'0,"0"0"0"16,0 0 58-16,0 0 33 15,-88 54-87-15,78-43-12 16,1-5-43-16,6-2 0 16,3-1-16-16,0 4 7 15,0-3-108-15,0-1-123 0,0-3-195 16</inkml:trace>
  <inkml:trace contextRef="#ctx0" brushRef="#br0" timeOffset="11063.49">27625 3467 1012 0,'0'0'1'0,"0"0"14"16,-104 6 35-16,74 8-32 16,11 1 8-16,9 0-20 15,10-1 3-15,0 0-10 16,17-6 1-16,11 2 0 15,2-7 10-15,-1-3-4 16,-7 0-4-16,-9 0 4 16,-4-7-4-16,-6-7 14 15,-3-5-16-15,0 0 2 16,-3 1 2-16,-12 5 1 16,3 8-5-16,-2 5 0 15,0 0-4-15,-4 20-3 16,2 11 3-16,1 6 4 0,9 2-13 15,6-6 13-15,6-9 0 16,18-3-4-16,1-15 7 16,0-6-9-16,-2 0 6 15,-4-15 0-15,-4-10 26 16,-2-5-19-16,-9-4 6 16,-4 4-3-16,0 5-8 15,-11 7-4-15,-8 13-31 16,-7 5-53-16,-5 39-196 15,-2 24-137-15</inkml:trace>
  <inkml:trace contextRef="#ctx0" brushRef="#br0" timeOffset="11801.97">28038 6089 712 0,'0'0'19'15,"-88"43"13"-15,61-10 75 16,8 0-37-16,10-6-36 0,6 0-7 16,3-4 2-16,2-6-25 15,20-5-4-15,12-9 23 16,13-3 1-16,3-11 31 16,1-14-29-16,-11-8-16 15,-8-3 30-15,-13-9-26 16,-16 4 17-16,-3 2-3 15,-15 12-9-15,-12 13 24 16,-4 14-36-16,-8 5-3 16,-8 24-8-16,3 11 0 15,8 1 4-15,14-1 0 16,14-7 1-16,8-6-10 16,0-10 6-16,11-5 3 0,13-12-7 15,6 0 11-15,4-19-4 16,3-13 7-16,-4-9 3 15,-6-5 0-15,-6 3-10 16,-12 6 0-16,-2 11 4 16,-6 11 4-16,-1 14-8 15,0 1 0-15,0 11-15 16,-4 18-6-16,-5 7-27 16,3 9-1-16,6 2-21 15,8 5-118-15,25-4-99 16,7-9-128-16</inkml:trace>
  <inkml:trace contextRef="#ctx0" brushRef="#br0" timeOffset="12142.85">29051 5816 903 0,'0'0'156'0,"0"0"-77"15,0 0 96-15,0 0-97 16,0 0-50-16,0 0 0 15,-89-5-28-15,50 39 0 16,9 9 1-16,11 1-1 16,11 2 0-16,8-2-1 15,0-6 1-15,12-6-7 16,14-8 4-16,6-5 3 16,6-2-14-16,2-3 8 0,-3 2-11 15,-5 2 3-15,-9-1-29 16,-11 0 10-16,-12 1 2 15,0-2 2-15,-34 4 21 16,-21 3 10-16,-18-3-2 16,-17-1 0-16,-2-5-10 15,7-6-16-15,18-6-38 16,21-2-98-16,27-7-113 16,19-17-170-16</inkml:trace>
  <inkml:trace contextRef="#ctx0" brushRef="#br0" timeOffset="12864.29">29258 6084 973 0,'0'0'34'0,"0"0"-33"16,0 0 33-16,0 0-24 16,0 0-7-16,0 0 33 15,0 29-26-15,0-24 5 16,5-2-15-16,3-3 4 15,5 0 10-15,5 0-13 16,6-17 9-16,2-8 9 16,0-4-11-16,-5-7-4 15,-5 0-4-15,-8 8 0 16,-2 12 2-16,-6 10-2 0,0 6 0 16,-15 16-1-16,-17 15-14 15,-4 14 14-15,0 7 1 16,13 1 0-16,13 0-8 15,10-4 9-15,4-5-1 16,23-8 0-16,17-9-9 16,12-14 8-16,8-10-8 15,1-3-3-15,-5-9 7 16,-6-12-9-16,-12 1 14 16,-13 3 7-16,-11 9 1 15,-9 4-6-15,-9 4-1 16,0 0 3-16,0 0 8 15,-10 11-11-15,-14 4-1 0,-1-2 22 16,2-3-20-16,13-6 21 16,5-4-4-16,5 0-15 15,0 0 39-15,0-17-25 16,17-15 2-16,8-11-20 16,6-1 4-16,4 2-5 15,0 9 1-15,-9 12 0 16,-7 11-12-16,-8 10 12 15,-4 13-9-15,-6 24 3 16,-1 22 1-16,0 16 5 16,-10 14 0-16,-2 9 0 15,2 10 4-15,1-2-4 16,3-6 0-16,4-15-3 16,2-26 8-16,0-23-5 15,0-18 0-15,0-18 3 0,3-4 29 16,15-32 12-1,5-23-1-15,7-21-43 0,-2-7-4 16,-7-10-15-16,-1 3-57 16,2 5-72-16,0 11-124 15,-3 17-284-15</inkml:trace>
  <inkml:trace contextRef="#ctx0" brushRef="#br0" timeOffset="14583.01">30200 6089 556 0,'0'0'326'0,"0"0"-153"16,0 0-13-16,0 0-108 16,0 0-52-16,0 0 11 15,-21 70-3-15,15-21-6 16,3 1 7-16,3-1 4 15,0-9-6-15,0-10-8 16,1-12 1-16,8-13 0 16,5-5-14-16,12-13 18 15,9-17-4-15,4-16 0 16,0-4-3-16,-8-6-9 16,-9 2 6-16,-3 6 4 0,-8 12-4 15,-6 15 6-15,-2 17 0 16,-3 4-5-16,1 1 1 15,5 26-7-15,4 2 4 16,2 9 7-16,3-4-7 16,-1 0 7-16,2-7-9 15,-3-10-25-15,8-8-35 16,3-9-10-16,15 0 10 16,14-12-97-16,10-13 30 15,1-8-10-15,-9-7-125 16,-16-12 170-16,-13-5 36 15,-16 4 65-15,-10 9 51 16,0 16 87-16,-1 14 122 0,-5 14-107 16,-2 0 26-16,-1 3-108 15,-1 18-63-15,1 2 8 16,6 5 12-16,3-3-27 16,0-4 18-16,9-6-19 15,8-1 0-15,5-8-1 16,2-2 11-16,4-4-8 15,-1-5-2-15,-2-11-2 16,-2-9-7-16,-7-3-3 16,-9-5 12-16,-5-5 2 15,-2 7 0-15,0 8-2 0,-8 14 11 16,2 7 19 0,2 2 5-16,-8 21-35 15,-5 18 0-15,1 14 1 0,6 5 5 16,10 0-3-1,0-9-3-15,13-8 4 0,19-12-6 16,9-12 2-16,7-14 0 16,4-3 4-16,0-6 1 15,-5-18 2-15,-8-7-7 16,-4-5 9-16,-12-8 14 16,-10-2 14-16,-2 2 1 15,-7 7 3-15,-2 18-21 16,-1 10 22-16,-1 7-33 15,2 2 0-15,2 8-18 16,3 14-9-16,5 8 18 0,6 1-8 16,0-6 14-16,8-6-12 15,0-9 6-15,1-10-13 16,6 0 8-16,-3-12 5 16,-3-10 0-16,-1-5-4 15,-6-6-1-15,1 1 4 16,-5 4-2-16,-7 8-2 15,0 15-5-15,-7 5 10 16,1 0-5-16,2 9 1 16,6 13-22-16,3 7 26 0,6 0-1 15,7-9 9 1,0-1-15-16,1-11 7 16,2-6 0-16,-2-2 3 0,2-10 2 15,0-14-2-15,-2 0-3 16,-2-1 10-16,-5 1-5 15,-4 2-4-15,-3 7-1 16,-8 4 31-16,-4 11-25 16,3 0-4-16,1 11-2 15,2 17 0-15,3 6-10 16,-1 2 10-16,-4-7 0 16,1-7-3-16,-2-10 11 15,-5-7-8-15,1-5 0 16,-1 0 3-16,0 0 18 15,0 0-9-15,0-13 11 16,-4-13-8-16,-7-11-12 16,-2 1-3-16,-2 7 0 0,3 10 8 15,3 8-18-15,-3 11 10 16,-3 6-12-16,-3 27 7 16,-4 7-6-16,7 10 11 15,5 1 0-15,8-10-3 16,2-2-16-16,0-12 10 15,15-4-32-15,19-10 19 16,14-11-32-16,10-2 19 16,11-2 32-16,-5-20-293 15,-6-6 217-15,-10-13-248 0,-12-11 323 16,-16-13-14-16,-15 4 18 16,-5 10 135-1,0 15 21-15,-6 22 65 0,-3 11-62 16,-6 3-87-1,-3 3-56-15,2 14 10 0,-2 7-26 16,11 2 11-16,5 1-11 16,2-4 8-16,0-1-15 15,9-9 7-15,7-6 0 16,2-7-10-16,3 0 6 16,3-9 2-16,-3-10 2 15,-3-6-16-15,-5-2 6 16,-7-9 10-16,-6 1 0 15,0 5 22-15,-6 8-13 16,-10 12 31-16,-2 10 9 0,-9 1-43 16,-9 28 13-16,-1 17-16 15,3 12-3-15,8 7 44 16,14-2-39-16,9-10 15 16,3-10-20-16,20-7 13 15,18-13-17-15,22-4 4 16,13-13-1-16,8-6-10 15,-5-9-103-15,-15-27-191 16,-19-14-204-16</inkml:trace>
  <inkml:trace contextRef="#ctx0" brushRef="#br0" timeOffset="15339.64">28553 7695 581 0,'0'0'280'0,"0"0"-277"0,0 0 192 16,0 0-126-16,0 0-54 15,0 0-14 1,0 0 6-16,-33 29-7 15,33-15 1-15,0-6 5 0,0-2-11 16,0-4 5-16,0-2 0 16,0 0 9-16,0 0-3 15,0 0-1-15,1-2 15 16,1-9 2-16,-2-2-3 16,0 3-19-16,0 7 0 15,0 3-3-15,0 0 3 16,-6 17-4-16,-7 12-6 0,-3 9 10 15,8-1-9 1,8-10 9-16,0-8-2 0,0-7-12 16,8-9 10-16,5-3 4 15,3-3 6-15,7-17-2 16,-3-8 46-16,-1-2-38 16,-8 2 2-16,-6-2 23 15,-4 1-37-15,-1 8 0 16,0 8-1-16,0 7-37 15,-1 6-8-15,-5 11-148 16,4 13-255-16,1 1 88 16</inkml:trace>
  <inkml:trace contextRef="#ctx0" brushRef="#br0" timeOffset="15721.71">29401 7565 945 0,'0'0'115'0,"0"0"-6"15,0 0 15-15,0 0-71 16,-84-36-53-16,60 55 2 16,-5 8-6-16,6 9 9 15,12 5-5-15,11 6 0 16,3 0-12-16,24 0 9 15,4-1-31-15,4-8-2 16,1-4 18-16,-2-3-38 16,-4-11 37-16,-8-4-5 0,-9-5-8 15,-7-9 29-15,-6-1-7 16,0 5 10-16,-33-1 2 16,-17 4 8-16,-17 4-6 15,-9-3 8-15,4 2-4 16,6-2-1-16,19-3-7 15,18-3 0-15,23-4-15 16,9 0-81-16,42-26-231 16,18-10-156-16</inkml:trace>
  <inkml:trace contextRef="#ctx0" brushRef="#br0" timeOffset="16523.3">29639 7804 473 0,'0'0'214'0,"0"0"70"16,0 0-155-16,0 0-85 15,0 0-19-15,0 0-21 16,-11 39 15-16,8-25-11 16,3-4-1-16,0 0-2 15,3-8-5-15,15-2 0 16,6 0 4-16,12-12-3 16,4-11-2-16,-4-7-3 15,-8-3-40-15,-8-4 21 16,-13 4-7-16,-7 3 14 15,0 11 16-15,-1 11 1 16,-20 8 18-16,-9 8-9 0,-4 21-1 16,-1 12-7-16,7 10-2 15,9 6 4-15,10-2 19 16,9-5-23-16,1-6 0 16,26-11-1-16,12-16 6 15,13-14-12-15,8-3-1 16,8-27-3-16,4-16-53 15,-8-7 23-15,-6-7-13 16,-11-8-39-16,-15 5 93 16,-12 5 9-16,-13 15 18 15,-7 19 41-15,0 12 25 16,-15 9-46-16,-10 3-26 0,-5 17-19 16,3 4 5-16,6 2-6 15,17-4-1-15,4 0 0 16,9-8-12-16,19 0 13 15,12-10-1-15,4-4 0 16,-1 0-17-16,0-10 15 16,-7-3-3-16,-6 4 5 15,-8 1-2-15,-10 8 5 16,-6 0-6-16,0 4 1 16,-3 17-1-16,0 4 3 15,-2 4 3-15,-1 1-3 16,2-3 16-16,1-5-16 15,2-7 0-15,1-7-1 16,8-7-28-16,11-1-21 16,11-4 6-16,9-19-18 0,6-6 27 15,-2-8-208-15,-6-10 243 16,-5-11 8-16,-10-2 21 16,-9 4 104-16,-5 13 22 15,-9 21-18-15,-5 14-38 16,0 8-19-16,0 0-53 15,-11 20-27-15,-1 17-1 16,-7 8-3-16,5 3 4 16,5 1 0-16,9-9-7 15,0-5 4-15,5-11-70 16,22-14-66-16,13-10-117 16,8-10-43-16,-1-26 177 0</inkml:trace>
  <inkml:trace contextRef="#ctx0" brushRef="#br0" timeOffset="16652.79">31025 7352 733 0,'0'0'85'0,"0"0"78"15,0 0-154-15,0 0-9 16,0 0-5-16,-54 101-47 16,54-65-206-16,6-6-251 15</inkml:trace>
  <inkml:trace contextRef="#ctx0" brushRef="#br0" timeOffset="17314.14">31067 7654 682 0,'0'0'48'0,"0"0"164"15,0 0-183-15,0 0 6 16,0 0 2-16,0 0-29 15,0 78 12-15,16-69-20 16,0-4 0-16,4-5 2 16,-1 0-2-16,2-11 0 15,1-9 0-15,-1-4-33 16,-9-5 5-16,-6-2 8 0,-6-1 12 16,0 3 1-16,-7 8 14 15,-10 11 10-15,-4 10 12 16,-6 0-28-16,-4 20 0 15,-2 17 2-15,6 12-1 16,8-1 31-16,10 5-17 16,9-2 11-16,0-8-8 15,12-8-16-15,15-11 0 16,8-15-3-16,13-9 5 16,8-3-3-16,5-25-2 15,4-9-3-15,-2-7-18 16,0-8-29-16,-8-7 14 15,-6-8 28-15,-13 5 8 0,-12 12 15 16,-11 14 33 0,-11 22 28-16,-2 8 18 0,0 6-38 15,-8 4-38-15,-11 17-18 16,-5 10 0-16,-3 2 2 16,12-2-2-16,9-2 0 15,6 0 1-15,0-3 8 16,14 1-9-16,8-5 0 15,6-1 1-15,2-1-7 16,0 0 7-16,-3-3-1 16,-8-2 0-16,-7-1 4 15,-9 0-7-15,-3-2 3 0,-7 5-18 16,-25 0 6 0,-15-1 6-16,-13-3-17 0,-10-4 11 15,-6-2-61-15,4-7-75 16,11 0-206-16,16-23-293 15</inkml:trace>
  <inkml:trace contextRef="#ctx0" brushRef="#br0" timeOffset="21066.99">28660 9495 266 0,'0'0'164'16,"0"0"-126"-16,0 0 132 15,0 0-50-15,0 0-48 16,0 0-39-16,0 0-27 16,0 0 11-16,-20 23-10 15,11-8 15-15,6-4-18 16,3-8 5-16,0 0-4 0,0-3-5 16,0 0 0-1,7 0 6-15,12-3-2 0,2-9 2 16,-4-3 7-16,-3 1-13 15,-9 0 11-15,-5 3 0 16,0 2 36-16,0 6 28 16,0 3-38-16,-6 0-22 15,-16 17-15-15,-7 12-1 16,-2 9 1-16,7 2 0 16,14-4 0-16,7-5-15 15,3-9 15-15,1-5 0 16,16-7-3-16,5-10-5 15,5-3 8-15,-2-21 0 16,-1-5 1-16,-9-3 17 0,-7-2-18 16,-8-3 0-16,0-1 7 15,-5 8 2-15,-9 6-2 16,-2 14-7-16,-2 10 7 16,-4 0-16-16,-5 21 4 15,2 11-17-15,6 4-26 16,12 8-75-16,7-7-83 15,5-4-101-15</inkml:trace>
  <inkml:trace contextRef="#ctx0" brushRef="#br0" timeOffset="22063.62">29685 9036 286 0,'0'0'61'16,"0"0"29"-16,0 0 56 15,0 0-69-15,0 0 24 16,0 0 18-16,-3-28-35 16,3 28-14-16,0 14-63 15,3 23-3-15,0 15 41 16,-3 19-2-16,0 10-7 15,-1-1-25-15,-17-1 0 16,0-7 10-16,0-15-20 0,3-8 8 16,2-15-9-16,5-8 5 15,4-9-4-15,4-12-1 16,0 2 0-16,0-6-1 16,0-1 7-16,0 3-6 15,0 0 0-15,15 0 1 16,11-3-13-16,12 3 12 15,9-3-2-15,4 0-5 16,0-5-21-16,-3-12 8 16,-10-4-2-16,-6-4 1 15,-8-8 15-15,-4-1 5 16,-11-5 1-16,-6-3 7 16,-3 3-7-16,0 3 0 0,0 14 7 15,0 13-2 1,0 4 30-16,-1 5-16 0,1 0-17 15,-3 0-2-15,-2 10 0 16,1 13 0-16,-3 8 8 16,2 4-4-16,2-1 21 15,2 0-22-15,1-3-2 16,0 0 1-16,0-4 1 16,11-5-6-16,9-7-4 15,10-7-69-15,13-8-12 16,3-17-71-16,3-21-157 15,-8-16-76-15</inkml:trace>
  <inkml:trace contextRef="#ctx0" brushRef="#br0" timeOffset="22349.64">30267 9000 313 0,'0'0'111'0,"0"0"-76"15,0 0 14-15,0 0 9 16,0 0-8-16,0 0 0 15,-28 53-29-15,28-48 19 16,0-4 6-16,0-1-22 16,0 0 9-16,0 0-16 15,0 0 17-15,3-10 25 16,7 0-29-16,-3-10-5 16,-1-4 6-16,-6 5-14 15,0 4 18-15,0 6-35 0,-3 9 4 16,-11 4-8-16,-6 23-67 15,-4 12-24-15,2 4-39 16,8 6-36-16,3 1-55 16,3-4-151-16</inkml:trace>
  <inkml:trace contextRef="#ctx0" brushRef="#br0" timeOffset="23099.59">30319 9405 645 0,'0'0'166'16,"0"0"-66"-16,0 0 161 15,0 0-217-15,0 0-7 16,0 0-37-16,0-13 6 16,0 40-15-16,3 10 9 15,-2 8 0-15,1-2-3 16,-2-4 8-16,0-8-5 15,0-9 0-15,0-7 6 16,0-13-7-16,1-2 1 16,7 0 0-16,10-13 4 15,7-13 4-15,8-14-7 16,0-6-1-16,-6 2 7 16,-6 4-13-16,-2 12 6 15,-10 11 0-15,-2 10-11 16,-2 7 3-16,-1 5-17 0,2 17-6 15,2 7 31-15,0-2-8 16,0 1 8-16,4-13 0 16,-2 0-10-16,1-8 13 15,0-5-3-15,8-2 0 16,9-5 8-16,6-17 0 16,2-7-8-16,0-4 0 15,-3-6-1-15,-3 2 14 16,-3-1-13-16,-7 9 0 15,-7 12 4-15,-5 10-1 0,-6 7-3 16,-2 0-5-16,3 16-8 16,0 12 8-16,4 5 5 15,1-4 1-15,2-2 9 16,1-4-11-16,-1-7 1 16,3-2 0-16,3-8-11 15,6-6 19-15,8 0-8 16,4-4 4-16,2-15 1 15,-5-5 0-15,-4-5-5 16,-6-4 0-16,-4-3 16 16,-4 3-12-16,-4 9 12 15,-6 9 14-15,-2 11-29 16,-1 4 18-16,0 0-19 16,0 0-7-16,0 19-5 15,0 12 8-15,3 8 4 0,1-5 0 16,5 2-8-16,5-8-1 15,2-7-70-15,3-5-48 16,6-11-54-16,-2-5-171 16,1-8-143-16</inkml:trace>
  <inkml:trace contextRef="#ctx0" brushRef="#br0" timeOffset="23379.03">31392 9032 563 0,'0'0'117'0,"0"0"-9"16,0 0 55-16,0 0-151 0,0 0 20 16,0 0-22-16,-68 37 3 15,68-30-15-15,0-1 2 16,0-3 0-16,2-3-3 16,10 0 10-16,6 0 0 15,2-13 10-15,-3-6 0 16,-2-5 15-16,-6 6-30 15,-5 5-1-15,-2 8 8 16,-2 5-9-16,0 0-1 16,-5 7-55-16,-11 12-49 15,-1 7-61-15,3 1 5 16,6-3-113-16</inkml:trace>
  <inkml:trace contextRef="#ctx0" brushRef="#br0" timeOffset="23624.44">31663 8992 664 0,'0'0'181'16,"0"0"34"-16,0 0-47 16,0 0-118-16,0 0-38 15,0 0-2-15,1 47-7 16,-1 6 29-16,0 7-18 15,-1 9 3-15,-11 3-13 0,-3-5-4 16,8-5 0-16,2-15-33 16,5-13-29-16,0-19-50 15,3-15-180-15,12 0-65 16</inkml:trace>
  <inkml:trace contextRef="#ctx0" brushRef="#br0" timeOffset="23782.76">31600 9224 429 0,'0'0'32'16,"0"0"93"-16,0 0-17 15,0 0-80-15,0 0-28 16,0 0-5-16,54-14 2 0,18 8-67 16,3 3-199-1,-12-4-44-15</inkml:trace>
  <inkml:trace contextRef="#ctx0" brushRef="#br0" timeOffset="24179.5">31830 9428 780 0,'0'0'225'15,"0"0"-104"-15,0 0-77 16,58-112-29-16,-7 69-15 15,1-3 0-15,-9-4-2 16,-7 8 7-16,-13 6-2 0,-9 9-3 16,-6 14 0-16,-7 10 31 15,-1 3 18-15,0 0 5 16,0 0-42-16,-9 9-7 16,-8 8-8-16,1 0 3 15,3 5 0-15,10 0-4 16,3-1 4-16,0 0 0 15,18 1 0-15,3-2 7 16,9 2-10-16,-2 2 3 16,-5-7 0-16,-4 0-7 15,-12-7 7-15,-4 2 0 16,-3 2 0-16,-6 3-15 16,-22 5 13-16,-12 4-18 0,-13-3-42 15,0 4-20-15,1-3-154 16,4-3-217-16</inkml:trace>
  <inkml:trace contextRef="#ctx0" brushRef="#br0" timeOffset="24667.16">32565 9523 641 0,'0'0'445'16,"0"0"-381"-16,0 0 8 15,0 0-21-15,0 0-7 0,0 0-34 16,-14 24-9-16,-5-10 22 16,-1-4-21-16,2-3 2 15,9-4-4-15,7-1 5 16,2-2-5-16,0 0 0 16,0-16-19-16,11-11 13 15,8-5-38-15,3 2 28 16,-3 8 7-16,-6 5 0 15,-7 6 8-15,-3 9 1 16,-2 2-25-16,2 0-13 16,-1 12-75-16,2 3 87 15,-4 1 10-15,3-7-5 16,-2-3 18-16,-1-4 0 0,0-2 6 16,0 0 38-1,0 0 46-15,0 0-1 0,5-12-4 16,1-4-68-16,2 3 20 15,-1 4 1-15,0 1-29 16,-2 8 16-16,-2 0-22 16,-2 0-6-16,1 25 4 15,-2 16-11-15,-9 22 9 16,-27 20-1-16,-24 13-79 16,-25 12 57-16,-25-1-118 15,-24-1-111-15,-32-11-234 16</inkml:trace>
  <inkml:trace contextRef="#ctx0" brushRef="#br0" timeOffset="25747.64">29649 10360 854 0,'0'0'222'0,"0"0"-180"16,27-89 92-16,-27 76-95 15,-2 6 36-15,-21 7-42 16,-19 0-25-16,-13 34-8 16,-11 21 0-16,2 24 0 0,10 14 4 15,13 6-2 1,17-6-2-16,19-14 0 0,7-13 3 15,32-21-16 1,17-20 13-16,13-22 0 0,2-11-10 16,3-26 11-16,-4-17-5 15,-7-4-2-15,-9 1-35 16,-9 2 29-16,-15 8-17 16,-12 14 29-16,-9 18-3 15,-4 12 3-15,0 3 0 16,0 26-17-16,0 14 10 15,-1 10 0-15,1-1 7 0,0-9 0 16,12-5-6 0,7-16 11-16,6-7-9 0,5-15 4 15,5 0 0-15,3-27-17 16,-2-7 9-16,-9-9-47 16,-11 2 17-16,-13-8-23 15,-3 3 39-15,-4 10 19 16,-14 14 3-16,-2 12 14 15,-5 10-8-15,-3 10-4 16,-1 18-3-16,4 5 5 16,8 5-4-16,9-5 0 15,8-3 1-15,0-7-3 16,16-11 2-16,12-5 0 16,11-7 16-16,5-4-15 15,5-18 19-15,1-3-17 0,-6-6 9 16,-4-2 0-16,-4 0-12 15,-7-1 0-15,-6 10 9 16,-8 9-1-16,-9 9-8 16,-6 6 0-16,0 0 2 15,1 3-7-15,6 17-9 16,0 2 14-16,3-2 3 16,1-4-2-16,0-5-1 15,3-11 0-15,5 0 6 16,4-11 5-16,8-11-11 15,1-4 0-15,-2 6 1 16,-5 3 11-16,-9 7-12 0,-7 7 0 16,-3 3-6-16,-3 0-2 15,3 23-3-15,0 6 11 16,1 1 1-16,1-3 3 16,5-7-4-16,1-10 0 15,7-10-19-15,10 0 16 16,0-24-19-16,5-9-20 15,-5-9 4-15,-4-8-15 16,-6-4 38-16,0-2 10 16,1-3 10-16,1-3 24 15,0 1 18-15,-3 6-7 16,-7 16 20-16,-7 19-6 16,-3 16 6-16,-3 4-22 15,0 13-25-15,-7 28-19 0,-9 18 6 16,-6 10 0-16,0 7 9 15,1 0-5-15,5 0-8 16,7-8 4-16,6-20-87 16,3-15 29-16,15-24-144 15,8-9-284-15,3-23 276 16</inkml:trace>
  <inkml:trace contextRef="#ctx0" brushRef="#br0" timeOffset="26031.6">30929 10367 416 0,'0'0'239'0,"0"0"-183"0,0 0 205 16,0 0-212-16,-82-7-5 16,82 7-44-16,0 0-11 15,16 0 10-15,17 0-6 16,15 0 7-16,12-7 0 16,3-6 10-16,-4 6-10 15,-5 2 9-15,-14 3 19 16,-7 2-8-16,-12 0-19 15,-7 14 17-15,-6 9-10 16,-8 11-8-16,0 5 33 16,-5 6-33-16,-12-1 9 15,2-4-18-15,1-11 2 16,7-9-73-16,5-13-42 16,2-7-141-16,9-10 10 15,17-22-22-15</inkml:trace>
  <inkml:trace contextRef="#ctx0" brushRef="#br0" timeOffset="26155.44">31451 10129 326 0,'0'0'61'0,"0"0"84"16,0 0-145-16,0 0-26 16,0 0-77-16,0 0-193 15</inkml:trace>
  <inkml:trace contextRef="#ctx0" brushRef="#br0" timeOffset="27381.2">31392 10551 522 0,'0'0'235'15,"0"0"-229"-15,0 0 149 16,0 0-140-16,0 0-9 16,98-73-4-16,-74 73-2 15,-3 0 0-15,-5 15-1 16,2 7-2-16,-7 8-3 16,-4 0-33-16,-7-1-18 0,0-2 15 15,0-7-26-15,-3-3 47 16,-1-8 16-16,1-1-4 15,3-7 4-15,0-1 5 16,0-2 0-16,11-15 9 16,6-10-8-16,4-3-1 15,1-5 0-15,-1-1 5 16,0 5 6-16,-6 12 16 16,-3 13 26-16,-6 1 12 15,-6 5-30-15,1 0-18 16,1 20-15-16,-1 7 7 15,1 10 39-15,-1-5-31 0,-1-2-16 16,3-6 5-16,3-5-3 16,0-5-3-16,4-9 0 15,4-5-10-15,5 0 4 16,7 0 5-16,3-15-3 16,1-5-5-16,-3-7 5 15,-3 0 4-15,-3-2 0 16,-5 0 8-16,-5 5-6 15,-5 11 2-15,-5 6 3 16,3 7 21-16,-4 0-28 16,0 13-5-16,0 10 3 15,0 1 4-15,0 0-9 16,0-3 7-16,2-4 0 16,6-6-5-16,1-5 3 15,4-6-5-15,5 0 5 0,6-10-5 16,-1-10 4-16,6-2-8 15,-8-5 4-15,-2-3-8 16,-3 3 16-16,-7 5-1 16,-1 7 21-16,-3 9-13 15,-5 6 39-15,0 0-38 16,0 0-1-16,0 18-16 16,0 7 8-16,0 2 0 15,3-1 0-15,2-5 7 16,1-8-16-16,2-6 4 0,4-5-15 15,6-2 12 1,5 0 8-16,7-12 0 16,5-5 0-16,-4-6 3 0,-4 3 11 15,-8 1 5 1,-8 2-16-16,-8 7 37 0,0 3 6 16,-3 4 22-16,0 3 6 15,0-2-46-15,0 2 18 16,0 0-33-16,0 0-7 15,0 0 6-15,0 0-8 16,0 0-4-16,0 0 1 16,0 0 10-16,0 0-12 15,0 0 1-15,0 0 0 16,0 0 11-16,0 0-3 16,0 0-6-16,0 0 14 0,0 0-14 15,0 0 12-15,0 0-14 16,0 0 0-16,0 0 0 15,0-5 6-15,0-2-6 16,0-9 0-16,0-1 2 16,0 1-4-16,0 7 2 15,0 1 0-15,0 8-4 16,0 0 5-16,0 0-1 16,0 0 0-16,0 0-6 15,0 11 2-15,0 15-2 16,0 7 6-16,-2 9 23 15,-1-8-15-15,0 2-8 0,3-3 0 16,0-6 7-16,0-7-16 16,2-4-34-16,13-12-71 15,5-4-53-15,3-4-237 16,-4-29-257-16</inkml:trace>
  <inkml:trace contextRef="#ctx0" brushRef="#br0" timeOffset="27524.08">32601 10193 761 0,'0'0'57'0,"0"0"111"15,0 0-111-15,0 0-57 16,0 0-18-16,0 0-209 16,-4 26-86-16,4-13-172 15</inkml:trace>
  <inkml:trace contextRef="#ctx0" brushRef="#br0" timeOffset="27741.16">32725 10201 566 0,'0'0'380'16,"0"0"-282"-16,0 0 64 16,0 0-89-16,0 0-50 15,0 0-19-15,-2 86 49 16,2-33-27-16,0 4-8 15,0 5-18-15,0-6 0 16,-1-3-20-16,-10-7-58 0,0-13-56 16,-3-13-50-1,1-13-250-15,2-7-6 0</inkml:trace>
  <inkml:trace contextRef="#ctx0" brushRef="#br0" timeOffset="28325.21">32571 10449 214 0,'0'0'258'15,"0"0"-147"-15,0 0 14 16,0 0-112-16,0 0-12 16,0 0 21-16,27-2-21 15,10 7 1-15,4-2-2 16,5-3-33-16,-4 0-28 16,-4-6-19-16,-12-7 51 0,-10 4 25 15,-10 7 8-15,-3 0 19 16,-3 2 49-16,0 7-18 15,0 16-43-15,-9 7 41 16,3 2 22-16,2 2-3 16,4-8-56-16,0-4-13 15,6-8 6-15,6-4-2 16,7-7-1-16,5-3 0 16,3-10 0-16,1-14 8 15,-1-5-12-15,0-7-1 16,1-3 13-16,-4 5 10 15,-5 5 69-15,-10 9-17 0,-6 14-12 16,-3 5 17-16,0 1-35 16,0 4-29-16,0 26-16 15,-10 16 8-15,-2 20 11 16,3 16 17-16,8 14-25 16,1 10 45-16,0 3-56 15,0 3 0-15,-8-3 0 16,-13-16 3-16,-7-7-6 15,-3-27-14-15,-8-17-30 16,-3-22 45-16,0-13-10 16,-1-7 12-16,1-19 0 15,11-20 2-15,9-15-3 16,16-15 1-16,6-7-6 16,16-4-9-16,20 7-1 0,14 12-8 15,6 11-1-15,2 13-36 16,5 12-3-16,-4 8-43 15,3 4-208-15,-9-1-197 16</inkml:trace>
  <inkml:trace contextRef="#ctx0" brushRef="#br0" timeOffset="28543.79">33563 10872 948 0,'0'0'213'16,"0"0"-127"-16,0 0-5 15,0 0-16-15,0 0-48 16,0 86 32-16,-15-50-49 16,-3 0-3-16,-4 1-12 15,-6 0-155-15,4-12-316 16</inkml:trace>
  <inkml:trace contextRef="#ctx0" brushRef="#br0" timeOffset="29884.37">29704 11486 549 0,'0'0'21'16,"0"-92"-1"-16,2 81 161 16,-2 8 5-16,0 6-52 15,-2 41-81-15,-11 26-52 0,-4 22 4 16,1 12 21-16,-4 3 30 15,-5-4-53-15,-5-5 14 16,-3-7 11-16,1-16-27 16,9-19 11-16,10-24-12 15,7-18 1-15,6-14-3 16,0 0 5-16,0-3-3 16,8-20 20-16,11-10-7 15,5-6 28-15,1 9-41 16,2 10 0-16,5 11-10 0,6 9 10 15,10 0-5 1,7 11 1-16,5 13-10 0,1-1 12 16,-4-6-12-16,-5-3-32 15,-7-11 34-15,-9-3-28 16,-10 0 11-16,-8-17 22 16,-10-13-11-16,-8-10 18 15,0-9 0-15,-24-14 3 16,-9-7-18-16,-10-10 10 15,-14-4 5-15,-9 9-3 16,-3 11 13-16,-2 21-6 16,10 32 12-16,6 11-10 15,10 40 7-15,15 23-13 16,13 10 0-16,17 9 0 16,13-9 2-16,30-3-4 15,20-8 2-15,14-16 0 0,7-16-10 16,-2-16 10-16,-5-14 0 15,-13-8 10-15,-8-21-10 16,-11-7 13-16,-8-11-2 16,-6-5-5-16,-10-4 36 15,-6 2-30-15,-9 15-2 16,-5 14 22-16,-1 17-30 16,0 8 21-16,0 17-20 15,3 28 1-15,3 16-8 16,2 11-4-16,5-3 8 15,1-3-5-15,2-10 5 0,1-10-2 16,0-18-43-16,4-10-20 16,7-16 23-16,7-4-111 15,2-32-38-15,-1-16-84 16,-3-11-76-16</inkml:trace>
  <inkml:trace contextRef="#ctx0" brushRef="#br0" timeOffset="30159.59">30647 11550 219 0,'0'0'417'16,"0"0"-251"-16,0 0 28 16,0 0-137-16,0 0-56 15,-70 92 12-15,70-66 7 16,0-9-11-16,3-6-9 0,10-9 0 16,0-2 5-1,7 0 13-15,5-19-16 0,1-12 35 16,-8-5 2-16,-5-8-39 15,-13 5 11-15,0 10-11 16,0 12 9-16,-10 17-1 16,-10 23-8-16,-11 21-14 15,-4 21-22-15,12 8-17 16,5 3-24-16,15 0-28 16,3 0-105-16,0-11-7 15,0-7-130-15</inkml:trace>
  <inkml:trace contextRef="#ctx0" brushRef="#br0" timeOffset="30416.02">30756 11909 498 0,'0'0'158'0,"0"0"99"16,0-70-51-16,0 67-72 16,0 3-11-16,0 10-74 15,-1 30-47-15,1 24-4 16,-3 20 4-16,0 19 1 15,-2 12-3-15,0 11 11 16,-5 10-12-16,-2-5 1 16,-7-14-1-16,-5-21-7 15,-3-32-54-15,-4-23-30 16,-5-28 2-16,-1-13-40 16,-2-20-37-16,1-26-63 0,7-23-3 15,7-17 12-15</inkml:trace>
  <inkml:trace contextRef="#ctx0" brushRef="#br0" timeOffset="30737.64">30416 12401 16 0,'0'0'110'16,"89"-119"-31"-16,-29 77-59 16,9 6-7-16,5 5-1 15,-4 1 20-15,-2 4 31 16,-13 1 20-16,-10 1 58 16,-10 1-44-16,-12 0-8 15,-2-5 31-15,-11-4-41 16,0-4 14-16,-7 6-9 15,-1 0-34-15,-2 14 34 16,0 6-30-16,0 10 4 0,0 0 23 16,0 6-65-16,-6 31-12 15,0 19-4-15,2 23 0 16,4 17-1-16,0 13 1 16,3 7 0-16,1 3 16 15,-4-7-10-15,0-9-6 16,-15-21 0-16,1-26-22 15,1-23-15-15,0-19-54 16,-5-14-21-16,-7-11 0 16,-5-32-102-16,-5-18-79 15,1-14-54-15</inkml:trace>
  <inkml:trace contextRef="#ctx0" brushRef="#br0" timeOffset="32183.25">30778 12310 200 0,'0'0'202'16,"0"0"5"-16,0 0-114 15,112-50-48-15,-59 36-16 0,6-2 20 16,11-4-11-16,0-1-37 16,-5-1 18-16,-12-4-12 15,-14 2 4-15,-9-3-12 16,-9-2 1-16,-9-1 0 16,-8 4 30-16,-4 5 20 15,0 9 17-15,0 9 17 16,0 3-39-16,-4 0 19 0,-5 10-64 15,-5 12 13 1,2 5-19-16,5 0 12 0,7-4-6 16,0-9 0-16,0-5 6 15,3-6-8-15,13-3 2 16,10 0 0-16,5-7 18 16,5-12-13-16,-1-4 7 15,-5-7-12-15,-6-6 9 16,-7-1-8-16,-11 1-1 15,-6 6 0-15,0 13 5 16,-3 8 1-16,-17 4-6 16,-8 5 10-16,-8 11 4 15,-4 21-26-15,4 12 12 16,6 5 0-16,11 1-6 16,13-4 8-16,6-10-2 0,0-2 0 15,13-12 4-15,17-11-18 16,12-8 3-16,9-3-9 15,2-4 11-15,-1-22-23 16,-5 0-1-16,-6-10 26 16,0-4-42-16,-5-10 25 15,-6-2-18-15,-10 2 42 16,-12 10-12-16,-4 17 15 16,-4 13-3-16,0 10 51 15,0 0-22-15,0 0 14 16,-6 4-43-16,-3 9 0 15,0 6-8-15,4 5 14 16,5-2-6-16,0-4 0 16,0 1 2-16,14-5-7 0,7-2 5 15,-1 1 0-15,0-2-6 16,0 2 11-16,-4 4-5 16,0 3 0-16,-2 3 7 15,-5 3-12-15,-2 4 5 16,-5-4 0-16,-1-10-13 15,1-2 18-15,-1-8-10 16,7-1 0-16,10-5-29 16,13 0 27-16,8-11-13 15,1-8-9-15,0-9 10 16,-10-8-40-16,-9-7 22 16,-2-6 35-16,-8 3 2 15,-9 12 34-15,-2 8 16 0,0 17 22 16,0 7 11-1,0 2-45-15,0 0-5 0,-5 5-33 16,-3 5 16-16,-2 7-24 16,4 0 8-16,2-5 0 15,2 4-9-15,2-10 12 16,0-1-3-16,0-5 0 16,2 0-21-16,11 0 17 15,4 0-23-15,2-14 5 16,-4-6 15-16,-3 1-46 0,-9-5 35 15,-3 4 16 1,0 7-10-16,-3 6 2 0,-17 7 10 16,-6 0 0-16,-3 20 7 15,-1 10-2-15,4 6-3 16,9 3 8-16,8 2-4 16,5-4-6-16,4-2 0 15,0-11-4-15,19-5 3 16,8-12-73-16,9-7 3 15,4 0 3-15,5-10-70 16,-5-11 4-16,-6-1 70 16,-5-4 45-16,-8-4 11 15,-9-3 8-15,-4-3 6 16,-6 4 68-16,-2 4 90 16,0 14-33-16,0 7-13 0,0 7-14 15,0 0 3-15,0 0-73 16,-3 0-3-16,-6 11-21 15,-1 13-1-15,-3 5-9 16,2 5 0-16,2 1 4 16,4-1-4-16,5-5 5 15,0-6-5-15,0-9 0 16,0-8-10-16,0-6 10 16,9 0-22-16,12-3 22 15,6-17-2-15,6-9 11 16,-1-5-9-16,1-6 0 15,2-2 11-15,-6 6-11 16,-2 8 0-16,-5 12 1 16,-5 13-7-16,-2 3 6 0,-2 3-1 15,-2 17-1-15,-2 10-7 16,-6 3-2-16,1 0 11 16,-2 3-10-16,5-5 7 15,7-2-59-15,2-7-84 16,9-8-171-16,7-14 72 15</inkml:trace>
  <inkml:trace contextRef="#ctx0" brushRef="#br0" timeOffset="32357.66">32791 11991 553 0,'0'0'159'16,"0"0"-32"-16,0 0-9 15,0 0-29-15,94 0-77 16,-48-5-1-16,-10-2-11 16,-8-3-101-16,-13-3-244 15</inkml:trace>
  <inkml:trace contextRef="#ctx0" brushRef="#br0" timeOffset="32920.93">29812 13517 1056 0,'0'0'96'0,"0"0"-33"0,0 0 35 15,0 0-74-15,0 0 17 16,95-16-41-16,-7 4 0 16,12-5-6-16,2 0-17 15,-16-10-118-15,-23-9-288 16</inkml:trace>
  <inkml:trace contextRef="#ctx0" brushRef="#br0" timeOffset="33160.65">30554 13000 1195 0,'0'0'94'15,"0"0"-54"-15,0 0-5 0,0 0-35 16,3 112-8-16,5-33 8 16,-5 10 0-16,-3 0 6 15,0-6-14-15,0-10 8 16,-3-14-73-16,-3-17-20 16,4-25-115-16,1-17-156 15,1-26-54-15</inkml:trace>
  <inkml:trace contextRef="#ctx0" brushRef="#br0" timeOffset="33422.39">30519 13343 260 0,'0'0'254'16,"0"0"-108"-16,0 0 175 15,0 0-167-15,0 0-93 16,0 0-20-16,-31-19-41 16,62 14 0-16,18 0-4 15,15-5 4-15,7 0-8 16,-6 3 8-16,-11 0 0 15,-10 4-12-15,-14 3 25 16,-12 0-12-16,-5 10 2 16,-8 12 2-16,-2 12 1 15,-3 6-5-15,0 2-1 16,-1-5 5-16,-6-5-5 16,7-12-6-16,0-12-69 0,11-8-144 15,14-14-92-15,5-25-83 16</inkml:trace>
  <inkml:trace contextRef="#ctx0" brushRef="#br0" timeOffset="33534.8">31154 13104 325 0,'0'0'230'0,"0"0"-92"16,0 0 49-16,0 0-187 16,0 0-148-16,-13 80-46 15,13-46-124-15</inkml:trace>
  <inkml:trace contextRef="#ctx0" brushRef="#br0" timeOffset="34570.14">31420 13352 775 0,'0'0'111'0,"0"0"72"15,-103-72-44-15,77 66-83 16,1 6 9-16,1 9-55 15,-1 17-6-15,2 11-4 16,9 9 1-16,8 0-9 16,6 0 8-16,0-5 0 15,9-12-16-15,7-15 8 16,5-9-15-16,4-5 2 16,4-12-1-16,-2-15 14 0,-2-2 8 15,-4-4-12 1,-8 0 12-16,2 2-26 0,-8 9 19 15,-1 5-12-15,-2 11 11 16,-3 6-3-16,-1 0 11 16,0 16-17-16,3 7 9 15,6 10-43-15,3-4 51 16,3-2-1-16,3-10-5 16,1-11-1-16,5-6-54 15,4-6 2-15,1-21 38 16,-2-4-46-16,-2-10-13 15,-6 1 45-15,-4-10 35 16,-3-1 5-16,-6-7 28 0,-5 2 79 16,-1 0 53-16,0 11-50 15,0 15 1-15,0 16-18 16,0 8-20-16,0 6 2 16,0 0-64-16,0 11-10 15,0 18-12-15,-7 17-6 16,-5 12 12-16,0 8-1 15,-1-2 12-15,4-5-13 16,6-16 2-16,3-13 0 16,0-11-10-16,0-12 14 15,3-7-4-15,9 0 0 16,9-2 1-16,7-23 3 16,2-4-4-16,0-4 0 0,-5 3-1 15,-3 8 1-15,-5 8 0 16,-7 8-9-16,2 6-26 15,-3 9 24-15,0 22-57 16,-2 7-17-16,-7 6 61 16,0-1-21-16,-17-3 22 15,-7-8-10-15,0-6 1 16,-5-5 29-16,-1-8-6 16,4-9 9-16,-3-4 3 15,4 0 6-15,6-4 4 16,5-13 22-16,11 0-11 15,3-2 17-15,2-1-41 16,17 1 0-16,11-1-9 16,7 3 9-16,7 3 0 0,5-1 0 15,3 1-28-15,5-2 28 16,-5-4-28-16,-6 3 28 16,-10-3 1-16,-8 3 4 15,-7 1-5-15,-1 0 9 16,-7 2-1-16,-3 5 32 15,-8 2-12-15,-1 7 8 16,-1 0 30-16,0 0-47 16,0 0 7-16,0 10-26 15,0 16-1-15,-6 7-3 0,-2 4-1 16,6-4 5-16,-1-3-11 16,3-7 11-16,0-7-5 15,3-7-65-15,22-9-42 16,11 0-51-16,0-22-199 15,-2-18-136-15</inkml:trace>
  <inkml:trace contextRef="#ctx0" brushRef="#br0" timeOffset="34690.83">32386 13003 397 0,'0'0'238'0,"0"0"-64"15,0 0-17-15,0 0-157 16,0 0-7-16,0 0-128 0,-40 72-174 15</inkml:trace>
  <inkml:trace contextRef="#ctx0" brushRef="#br0" timeOffset="35265.32">32234 13352 547 0,'0'0'467'16,"0"0"-421"-16,0 0 49 15,0 0-95-15,0 0 2 16,0 0 32-16,113 6-13 0,-69-15 21 16,-2-14-19-16,-5-6-22 15,-6-5 14-15,-7-3-15 16,-4-5 0-16,-6-8 6 15,-5-2-1-15,-4-7-5 16,-5 2 0-16,0 7 7 16,0 14 1-16,-3 17-1 15,-2 12-7-15,1 7 43 16,-11 17-43-16,-3 22-3 16,-3 17-2-16,2 17 0 15,7 3 5-15,9 2 0 16,3 0 2-16,0-10-4 15,9-15 6-15,10-15-4 0,4-16 0 16,4-12 2-16,4-10-8 16,7-10-4-16,1-17-5 15,-1-9 3-15,-5-14-18 16,-8-2 2-16,-6-5 20 16,-7 3 5-16,-9 10 3 15,0 16 3-15,-1 13-2 16,-2 15 58-16,0 0-43 15,0 6 3-15,-2 20-19 16,-5 15-15-16,1 1 11 16,3 1 4-16,3 0 0 15,0-7-17-15,0-9-11 0,9-8-51 16,11-19-143-16,6-3-261 16</inkml:trace>
  <inkml:trace contextRef="#ctx0" brushRef="#br0" timeOffset="35439.8">32971 12797 920 0,'0'0'101'0,"0"0"119"16,0 0-117-16,0 0-81 16,0 0-19-16,0 0-3 15,-7 30-74-15,7 4-40 16,9 2-33-16,5-3-200 0,0-10-224 15</inkml:trace>
  <inkml:trace contextRef="#ctx0" brushRef="#br0" timeOffset="35649.35">33101 12953 610 0,'0'0'204'0,"0"0"11"16,0 0-108-16,0 0-91 15,-5 70-4-15,1-18-7 16,-2 10 21-16,-6 5-15 16,0 0 18-16,1-6-29 15,-3-7 0-15,2-12-5 16,-3-12-58-16,6-16-89 16,4-11-145-16,2-3-17 0</inkml:trace>
  <inkml:trace contextRef="#ctx0" brushRef="#br0" timeOffset="36294.56">32880 13290 266 0,'0'0'223'16,"0"0"49"-16,0 0-62 15,0 0-105-15,0 0-84 16,0 0 3-16,39-7-24 16,3 7 0-16,10-6-5 15,-1-3 5-15,-2-5-13 16,-3 0 13-16,-7 0-21 15,-11 1 18-15,-11 8-5 0,-10 1 8 16,-7 4 5-16,0 0 3 16,0 0 6-16,-1 9 7 15,-13 15-20-15,2 10-1 16,5-1 3-16,7-4 3 16,0-7 18-16,6-5-24 15,10-9 0-15,5-5 11 16,9-3-3-16,10-4-3 15,-3-17 10-15,1-1-11 16,-7-7 3-16,-7-1 0 16,0-3-7-16,-8 6 0 15,-7 1 5-15,-6 14 12 0,-3 7 33 16,0 5-2-16,0 0 34 16,-2 7-79-16,-15 22-3 15,-3 15-1-15,-4 18 1 16,5 14 0-16,4 21 0 15,-1 4 5-15,4 13-2 16,-3-2-1-16,7-3-2 16,2-8 0-16,0-20 3 15,-4-20-3-15,-10-14 0 16,-8-17-15-16,-18-15 3 16,-12-10-5-16,-8-5 17 15,-6-17-4-15,10-16 11 16,5-14-7-16,20-16 0 0,19-16 4 15,18-14 1 1,5-6-5-16,26 8 0 0,21 7-8 16,15 18 13-16,20 7-5 15,5 13 0-15,-4 13 2 16,-6 6-19-16,-19 7-4 16,-8 4-70-16,-15 3-39 15,-13 3-189-15,-18-4-106 16</inkml:trace>
  <inkml:trace contextRef="#ctx0" brushRef="#br0" timeOffset="36571.8">33730 13309 491 0,'0'0'371'16,"0"0"-291"-16,0 0 93 16,0 0-96-16,0 0-37 15,0 0-20-15,0 0-20 16,0 0-33-16,-1 0-53 15,-2 0-289-15,-6-9-285 0</inkml:trace>
  <inkml:trace contextRef="#ctx0" brushRef="#br0" timeOffset="49520.39">28394 12997 0 0,'0'0'6'16,"0"0"-6"-16,0 0 20 15,0 0 13-15,0 0-7 16,0 0-5-16,0 0 35 0,0 0 5 16,-3 0-18-16,1 0-4 15,2 0-17-15,0 0 17 16,0 0-14-16,0 0-22 15,-2 0 20-15,2 0-20 16,0 0-1-16,0 0-3 16,0 0 1-16,0 0 0 15,0 0-8-15,0 0-39 16,0 0-17-16,0 3-62 16,0 0-39-16</inkml:trace>
  <inkml:trace contextRef="#ctx0" brushRef="#br0" timeOffset="50291.25">28471 13022 41 0,'0'0'139'16,"0"0"-83"-16,0 0 25 15,0 0 26-15,0 0-31 16,0 0-25-16,-31 0-12 16,31-3-18-16,0 3-12 15,0 0 20-15,0 0-29 16,0 0 2-16,0 0 5 16,7 0-3-16,15 0 5 15,11 0 23-15,11 0-17 16,6 0 17-16,5-3-32 0,6-7 4 15,4 1-2 1,6-2 2-16,4-3-4 0,3-2 0 16,-4 2 5-16,-10 2-12 15,-12 2-35-15,-19 0-7 16,-15 3-15-16,-11 1-25 16,-7 2 47-16,-13-6 38 15,-15 1-137-15,-11-1 21 16,-1 3 63-16,-3-3 52 15,4 4-2-15,4 2 13 16,4-3-6-16,6 4 7 16,4-3 9-16,9-1 33 15,6 4-7-15,2 3 14 16,4-3 12-16,0 2-43 0,0 1-15 16,0 0-10-16,19 0 4 15,6 0 2-15,8 4 2 16,3 12 0-16,0 1-6 15,1 3 6-15,-4 4-8 16,-7 5 0-16,-6 1 6 16,-8-1-9-16,-5 1 3 15,-7 0 0-15,0-4-2 16,-4 1 2-16,-14-4 0 16,-3 2-2-16,-1-3-34 15,-5-5-68-15,3-5-60 16</inkml:trace>
  <inkml:trace contextRef="#ctx0" brushRef="#br0" timeOffset="110247.79">12428 5636 6 0,'0'0'22'16,"0"0"-6"-16,0 0 0 16,0 0 10-16,0 0-13 15,0 0-3-15,0 0 0 0,0 0-9 16,4-7-1-16,-4 7 0 15,0 0 2-15,0 0-8 16,0 0 4-16,0 0-12 16,0 0 1-16,0 0-13 15,0 0 2-15,0 0-7 16</inkml:trace>
  <inkml:trace contextRef="#ctx0" brushRef="#br0" timeOffset="124752.84">4024 11337 126 0,'0'0'9'0,"0"0"49"16,0 0 81-16,0 0-44 16,0 0-2-16,0 0 3 15,0 0-26-15,0 0-2 16,-37-65-31-16,37 65-1 15,0 0-2-15,0 0-23 16,0-3 13-16,0-6-14 16,10-12 6-16,17-6 23 15,0-5-36-15,3-8 14 16,4-3-7-16,-3-4-4 16,2-2-2-16,-5-4-4 0,-2-3 0 15,-4-14-3-15,-4 4 3 16,-12-5 0-16,-6 7 3 15,0 15 6-15,-12 12-9 16,-12 13 0-16,-1 11 0 16,4 13 5-16,-4 10-5 15,2 40-5-15,-2 20 4 16,-2 22 2-16,15 10-1 16,12-2 0-16,0-8 0 15,15-16-4-15,15-15 5 16,6-19-1-16,10-16 0 0,5-13 3 15,4-13-1-15,0-6-2 16,-6-24 0-16,-4-4 4 16,-6-9-1-16,-12-3-3 15,-11 1 2-15,-7-2 7 16,-9 5-7-16,0 11-2 16,0 8 0-16,0 16 6 15,0 7-6-15,0 4-5 16,0 25-10-16,0 15 15 15,0-1-3-15,16 6 3 16,14-12 0-16,6-7-9 16,6-8 9-16,4-7 0 15,-1-13-13-15,-2-2-8 0,-1-10 20 16,-11-7-12 0,-4-9 13-16,-8-4-1 0,-11-3 3 15,-4-1-2-15,-2 3 5 16,-2 3 4-16,0 12 11 15,0 10 8-15,0 6 7 16,0 0-22-16,0 16-13 16,0 10-2-16,0 11-5 15,0 5 14-15,0-2 2 16,0-6-9-16,0-5 7 16,3-10-5-16,0-4 6 15,0-13-8-15,0-2 12 16,7 0 4-16,5-26 75 15,9-11-40-15,3-12-48 0,-2-4 17 16,-5-3-14-16,-4 14-6 16,-7 12 0-16,-3 13 9 15,-2 17-18-15,2 0 9 16,2 10-20-16,1 17 10 16,10 6 4-16,-1 0 6 15,-6 0 0-15,0-11-6 16,-2-2 4-16,-7-6-6 15,3-8 8-15,-4-6-1 16,-2 0 7-16,6 0-6 16,4-10 23-16,8-15-22 15,6-7 13-15,-2 4-14 16,-2 0 0-16,-4 12-2 0,-4 7 2 16,1 9-1-1,1 0 0-15,5 17-16 0,1 16 14 16,-7 6 1-16,-7 4 2 15,-6 3-13-15,0 0 11 16,-22-7-28-16,-5-2 24 16,-6-7-81-16,-10-5 23 15,-8-10-62-15,-7-9-155 16,-3-6-86-16</inkml:trace>
  <inkml:trace contextRef="#ctx0" brushRef="#br0" timeOffset="125204.05">4770 10512 372 0,'0'0'6'0,"0"0"135"15,0 0-10-15,0 0-26 16,0 0-39-16,0 0-7 15,-6-26-21-15,6 18 15 16,0-1 8-16,3-4-56 16,3-4 16-16,-3-3-7 15,-3 4-7-15,0-1 19 0,0 8-25 16,0 8 20 0,0 1-9-16,-3 0-6 0,-14 10-12 15,-2 14-1-15,4 2 7 16,3-1-3-16,6-10 3 15,6-2 0-15,0-9-1 16,0-4 3-16,0 0-6 16,14 0 4-16,8-7 0 15,3-10 8-15,-1-3-5 16,-6-2-3-16,-6 0 0 16,-6 3 10-16,-6 5-8 15,0 9-2-15,0 5-13 16,-16 17 11-16,-7 22-166 15,-1 19-35-15,2 3-12 0,7-3-255 16</inkml:trace>
  <inkml:trace contextRef="#ctx0" brushRef="#br0" timeOffset="125961.05">3757 11933 256 0,'0'0'113'0,"0"0"126"15,0 0-113-15,0 0 22 16,0 0-43-16,0 0 22 16,-43-47-80-16,43 41-15 15,3 2-17-15,16 0-9 16,8 4-12-16,1 0 6 16,2 17-6-16,-3 12-7 15,-9 3-1-15,-3 4-4 16,-9 0 5-16,-6-4-17 15,0-1 27-15,-6-4-1 16,-12-5 4-16,6-5-6 16,-4-8 6-16,5-2 0 15,5-3 13-15,3-4-10 0,3 0 17 16,0-17-20 0,0-11 5-16,15-13-14 0,15-5 6 15,9-12 3-15,4 3-1 16,-3 9 6-16,-10 9-5 15,-12 15 0-15,-9 12 4 16,-6 6-4-16,-3 4 0 16,0 0-12-16,0 16 11 15,0 16-6-15,-3 13 7 16,-6 7 0-16,-1-3 7 16,-1 1 8-16,-1-4-15 15,9-6 2-15,3-6-1 16,0-7-1-16,9-2-3 15,21-5-42-15,15-11-172 0,23-9-119 16,10 0 54 0</inkml:trace>
  <inkml:trace contextRef="#ctx0" brushRef="#br0" timeOffset="126395.21">4452 12071 503 0,'0'0'125'0,"0"0"111"15,0 0-115-15,0 0 5 16,0 0-74-16,0 0-44 16,-13-32 1-16,65 15-7 15,9 0-2-15,5 3 0 16,-11 7-14-16,-3 2 14 0,-16 2-80 16,-14 3 13-16,-13-1-26 15,-6 1-9-15,-3-3 102 16,0 0 7-16,-16-4-3 15,-5 0-8-15,-3-1 4 16,2 0 0-16,2 2 5 16,7-2-3-16,1 1 30 15,3 2 45-15,3-2-8 16,3 4 3-16,3 0-23 16,0 3-27-16,0 0-9 15,0 0-13-15,0 0-1 16,21 0-1-16,10 13 1 15,2 9-9-15,0 5 10 0,-8 9 0 16,-11 5-7-16,-13 2 8 16,-1 1-1-16,-12 3 0 15,-13 7-25-15,1-2-57 16,6 1-137-16,12-17-104 16,6-19-143-16</inkml:trace>
  <inkml:trace contextRef="#ctx0" brushRef="#br0" timeOffset="126709.55">5262 11972 595 0,'0'0'46'16,"0"0"158"0,0 0-54-16,9-79-18 0,-9 72-52 15,0 4-12-15,0 3-32 16,0 0 17-16,0 0-53 15,-12 10 6-15,-9 13-14 16,-6 11 6-16,2 5 2 16,4 0 0-16,9 4 6 15,2-7-12-15,10-2 6 16,0-5 0-16,4-9-7 16,14 0 11-16,9-9-4 15,9-6 0-15,7-5-14 0,3-3 13 16,5-14-58-1,4-2-63-15,-4-5-26 0,-5-2-194 16,-10-14-228 0</inkml:trace>
  <inkml:trace contextRef="#ctx0" brushRef="#br0" timeOffset="127854.06">6367 10634 69 0,'0'0'38'15,"0"0"91"-15,0 0-48 16,0-92 50-16,0 72-34 15,-6 0 53-15,-4 1-60 16,1 5-13-16,0 6 57 16,-3 3-89-16,6 5-1 15,-6 0 4-15,-4 20-48 16,-8 26 14-16,0 24-12 16,-3 28-1-16,5 14 15 15,4 0-11-15,3 1-5 16,6-17 0-16,0-13 9 0,3-12-19 15,6-18 2-15,0-8-80 16,0-13-19-16,0-14-167 16,0-16-21-16</inkml:trace>
  <inkml:trace contextRef="#ctx0" brushRef="#br0" timeOffset="128039.96">5932 11018 466 0,'0'0'20'16,"0"0"176"-16,0 0-58 16,0 0-56-16,0 0-51 15,121-79-18-15,-29 62-18 16,2 0 5-16,-6 1-10 0,-6 2-44 16,-13 4-120-16,-11 0-61 15,-15-6-21-15</inkml:trace>
  <inkml:trace contextRef="#ctx0" brushRef="#br0" timeOffset="128271.22">6667 10643 245 0,'0'0'32'16,"0"0"204"-16,0 0-59 16,0 0-22-16,0 0-8 15,0 0-60-15,-37-39-84 0,37 63-3 16,-6 22 5-16,-3 15-5 15,-9 17 64-15,-3 3-52 16,0 0-4 0,5-9-8-16,10-19 10 0,6-10-23 15,3-13-12-15,27-10-64 16,16-11-81-16,12-9-86 16,9-17 7-16</inkml:trace>
  <inkml:trace contextRef="#ctx0" brushRef="#br0" timeOffset="128757.31">6958 10885 92 0,'0'0'380'0,"0"0"-218"16,0 0 18-16,0 0-42 0,0 0-6 16,0 0-49-16,-67-49-61 15,92 42 0-15,8-3-22 16,6 1 0-16,1 1-3 15,-4 5 3-15,-8 3 0 16,-5 0-2-16,-4 6-9 16,-10 8 8-16,1 6-6 15,-10 1 2-15,0 4-9 16,-3-1 11-16,-7-2-7 16,1-1 7-16,3-9-30 15,3-8 34-15,3 0-8 16,0-4 9-16,0 0 4 0,0-11 0 15,9-11-4-15,16-9 0 16,5-12 6-16,3-3-11 16,-2-4 5-16,-4 8 0 15,-7 8-5-15,-7 9 9 16,-7 14-4-16,-6 5 15 16,0 6-12-16,0 0 3 15,0 6-6-15,-6 18 0 16,-7 8-8-16,5 2 11 15,5 2-3-15,0 3 0 16,3-3 11-16,6-2-20 16,21-4 9-16,12-5-17 15,10-8-48-15,9-6-178 16,3-9 55-16,-4-2-129 16</inkml:trace>
  <inkml:trace contextRef="#ctx0" brushRef="#br0" timeOffset="129027.05">7741 10590 320 0,'0'0'148'16,"0"0"61"-16,0 0-9 15,0 0-62-15,0 0-63 16,0 0-30-16,-22-25-43 16,22 40 12-16,31 9-3 15,15 10 21-15,6 5 70 16,1 7-89-16,-10 0-8 15,-9 1-5-15,-10 5 12 0,-18-1-16 16,-6 7 4-16,-24 1 0 16,-16-5-15-16,-6-2 11 15,-2-12-29-15,8-10-24 16,10-7-44-16,12-9-50 16,15-8-192-16,3-6-143 15</inkml:trace>
  <inkml:trace contextRef="#ctx0" brushRef="#br0" timeOffset="129246.48">8499 10774 689 0,'0'0'106'0,"0"0"139"15,0 0-146-15,0 0-30 16,0 0-44-16,0 0-14 15,113-30-18-15,-62 30 7 16,4 0-11-16,-9 2-5 16,-7 9-100-16,-6 5-80 15,-11 0-88-15,-11-2-88 16</inkml:trace>
  <inkml:trace contextRef="#ctx0" brushRef="#br0" timeOffset="129426.13">8541 11001 207 0,'0'0'202'0,"0"0"-9"16,0 0-41-16,0 0-44 15,0 0-89-15,0 0-17 16,46 5 37-16,24-5-4 16,6-5-35-16,-3 2-88 15,3 3-74-15,-1-4-128 16,-2-9-61-16</inkml:trace>
  <inkml:trace contextRef="#ctx0" brushRef="#br0" timeOffset="129965.22">9780 10319 567 0,'0'0'58'16,"-18"-75"122"-16,11 52-19 16,1 4-32-16,6 7-48 15,-3 7-1-15,3 2-51 16,-3 3-24-16,3 0-3 16,0 13-2-16,0 19 0 15,0 12 10-15,0 9-7 0,0 0 19 16,0 2-9-1,0-4-12-15,0 5 33 0,-8-5-28 16,-2-3-3-16,1 0 9 16,-3-7-6-16,5-4 2 15,-1-2-8-15,2-8 5 16,3-3-8-16,3-5 3 16,-3-3 0-16,3-4-1 15,0-4 10-15,0-4-9 16,0 1 0-16,0-5 0 15,0 0-3-15,0 0 5 16,0 0-2-16,0 4 6 0,0-3 3 16,13-1-3-1,16 0-6-15,10 0 5 16,7 0-10-16,6 0 5 0,-4 0 0 16,-2 0-2-16,-7-1 5 15,-13-3-11-15,-3 4-12 16,-11 0-38-16,-6 0 6 15,-6 4-89-15,-6 9-125 16,-22 8-53-16,-20-5-163 16</inkml:trace>
  <inkml:trace contextRef="#ctx0" brushRef="#br0" timeOffset="131188.16">4776 10414 36 0,'0'0'111'0,"0"0"-11"16,0 0-17-16,0 0 2 15,0 0-64-15,0 0-2 16,-33 3-14-16,33 5 5 15,0-1 2-15,0-3-9 16,6-1 26-16,3-3 3 16,0 0 8-16,3 0 11 15,1-9-28-15,-2-6-2 16,-1-3-3-16,-4 1-10 0,-6-3 10 16,0 3-16-16,0 2 0 15,0 5 19-15,-3 3-18 16,-9 7 9-16,-3 0-12 15,-4 22 12-15,-2 8-22 16,6 4 10-16,9-1 0 16,6-11-5-16,0-2 5 15,3-9 0-15,12-5 0 16,6-6 2-16,4 0-1 16,-4 0-1-16,-3-11-8 15,-2 2-5-15,-5-1-52 0,-5 3-32 16,-6 7-50-1,0 0-75-15</inkml:trace>
  <inkml:trace contextRef="#ctx0" brushRef="#br0" timeOffset="132852.87">4952 10964 13 0,'0'0'59'16,"0"0"-21"-16,0 0 24 0,0 0-20 15,0 0-4 1,0 0 23-16,-3-20-23 0,0 15-1 16,3-3 2-16,-2 2-4 15,2-1 14-15,0-2-11 16,0-1 5-16,0 0 11 16,0 1-30-16,-1 1 9 15,-1 1 3-15,1 3-14 16,-1 1 20-16,-1 0-24 15,3 3-11-15,0 0 19 16,-4 0-25-16,4 0 6 16,0 0 3-16,0 0-7 0,0 0 19 15,0 0-22-15,0 0 0 16,0 0 2-16,0 0 1 16,0 0-3-16,0 0 0 15,0 0-3-15,0 5-2 16,0 10 5-16,7 2 0 15,1 5 13-15,1 2-12 16,-3-4 12-16,1 6-7 16,-1-4-1-16,0 0 15 15,-3 0-20-15,-3-2 1 16,0-3 3-16,0 3 1 16,0-5-5-16,0 2 1 15,0-5 8-15,0 0 1 16,0-3-10-16,-3-5 0 0,3 2 0 15,0-3 5-15,0-3-5 16,0 0 0-16,0 0 6 16,0 0-12-16,0 4 6 15,0-3 0-15,0 2-3 16,0-3 6-16,0 0-3 16,0 0 0-16,0 0 7 15,0 0 5-15,0 0-12 16,0 0 1-16,0 0 35 15,0-1 7-15,0-15 4 16,9-4-47-16,3-7 11 0,3-5-13 16,7-1 2-1,-1 2 0-15,-1 4-11 0,-4 2 11 16,2 5 0-16,-2 6-1 16,-5 2-1-16,2 2-7 15,-4 4 9-15,-3 1 0 16,-3 5-10-16,-1-3 10 15,-1 3-4-15,5 0 3 16,0 0-9-16,0 0-3 16,0 3 12-16,0 5 1 15,4-2-7-15,-4 1 12 16,-1 0-5-16,1-1 0 16,1 1 7-16,2-1-12 15,-6 1 5-15,3 3 0 16,0-2-5-16,0 1 8 0,-3-1-3 15,0 0 0-15,0 2 9 16,0-1-11-16,-3 1 2 16,0 3 0-16,0-2-10 15,0 1 11-15,0 5-1 16,0-3 0-16,0-2 10 16,0 1-14-16,0-2 4 15,0 2 0-15,0-6-1 16,0 2 4-16,0-8-3 15,0-1 0-15,0 3 7 16,0-3-9-16,0 0 2 16,0 0 0-16,0 0 22 0,0 0-19 15,0-11 8-15,3-6-11 16,9-9 8-16,-2-6-9 16,4 2 1-16,2 0 0 15,-1 5-10-15,0 6 14 16,-3 5-4-16,-3 3 0 15,4 5 4-15,-4-1-13 16,-1 6 9-16,5 1 0 16,-4 0-12-16,3 0 7 15,0 0 5-15,-3 0-1 16,4 0 0-16,-4 8-11 16,-1 4 9-16,-2-1 3 15,1 3-14-15,-4 2 19 0,-3 1-5 16,0-2 0-1,0 9 8-15,0-5-6 0,0 2-2 16,-3 1 0-16,-7 5-1 16,-1 2 10-16,-1-5-9 15,2-4 11-15,4-3-5 16,-3-3 4-16,6 1-10 16,-3-5 0-16,0-3-2 15,6 0 7-15,-3-6-5 16,0 0 0-16,3-1 8 15,0 0-15-15,0 0 7 16,0 0-72-16,0 3-43 0,-9-3-223 16,-4 0-182-1</inkml:trace>
  <inkml:trace contextRef="#ctx0" brushRef="#br0" timeOffset="136423.31">5299 11986 6 0,'0'0'20'16,"0"0"23"-16,0 0-9 16,0 0 6-16,0 0 12 15,0 0-4-15,0 0 5 16,-13-73-4-16,10 63-17 16,0 3 4-16,3-3-8 15,0 3 12-15,0-3-12 16,0 4-3-16,0-2 35 15,0-1-24-15,3 3-21 0,6-5 18 16,9-1-21 0,-3 2 24-16,4-3 2 0,0 4-17 15,-5-2 19-15,-1 8-28 16,-7 0-11-16,-3 3 1 16,2 0 0-16,-1 0-2 15,1 0 0-15,-2 0-8 16,4 0 1-16,-4 3 1 15,0 0 6-15,0 0-10 16,-3 0 15-16,0-3-5 16,0 0 0-16,0 0 1 15,0 0-6-15,0 0 6 16,0 0-1-16,0 0 24 16,0 0-22-16,0 0 11 15,-9 0-2-15,-7 0-2 0,-1 0-6 16,-5 0-3-16,-2 0 0 15,-1 0-9-15,1 7 5 16,0 10 4-16,3 0-1 16,2 5 3-16,-1 4-12 15,1-2 10-15,10 2 0 16,0-3-11-16,9-1 11 16,0-2-13-16,0-3-52 15,15 0-46-15,4-4-97 16,-2-9-140-16</inkml:trace>
  <inkml:trace contextRef="#ctx0" brushRef="#br0" timeOffset="152087.23">5474 14891 0 0,'0'0'45'16,"0"0"28"-16,0 0-43 15,0 0-8-15,0 0 3 0,0 0 9 16,0 0 33-16,0 0-10 16,16-25 6-16,-16 25 17 15,0-3-7-15,0 2 2 16,0-3-5-16,0 4-35 15,0-3 18-15,0 3-11 16,0 0-4-16,0 0 13 16,0 0-35-16,0 0 32 15,0 0-25-15,0 0-23 16,-3 0 26-16,3 0-24 16,0 0 5-16,-3 0 21 15,3 0-25-15,-3 0-1 16,-4 0-2-16,4 0 1 15,-3 0 9-15,0 0-8 16,3 0-2-16,0 0 6 0,0 0 5 16,-3 0-11-16,3 0 0 15,3 0 7-15,0 3-5 16,0-3-2-16,0 0 0 16,0 0-2-16,0 0 7 15,0 0-5-15,0 0 0 16,0 0 3-16,0 0-2 15,0 0-1-15,0 0 0 16,0 0-1-16,0 0 4 16,0 0-3-16,0 0 0 0,0 0 2 15,0 0-5-15,0 0 3 16,0 0 0-16,0 0 0 16,0 0 4-16,0 0-4 15,0 0 0-15,0 0 4 16,0 0-9-16,0 0 5 15,0 0 0-15,0 0-5 16,-3 0 10-16,0 0-5 16,-6 4 0-16,-4 3 9 15,-1-1-7-15,1 5-2 16,-2 4 0-16,-1 6-9 16,-1 4 15-16,1 5-6 15,5 1 0-15,2-2 10 16,2 4-11-16,7-3 1 15,0-6 0-15,0-4-3 0,4-2 13 16,11-1-10-16,6-4 0 16,7-4 3-16,5 2 4 15,6-7-7-15,3-4 0 16,1 0 13-16,-1-4-4 16,-6-9-9-16,-8-4 0 15,-4 1 6-15,-8 7-2 16,-10 2-4-16,-3 7-17 15,-3 0-13-15,0 0-62 16,-9 16-90-16,-13 11-365 16</inkml:trace>
  <inkml:trace contextRef="#ctx0" brushRef="#br0" timeOffset="153115.29">5498 15731 333 0,'0'0'116'16,"0"0"-97"-16,0 0 13 16,0 0 33-16,0 0 1 15,-42 73-56-15,42-61 12 16,3-1-3-16,6-5-16 16,0-6 33-16,4 0-19 15,-2 0 14-15,2 0 48 16,-1-6-21-16,3-11 4 0,-6 0-14 15,-3-6-36-15,-6 4 30 16,0-1-26-16,0 4-14 16,-9 6 30-16,-3 9-27 15,0 1 18-15,-4 0-23 16,2 11 15-16,-5 9-25 16,7 3 10-16,6 3 0 15,6-3-8-15,0-6 2 16,0-4 2-16,6-3-2 15,3-7-2-15,4-1-1 16,-2-2 9-16,1 0 0 16,-2 0 8-16,2-15-6 15,0-6 9-15,-8-2-1 0,-2-2-5 16,-2-2 14-16,0 10-19 16,-15 1 0-16,6 12 8 15,0 4-3-15,-1 0 0 16,2 8-5-16,-7 7-1 15,8 9-13-15,4-2 14 16,3-2 0-16,0-3-9 16,10-4 0-16,-1-9 8 15,-1-1-1-15,-2 0 2 16,-3-3-2-16,4 0 2 16,-1-6 0-16,0-11 28 15,0-6-26-15,-3 1 16 16,-3 2-14-16,0 6 8 0,0 4-8 15,0 5-4 1,-6 5-6-16,3 0 3 0,-6 18-67 16,-1 16-86-16,7 5-95 15,0-3-121-15</inkml:trace>
  <inkml:trace contextRef="#ctx0" brushRef="#br0" timeOffset="153913.44">5504 15896 307 0,'0'0'11'0,"0"0"33"15,0 0 42-15,0 0-21 16,0 0-24-16,0 0 4 0,0-13-24 15,0 13 25-15,0 0-3 16,0-2-4-16,0 2 5 16,0 0-31-16,0 0 7 15,0 0 0-15,0 0-19 16,0 0-2-16,0 0-55 16,0 0-73-16,0 0-71 15,-6 0-173-15</inkml:trace>
  <inkml:trace contextRef="#ctx0" brushRef="#br0" timeOffset="158695.57">3851 15830 1 0,'0'0'18'0,"0"0"-15"0,-110-3-1 16,83 3 30-16,7-4-9 15,4 1-18-15,4-1 11 16,6 4 12-16,0 0-26 16,3-3 10-16,-1 3-12 15,-1-3 0-15,-4 3 0 16,-1 0 0-16,1 0-4 15,1 0 4-15,2 0 1 16,-1 0 32-16,4 0 2 16,3 0 10-16,0-3-16 0,0 3-6 15,0-3 22-15,0 3 3 16,0 0-9-16,0 0 11 16,0-4-29-16,0 4-7 15,0-3-6-15,0 3-8 16,3 0 0-16,12 0 0 15,7 0 18-15,5 0 22 16,7 0-11-16,2 0-11 16,3 0 12-16,-3 0-22 15,7 0 2-15,-3 0 1 16,1 0-8-16,0 0 13 16,-2 0-13-16,3-7 3 15,-2 1 6-15,-4 2-11 16,1 1 4-16,-7-1-5 15,0 4 0-15,1 0-1 0,-1 0 1 16,-3-3 0-16,1 3-1 16,2 0 5-16,0 0-4 15,1 0 0-15,5-2 5 16,3-1-9-16,4-1 4 16,-4 1 0-16,1 0-2 15,-1 2 9-15,-5-2-7 16,-1 3 0-16,-5 0 0 15,-4 0-3-15,-3 0 3 16,-6 0 0-16,-3 0-2 0,1 0 8 16,1 0-6-1,5 0 0-15,1 0 4 0,2 0-8 16,2 0 4-16,-2 0 0 16,1 0 0-16,-4 0 5 15,0 0-5-15,-4 0 0 16,-4 0 0-16,5 0-4 15,-1 0 4-15,0 0 0 16,4 0-2-16,-2 0 7 16,5 0-5-16,5 0 0 15,-2 3 3-15,1-3-5 16,4 1 2-16,-5 2 0 16,2 0-3-16,-5-3 8 15,0 2-4-15,-2-2-1 16,4 0 0-16,1 0-1 0,2 0 1 15,4 0 0-15,2 0-5 16,3 0 10-16,0 0-5 16,-2 0 0-16,-4 0 0 15,0 0-6-15,-2 0 6 16,2 0 0-16,1 0-4 16,2-2 9-16,4 2-5 15,-1-3 0-15,0 0 3 16,1 3-9-16,-4 0 6 15,3 0 0-15,-6 0-1 16,1 0 3-16,-1 3-2 16,-2-3 0-16,2 3 0 0,7-3-4 15,2 0 4-15,3 0 0 16,7 0-2-16,3-6 2 16,2 2 0-16,1-2 0 15,3 2 0-15,2-2-9 16,1 2 9-16,8-3-1 15,5-2-5-15,1 6 2 16,4-8 0-16,-3 5 4 16,0-5-8-16,-1 5-1 15,-1-4 9-15,-8 4 0 16,-2-2-9-16,-6 3 10 16,-6 1-2-16,-7-4 1 15,-6 3 0-15,-5 1-7 16,-13 1-3-16,-6 3-70 15,-12 0-60-15,-3 0-70 0</inkml:trace>
  <inkml:trace contextRef="#ctx0" brushRef="#br0" timeOffset="160482.9">4094 16327 197 0,'0'0'46'0,"0"0"66"15,0 0-2-15,0 0-44 16,0 0 19-16,0 0-8 16,0 0-43-16,-16-48 18 15,16 38-35-15,3-5 11 16,10 1 2-16,5-3-30 16,3 5 0-16,3 3-3 15,-2 8 7-15,-4-1-16 16,0 2 7-16,0 5-21 15,-8 11 3-15,-2 1-24 16,-5 5 20-16,-3 2 5 0,0-2 10 16,-11 2 12-16,-5-1 4 15,1-3-4-15,5-6 5 16,-1-5 1-16,8-2-6 16,3-7 0-16,0 0 4 15,0 0 7-15,0 0-11 16,3-20 4-16,12-10-7 15,3-10 5-15,7-3-2 16,-4-6 0-16,-3 3 5 16,0 6-2-16,-9 10-3 15,-3 13 0-15,-6 14 11 0,0 0-7 16,0 3 1-16,0 3-5 16,0 17-18-16,0 16 18 15,0 8 16-15,0 5-12 16,0-2-4-16,0-2 8 15,10-4-16-15,7-5-7 16,5-13-29-16,11-7-14 16,1-12-114-16,2-4-91 15</inkml:trace>
  <inkml:trace contextRef="#ctx0" brushRef="#br0" timeOffset="160989.88">4631 16279 586 0,'0'0'65'0,"0"0"-2"15,0 0 41-15,0 0-39 16,0 0-65-16,0 0-13 16,21 0 12-16,25-6 0 15,9-4 2-15,5-4 14 16,-6-2-15-16,-5 3 0 15,-7-3-2-15,-14 3-64 16,-10 9 6-16,-9-2 1 16,-9 6 19-16,0-4 39 0,0-2-6 15,-15 0-47-15,-12-5-69 16,-1 5 101-16,-2-5 20 16,6 5 4-16,2-2 4 15,11 3 62-15,4 5-9 16,5-5-3-16,2 5-3 15,0-2-39-15,0-5 2 16,6 4-13-16,11-4-3 16,7 0 28-16,1 7-26 15,5 0 20-15,4 0-1 16,-1 14-6-16,0 0 17 16,-8 5-27-16,-4 4-2 15,-9-3 17-15,-6-1-13 0,-6 1-6 16,0 4 14-1,-3 2-11-15,-9-2 16 0,-3 1-20 16,0-5-30-16,-1 0-73 16,4-3-36-16,1-11-120 15,4-6-96-15</inkml:trace>
  <inkml:trace contextRef="#ctx0" brushRef="#br0" timeOffset="161473.1">5338 15916 104 0,'0'0'0'0,"0"0"-67"16,0 0 54-16</inkml:trace>
  <inkml:trace contextRef="#ctx0" brushRef="#br0" timeOffset="162372.34">7031 16260 420 0,'0'0'145'0,"0"0"-52"16,0 0-9-16,0 0 46 15,0 0-73-15,0 0-26 16,3-14 33-16,-3 11-43 15,0 3-1-15,-13-3-1 16,-4 3-17-16,-11 0-2 16,-8 0 0-16,-13 3 0 15,-6 3-13-15,-8-1 9 16,-4 0-9-16,1-5 5 16,11 0 16-16,6 0-9 15,13 0 1-15,8 0 0 0,1 0-8 16,9-5 5-16,6-3 3 15,3-1-1-15,3-5-20 16,6-3-4-16,0-7-67 16,0-4 4-16,3 5 31 15,3-1 30-15,2 8 27 16,-4 6 0-16,-1 4 6 16,-3-1 15-16,3 3-13 15,-3 1 7-15,3 0 39 16,-3 3-34-16,0 0 19 15,0 0-2-15,0 0-10 16,0 0 20-16,0 0-32 16,-9 3-11-16,-6 11 16 15,-4 2-6-15,2 0-5 16,-2 5 16-16,4-4-22 0,0 0 19 16,3 0-16-16,-1 0-3 15,7-4 17-15,0-2-19 16,6-2 2-16,0 2-3 15,3 5 4-15,19 4-10 16,11-1 6-16,9 2 0 16,10-2-13-16,3-2-42 15,-7 0-124-15,-11-1-141 16</inkml:trace>
  <inkml:trace contextRef="#ctx0" brushRef="#br0" timeOffset="162692.63">6452 16665 137 0,'0'0'163'0,"0"0"-163"16,0 0-17-16,0 0-50 15,0 0-58-15</inkml:trace>
  <inkml:trace contextRef="#ctx0" brushRef="#br0" timeOffset="162925.57">6452 16665 24 0,'-22'-20'19'16,"22"20"35"-16,0-2 15 16,0 2-12-16,0-3-13 15,0 1 33-15,0 1-2 16,0 0-12-16,0-3 23 0,0 4-9 15,0 0-19-15,0 0 0 16,0 0-30-16,0 0 4 16,0 0-20-16,0 0-6 15,0 0-12-15,0 0 3 16,0 0-13-16,0 0-9 16,0 4-75-16,0 5 43 15,0 4-82-15,0-1-72 16,0-7-9-16</inkml:trace>
  <inkml:trace contextRef="#ctx0" brushRef="#br0" timeOffset="163697.37">7040 16627 496 0,'0'0'107'0,"0"0"-2"0,0 0 9 16,0 0-42-1,0 0-59-15,0 0-13 0,3-20-9 16,13 13 9-16,4 2 0 16,-1 3-15-16,-2 2 4 15,-1 0-9-15,-4 2-2 16,-2 11 21-16,-2 2-33 15,-8-2 26-15,0 4-11 16,0-5-7-16,0-1 22 16,0-2-7-16,0-4 11 15,0-5-1-15,0 0 8 16,0 0-7-16,0 0 16 16,0 0-11-16,0-17 8 15,12-13-13-15,7-10 0 0,8 1-5 16,1-1 8-16,-4 3-3 15,0 11 0-15,-6 3 3 16,-9 13 32-16,-3 6-1 16,-6 1 20-16,0 3 16 15,0 0-49-15,0 12 2 16,0 17 3-16,0 10 32 16,0 7-4-16,0-7-54 15,7 1 4-15,7-10-14 16,5-7-4-16,1-7-87 15,2-16-134-15,-3 0-148 16</inkml:trace>
  <inkml:trace contextRef="#ctx0" brushRef="#br0" timeOffset="167061.19">11087 15312 377 0,'0'0'7'0,"0"0"-7"16,0 0 0-16,0 0 33 16,122 0 41-16,-43 0-26 0,21 0-18 15,21-4 17-15,28-9-31 16,36-12-3-16,36-4 2 16,36-8-9-16,32-1 12 15,27 5-17-15,18 6 10 16,9 1-6-16,2 9-5 15,-10 2 0-15,-11 4 16 16,-18 2-15-16,-20 1-1 16,-30-1 0-16,-25-1 12 15,-30-3-13-15,-44 2 1 16,-41 1 0-16,-44 1 0 16,-34 3 0-16,-32-1 0 15,-6-5-2-15,-35 0-1 0,-24 2-97 16,-26 4-175-1,-21 2-65-15</inkml:trace>
  <inkml:trace contextRef="#ctx0" brushRef="#br0" timeOffset="167948.05">13612 15051 237 0,'0'0'2'16,"0"0"14"-16,0 0 79 15,0 0-38-15,0 0 14 16,0 0-46-16,0-24-25 15,0 41 0-15,0 2 22 16,0 5 12-16,0-2 10 16,0-6-19-16,5-1-8 0,5-9 3 15,-7-2-15-15,0-1 0 16,0-3 16-16,0 0-1 16,4 0 50-16,-4-9-10 15,3-11-16-15,-3-1-9 16,-2-6-30-16,-1 2 8 15,0 2-2-15,-1 6-6 16,-5 4 13-16,3 12-9 16,0 1 10-16,-4 7-19 15,-2 17-25-15,0 11 25 16,1 2 0-16,7-4 11 16,1-7-15-16,0-9 4 15,0-6 0-15,1-8 0 0,3-3 10 16,0 0-9-1,-4 0 16-15,6 0-10 0,3-14 43 16,1-9-41-16,-3-7-7 16,-2 2 14-16,-5 9-8 15,0 4-8-15,0 11 7 16,0 4-3-16,0 0-8 16,0 0 1-16,0 21-27 15,-6 10 17-15,0 10 5 16,2-4-71-16,1 2-57 15,0-7-77-15,-6-5-82 16</inkml:trace>
  <inkml:trace contextRef="#ctx0" brushRef="#br0" timeOffset="171562.14">13613 14485 111 0,'0'0'34'15,"0"0"19"-15,0 0-32 16,0 0-7-16,0 0 10 15,0 0 42-15,0 0-18 16,-6-16-25-16,6 13 29 16,0 0 3-16,0-3 6 15,5-1-15-15,0-4-15 16,5 2 16-16,-7-1-22 16,3-2-6-16,0 0 20 0,1-1-16 15,-3 1 6-15,1-2 7 16,3-2-4-16,-5 5 11 15,0 1-24-15,-3 1 1 16,4 8 31-16,-4 1-30 16,0 0 9-16,0 0-16 15,0 0-8-15,0 0-12 16,0 4-5-16,0 15 11 16,0 9 5-16,0 7 13 15,0-1 16-15,-4 2-6 16,1 3-25-16,0-3 24 15,-4 1-22-15,1-4 4 0,2-2 16 16,-3-3-19 0,1-10 1-16,3-5 6 0,0-3-6 15,3-8 8 1,0 2-15-16,0-4 3 0,0 0 11 16,0 0-5-16,0 0-9 15,0 0 6-15,0 0 0 16,0 0-2-16,0 0-4 15,0 0 0-15,19 6 12 16,4 1-11-16,8 0 8 16,9-7 1-16,2 3-5 15,4-3 5-15,-4 0-10 16,-12 0 0-16,-5 0-3 16,-11 0 3-16,-11 0-24 15,-3 0-28-15,0 0-40 0,-3 0-17 16,-20-3-309-16,-13-8-185 15</inkml:trace>
  <inkml:trace contextRef="#ctx0" brushRef="#br0" timeOffset="172149.84">13682 14284 251 0,'0'0'35'0,"0"0"99"15,0 0-72-15,0-83 1 16,0 64 5-16,3 3 20 16,0 4-3-16,-3 7 4 15,0 2 25-15,0 3-59 16,0 0-21-16,0 0 9 15,0 0-39-15,0 0 6 16,0 0-10-16,0 0 8 16,0 0-11-16,0 0 3 15,0 0 0-15,0 16-11 16,3 17 17-16,-3 10-6 16,0 9 26-16,0 5-14 15,-3 4 14-15,-6-3-10 0,-4-10-11 16,3-1 13-16,3-13-12 15,4-9 0-15,-1-8 1 16,4-9-3-16,0-3 14 16,0-5-18-16,0 0 3 15,0 0 30-15,0 0-30 16,0 0 13-16,10 0-7 16,17 0-5-16,9-3 21 15,6-2-25-15,4 0 1 16,2 0 11-16,4 1-5 15,-10-3-7-15,-6 4 1 16,-11 0 11-16,-9 3-16 16,-10-3 4-16,-5 2 0 0,-1 1-8 15,0 0 8-15,0-3-28 16,-13 3-76-16,-15 0-186 16,-15 17-244-16</inkml:trace>
  <inkml:trace contextRef="#ctx0" brushRef="#br0" timeOffset="173082.4">12559 15691 274 0,'0'0'95'15,"0"-96"97"-15,-4 63-29 16,-1 16 54-16,0 8-70 16,1 9-55-16,1 0-15 0,0 0-77 15,-6 26-7 1,-7 24 3-16,-1 19 4 0,1 18 25 15,7 6-23-15,1 4 0 16,8 1 7-16,0-9-9 16,0-14-1-16,0-22 0 15,0-21-43-15,0-15-10 16,0-7-56-16,0-10-73 16,-7 0 73-16,-18-25-62 15,-5-13-74-15,-5-11 191 16,3-9 55-16,5 3 31 15,6 4 57-15,3 14 47 16,15 10 10-16,3 4-43 0,18 3-67 16,17-1-35-16,18 1 0 15,11-2-1-15,3 2 1 16,-1 1-5-16,-5-1-5 16,-6 3-30-16,-16 1 2 15,-6-3 24-15,-14-2 7 16,-9-6 4-16,-7 1 3 15,-3 3 0-15,0 7 16 16,-4 6 13-16,-5 10 45 16,-4 0 5-16,1 7-66 15,-2 29 2-15,1 10-6 16,7 17 21-16,0 10 35 0,6 8-33 16,0 2-20-1,0-6-10-15,6-8-2 0,6-19-51 16,6-18-60-16,0-21-108 15,-4-11-49-15,2-17-154 16</inkml:trace>
  <inkml:trace contextRef="#ctx0" brushRef="#br0" timeOffset="173475.68">12835 15920 358 0,'0'0'136'15,"0"0"28"-15,0 0 7 16,0 0-127-16,0 0-40 15,0 0-8-15,6-24-13 16,16 22 17-16,5-1 0 0,-5 3-8 16,-2 0-35-16,-8 8-14 15,-2 1 8-15,-10 8 40 16,0 0-28-16,-3 7 29 16,-16-2 8-16,-1 2 8 15,7-10 16-15,7-4 1 16,3-5-23-16,0-5 16 15,3 0-13-15,0 0 28 16,6-19-14-16,12-11 0 16,6-10 5-16,-2 4-24 15,-1 3 5-15,-6 9-1 16,-6 12 0-16,-5 2 23 16,0 10 26-16,-2 0-39 0,-2 0-14 15,1 13-4 1,2 11 4-16,4 8 22 0,-1 2-22 15,7-2-1-15,-3-2-17 16,10-7-154-16,-2-10 19 16,3-13-144-16</inkml:trace>
  <inkml:trace contextRef="#ctx0" brushRef="#br0" timeOffset="173713.57">13200 15671 529 0,'0'0'198'0,"0"0"132"0,0 0-236 16,0 0-61-16,0 0-33 16,0 0 1-16,30 47 42 15,0-10-26-15,-4 8 12 16,0 2-6-16,-14 5-21 16,-9 7 10-16,-3 5-12 15,-19 5 0-15,-14-3 0 16,-9-3 0-16,0-7-28 15,3-15-35-15,7-3-129 16,15-21-180-16,7-17-154 16</inkml:trace>
  <inkml:trace contextRef="#ctx0" brushRef="#br0" timeOffset="174253.54">13536 15978 655 0,'0'0'136'0,"0"0"111"16,0 0-119-16,0 0-95 15,0 0-2-15,0 0-18 16,29-101-4-16,3 64 0 16,-2 1-9-16,-1-7 0 15,0 0 2-15,-7 3 0 16,-5-4-2-16,-1 8 2 15,-10 7 5-15,-2 10-7 16,-1 2 0-16,-3 13 4 0,0 4-4 16,0 0 0-1,0 0-9-15,-12 4 7 0,-5 15-4 16,-10 2 4-16,6 5 2 16,-2 4 0-16,9-1-5 15,-1 0 5-15,7-11 0 16,5-2-2-16,2-10 0 15,1-6-2-15,0 0 4 16,0 0 0-16,0 0 9 16,18-15-6-16,5-10 8 15,9-8 7-15,-2-3-14 16,-4-3 8-16,3 5-12 16,-10 11 3-16,1 3 32 15,-8 12-35-15,-5 6 12 16,-4 2-10-16,0 0 5 0,-2 0-14 15,7 12 7-15,3 6 0 16,2 5 3-16,-4 8-3 16,0-2-2-16,-4 8-16 15,2 2-76-15,-4-2-78 16,0-4-233-16</inkml:trace>
  <inkml:trace contextRef="#ctx0" brushRef="#br0" timeOffset="175259.21">14991 15923 369 0,'0'0'78'0,"0"0"-10"16,0 0-59-1,0 0-2-15,0 0-6 0,0 0-1 16,16 0 0-16,-13 0-3 16,-3 0 8-16,0-3-5 15,0 3 5-15,0-1 18 16,0 1 66-16,0 0-29 16,0 0 21-16,0-3 21 15,0 0-28-15,0-2 20 16,0-3-9-16,-3-4-55 15,-16-7 1-15,-1-6-20 16,-10-3 6-16,-8-4 29 0,-8 2-33 16,-8-6-8-16,-12 5-5 15,-3-2 0-15,-1 2-2 16,-2 3 2-16,13 3 0 16,5 5 4-16,11 3 0 15,16 6 10-15,15 2 13 16,9 5-26-16,3 4 14 15,0-2-15-15,0 2 0 16,0 0-2-16,0 0-1 16,0 0-1-16,0 0 2 15,0 0 2-15,0 0-16 16,3 0 14-16,9 0 2 16,2 0 2-16,2-5 4 15,0 0-6-15,1-2 0 16,-4 0 4-16,-4 1-7 0,-2-4 3 15,2 6 0-15,-6-1 4 16,2-3 1-16,-2 2 2 16,-3-5-7-16,0-2 2 15,3 4 2-15,0-5-3 16,-3 4-1-16,3 0 0 16,-3 4 4-16,0 4 5 15,0-1 5-15,0 3-13 16,0 0 25-16,0 0-24 15,0 0-2-15,0 0 0 0,-3 5 4 16,-6 15-7 0,-9 9 6-16,-3 9-3 0,-6 1 44 15,2 3-36-15,1-5 2 16,6-4 8-16,4-2-16 16,11-6 7-16,3-6-9 15,0 1 2-15,13-3 0 16,6-2-2-16,8 0 0 15,1-5 4-15,5-6 5 16,0-1-12-16,-2-1 3 16,-1-2-40-16,-7 5-25 15,-7 3-78-15,-6 6-53 16,-10 5-191-16,-3 2-124 0</inkml:trace>
  <inkml:trace contextRef="#ctx0" brushRef="#br0" timeOffset="182619.15">5019 12487 1 0,'0'0'2'0,"0"0"-1"15,0 0-1-15</inkml:trace>
  <inkml:trace contextRef="#ctx0" brushRef="#br0" timeOffset="183029.75">5584 12414 26 0,'0'0'42'0,"0"0"-6"15,0 0-3-15,0 0-33 16,0 0 5-16,0 0-5 16,0 0-31-16,8 0-67 15</inkml:trace>
  <inkml:trace contextRef="#ctx0" brushRef="#br0" timeOffset="184760.86">12500 11087 25 0,'0'0'75'0,"0"0"23"16,0 0-15-16,-56-79 25 15,37 56-15-15,0 2 14 16,2 1-8-16,2 4 19 16,3 7 18-16,3 1-50 15,6 6-10-15,0 1 8 16,3 1-51-16,0 0-1 16,0-3-25-16,6 3-6 15,46-3-2-15,29-7 2 16,29 0 12-16,14-7 3 15,-3-2-8-15,-8 2-8 16,-16 1 0-16,-12 6 11 0,-26 0-22 16,-21 6 11-16,-25 1-24 15,-8 0 21-15,-5-1-4 16,-27-1 2-16,-19-5-6 16,-21 2-40-16,-5-1 50 15,0-1-27-15,13 3 21 16,8-3-7-16,11 3 16 15,7-2-2-15,11 3 0 16,7-2 11-16,8 5 0 16,7 3-1-16,0 0 1 15,0 0-6-15,0 0-5 16,19 0-2-16,11 0-5 0,8 0 14 16,5 14 3-16,2 3-10 15,1 5 0-15,-2 11 0 16,-4 6 10-16,-10 4-10 15,-15 7 0-15,-15-3 9 16,0 2-16-16,-33 0 7 16,-8-2 0-16,-1-1-9 15,-3 1-3-15,3-2-41 16,2-1-124-16,7-15-270 16</inkml:trace>
  <inkml:trace contextRef="#ctx0" brushRef="#br0" timeOffset="185767.54">15071 10340 384 0,'0'0'23'16,"-28"-79"42"-16,18 55 118 16,3 9-44-16,1 5 3 15,6 10-43-15,-3 0-45 16,-4 3-54-16,-6 33-7 16,-4 17 7-16,-9 20 17 15,1 6 26-15,-5-3-18 0,8-7-16 16,2-10 31-16,10-12-35 15,1-11-5-15,6-15 1 16,3-11 8-16,0-8-8 16,0-2-1-16,0 0 0 15,3 0 11-15,12-3-2 16,12-6-9-16,6 5 0 16,2 1 3-16,5 3-6 15,1 0 3-15,1 0 0 16,1 3-10-16,-4 1 10 15,-3-4-7-15,-7 0 1 16,0-8 5-16,-9-16-1 16,0-2 2-16,-5-9 0 15,-3-5 5-15,-4-4-4 16,-1-1-1-16,-7-4 3 0,0 8 0 16,0 12 5-16,0 16 0 15,0 9 1-15,0 4-1 16,0 21-8-16,-4 18-15 15,0 17 10-15,2 12 10 16,2-7-13-16,0-8 8 16,16-10-35-16,4-11-3 15,9-15-87-15,10-17-29 16,7-10-34-16,2-27-7 16,-2-11-93-16</inkml:trace>
  <inkml:trace contextRef="#ctx0" brushRef="#br0" timeOffset="186016.54">15640 10258 147 0,'0'0'179'0,"0"0"-18"0,0 0-47 16,0 0-67-16,0 0-44 15,0 0 24-15,-74 85-13 16,74-59-11-16,3-2 10 16,12-14-6-16,2-7-4 15,-1-3 64-15,-3-9 37 16,0-12 24-16,1-12-80 15,-8 4-22-15,-6-4 11 16,0 9-37-16,0 6 1 16,-6 11-12-16,-11 7-18 15,1 16-45-15,-3 23-108 16,-4 17 46-16,10 14-52 16,7-5-117-16</inkml:trace>
  <inkml:trace contextRef="#ctx0" brushRef="#br0" timeOffset="186719.1">15757 10624 644 0,'0'0'114'16,"0"0"117"-16,0 0-123 16,0 0-17-16,0 0-40 15,0 0-51-15,-9-32-13 0,9 61 3 16,0 10 10-16,3 5 0 15,3-1 0-15,-3-8 0 16,6-12 0-16,1-6 1 16,1-13-1-16,2-4 7 15,8-4-3-15,9-19 18 16,10-12-22-16,5-6 5 16,1-8 1-16,-4-4-1 15,0 4-5-15,-8 9 0 16,-7 13 6-16,-10 15-13 15,-1 12 7-15,-6 0-7 16,-1 22-5-16,1 5 2 16,-1 6 10-16,2-7 0 15,-2-9 5-15,4-4-2 16,7-10-3-16,2-3 0 0,14-13 26 16,7-14-14-16,-1-6 10 15,4-6 4-15,-4-5-20 16,-11 2-5-16,-1 6-1 15,-11 13 0-15,-8 12-1 16,-8 8 1-16,-3 3-6 16,3 13-8-16,-3 17-3 15,10 11 12-15,5 7 5 16,12-1 0-16,2-10 0 16,4-9 2-16,-1-11-2 15,-10-7 0-15,5-10 9 16,0-6-8-16,2-18-1 0,3-10 0 15,-5-5-4 1,0-6 9-16,-3-2-5 0,-2-3 0 16,-7 11 10-16,0 15-5 15,-9 9-5-15,-6 15 0 16,0 0-3-16,0 15-4 16,0 25-15-16,-3 9 15 15,-6 5 10-15,-2-1-12 16,8-13-16-16,3-8-73 15,0-9-61-15,10-16-114 16,12-7 5-16,5-15 6 16</inkml:trace>
  <inkml:trace contextRef="#ctx0" brushRef="#br0" timeOffset="186976.49">17159 10086 353 0,'0'0'169'0,"0"0"-4"0,0 0-73 15,0 0-80-15,0 0 5 16,0 0-4-16,-73 99-4 16,73-79-18-16,3-6 9 15,6-9 0-15,2-5 17 16,3 0 2-16,4-22 63 16,-5-6-42-16,2-7-36 15,-4-5 16-15,-8 8-20 0,-3 2-11 16,0 13 9-1,0 14-48-15,-3 3-9 0,-12 20-114 16,1 12 3-16,4 8-59 16,3-3-80-16</inkml:trace>
  <inkml:trace contextRef="#ctx0" brushRef="#br0" timeOffset="187237.74">17520 10135 718 0,'0'0'14'0,"0"0"241"15,0 0-47-15,-9-78-118 16,9 78-26-16,0 10-64 0,6 24-11 16,3 19 11-16,-6 17 8 15,-3 20-6-15,-18 10 8 16,-14-2-8-16,-2 0-2 15,6-21 0-15,5-17-20 16,14-18-32-16,9-18-64 16,2-21-125-16,25-9-212 15,4-35 5-15</inkml:trace>
  <inkml:trace contextRef="#ctx0" brushRef="#br0" timeOffset="187429.37">17462 10449 179 0,'0'0'244'16,"-103"4"-146"-16,60 4 37 0,10-3-27 16,18-2 69-16,7-3-126 15,8 0-30-15,0 0-21 16,20 0-7-16,26 0 7 16,15-14 0-16,17-6-8 15,7 0-119-15,3-6-164 16,-1 0-127-16</inkml:trace>
  <inkml:trace contextRef="#ctx0" brushRef="#br0" timeOffset="187997.07">18784 10372 555 0,'0'0'6'15,"0"0"132"-15,0 0 2 16,-84-26-114-16,52 56 11 15,4 11-14-15,3 6-8 16,12 1 7-16,12 2-22 16,1-8 0-16,17-9-2 15,16-13-2-15,9-13 1 16,7-7-4-16,-4-17 7 0,-3-16 11 16,-10-9-5-16,-11-5-6 15,-15-5 6-15,-6-2-4 16,-3 9 8-16,-23 9-10 15,-7 19 4-15,-2 17-9 16,-1 3 3-16,1 30-8 16,8 16-6-16,17 9-141 15,10 0-42-15,23-15-166 16</inkml:trace>
  <inkml:trace contextRef="#ctx0" brushRef="#br0" timeOffset="188266.04">19311 10301 933 0,'0'0'44'0,"0"0"170"15,0 0-118-15,-40-72-6 16,35 72-30-16,-3 6-60 16,-6 36-13-16,-8 28 13 15,-5 32 7-15,3 21 24 16,-2 15-31-16,6 5 3 15,-3 2-4-15,-3-9 1 16,1-18 0-16,2-26-1 16,-1-26-55-16,5-23 3 15,-1-16-66-15,-5-21-84 0,-2-6-79 16,-1-32-61 0,2-19-64-16</inkml:trace>
  <inkml:trace contextRef="#ctx0" brushRef="#br0" timeOffset="188407.46">18774 11054 285 0,'0'0'85'0,"0"0"138"16,0 0 22-16,0 0-124 16,39-82-47-16,12 62-48 15,22-4-13-15,12 1 3 16,12-2-14-16,10 5-4 16,6 3-39-16,2-4-108 15,-12 1-222-15</inkml:trace>
  <inkml:trace contextRef="#ctx0" brushRef="#br0" timeOffset="189416.7">21100 10241 250 0,'0'0'101'16,"0"0"68"-16,-21-77-47 16,15 48-23-16,3 3 11 15,-2 3-15-15,2 2 0 16,-1 3-21-16,-8-1-23 15,-2 2 34-15,-3 3-66 16,-10 4-10-16,-1 4 13 16,-1 5-17-16,2 1-1 0,2 0-4 15,-1 17 10-15,3 17-3 16,0 11-3-16,5 14-4 16,7 11 25-16,8 2-17 15,3 6 14-15,0 2-6 16,0-3-7-16,0 3 16 15,0-8-25-15,0-4 0 16,0-4 3-16,-10-7-2 16,-5-8-1-16,4-9 0 15,-2-10-30-15,3-10-5 16,6-11-61-16,-2-4-39 16,3-5-55-16,-2-9-18 15,-2-21-154-15,3-12-17 16</inkml:trace>
  <inkml:trace contextRef="#ctx0" brushRef="#br0" timeOffset="189699.26">20616 10589 206 0,'0'0'63'15,"0"0"133"-15,0 0-4 16,0 0-11-16,0 0-26 16,0 0-69-16,-55-50-32 15,57 46-44-15,32-3 2 16,14-2 9-16,14-2-8 15,9 1-6-15,-2 4 10 16,-1-3-13-16,-7 4 11 16,-5 0-6-16,-12-2-2 15,-13 5 16-15,-9-3-13 0,-9 2 2 16,-9 3 18-16,-4 0-25 16,0 0 7-16,0 0-12 15,0 0 7-15,0 0-23 16,0 0-28-16,0 0-60 15,0 10-104-15,0 0-318 16</inkml:trace>
  <inkml:trace contextRef="#ctx0" brushRef="#br0" timeOffset="190471.25">22068 10493 109 0,'0'0'247'16,"0"0"-237"-16,0 0 83 15,0 0 35-15,0 0 21 16,64-80 16-16,-64 63-22 15,0 1-50-15,-3 3-31 16,-13 6-6-16,-7 4-46 16,-9 3 3-16,-11 15-13 0,-6 19 0 15,-3 16-3-15,4 5 11 16,9-1-8-16,11-5 0 16,18-6 1-16,3-10-13 15,7-5 12-15,0-11-5 16,10-9-1-16,10-8 2 15,8 0 4-15,10-19 0 16,2-11 6-16,-1-7-5 16,-7-3-1-16,-4-5 0 15,-6-2-4-15,-6 5 0 16,-3 15 4-16,-7 10 0 16,-5 13 1-16,-1 4-14 15,0 4 9-15,0 26-29 16,0 9 26-16,0 8 4 0,-1-1 3 15,1-7 0-15,0-2 5 16,0-11-17-16,14-11 12 16,4-9-14-16,8-6 10 15,10-6-2-15,10-26 4 16,5-7 2-16,2-11-13 16,-2-12 7-16,-8-4-1 15,-4-10 7-15,-6-3-8 16,-5 0 17-16,-8 5-9 15,-6 6 6-15,-6 12-4 16,-8 19 59-16,0 18-17 0,0 8 3 16,0 11 12-1,0 0-57-15,-9 8-2 0,-7 21-11 16,-8 17 11 0,6 13-1-16,0 7 1 0,6 10 0 15,0 10 1-15,8 1 2 16,4-3-3-16,0-10 0 15,11-16-35-15,6-8-22 16,4-16-63-16,-5-14-128 16,0-18-109-16</inkml:trace>
  <inkml:trace contextRef="#ctx0" brushRef="#br0" timeOffset="190751.61">22344 10304 552 0,'0'0'54'0,"0"0"156"15,0 0-68-15,0 0-66 16,0 0-50-16,0 0-26 16,28-19 0-16,24 15 51 15,11 1-20-15,4-4 1 16,-5 1-8-16,-6 1-19 15,-11-4 21-15,-16 6-26 16,-8-4 0-16,-9 7-5 16,-8 0-20-16,-4 0-101 0,0 8-205 15,-5 4-69-15,-10 5 88 16</inkml:trace>
  <inkml:trace contextRef="#ctx0" brushRef="#br0" timeOffset="191267.68">23194 10456 768 0,'0'0'137'16,"0"0"49"-16,0 0-122 0,0 0-46 15,0 0-2-15,0 0 11 16,46-29-21-16,-25 29-1 16,0 3-5-16,-2 16 5 15,-2 8-11-15,-11 2 6 16,-5 8-5-16,-1 3 1 16,-6-1-20-16,-14-3 21 15,0-3-5-15,-1-5-3 16,6-11-4-16,6-6 13 15,8-10 2-15,1-1 0 16,0 0 8-16,8-12-6 16,13-17-2-16,8-13 9 15,5-4-13-15,2-7 4 0,-1 0 0 16,0 5 18-16,-7 6-16 16,-8 14 16-16,-9 11 12 15,-8 16-19-15,-3 1 16 16,0 0-27-16,0 24-5 15,-4 12-2-15,-12 14 14 16,-2 3-4-16,0 0-3 16,3-5 2-16,2-2-15 15,5-14-30-15,6-13-46 16,2-9-60-16,20-10-153 16,19-10 50-16</inkml:trace>
  <inkml:trace contextRef="#ctx0" brushRef="#br0" timeOffset="191461.19">23678 10464 764 0,'0'0'136'0,"0"0"-3"16,0 0-76-16,0 0-17 16,0 0-40-16,0 0 0 15,91-9 13-15,-45 9-13 16,-5 0-47-16,-7 0-69 15,-8 1-165-15,-14 4-12 16,-12 3-71-16</inkml:trace>
  <inkml:trace contextRef="#ctx0" brushRef="#br0" timeOffset="191597.56">23613 10671 203 0,'0'0'171'0,"0"0"-122"16,0 0 22-16,0 0-43 15,0 0 47-15,136-17-75 16,-75 1-43-16,2-4-143 16,-2 2-145-16</inkml:trace>
  <inkml:trace contextRef="#ctx0" brushRef="#br0" timeOffset="191949.49">24347 10222 518 0,'0'0'152'0,"0"0"120"16,0 0-113-16,0 0-72 16,0 0-12-16,0 0-51 15,-12-15-7-15,0 20-11 16,-3 15 12-16,-6 16-14 15,-3 7 28-15,5 9-32 16,-1 2 46-16,7-2-39 0,4-10-6 16,9-11 3-1,0-5 7-15,5-12-11 0,15-4 0 16,10-10 1-16,9 0 7 16,9-13-8-16,1-11-3 15,-6-6-6-15,-8 3-53 16,-12 1-3-16,-15 6-64 15,-8 12-126-15,-15 8-267 16</inkml:trace>
  <inkml:trace contextRef="#ctx0" brushRef="#br0" timeOffset="192985.75">19207 12151 390 0,'0'0'130'0,"0"0"-124"16,0 0 58-16,0 0-22 15,0 0 40-15,0 0-17 16,19 36 17-16,7-36 30 16,8-7-39-16,9-16 11 15,5-11-45-15,-1-2-39 16,-5-6 18-16,-9 2-18 15,-9-3 0-15,-6 3 3 16,-9 11 3-16,-6 5-3 0,-3 15-3 16,0 9 6-1,0 0-13-15,0 6 1 0,-8 21-11 16,1 13 9-16,-3 6 11 16,10-3-3-16,0-7 0 15,14-7-12-15,7-12 3 16,5-7 9-16,7-10-1 15,3 0-5-15,8-22 12 16,6-12-5-16,2-10-1 16,-3-8-26-16,-3-2 25 15,-11-4-23-15,-6-1 24 16,-11 5 5-16,-6 7 1 0,-9 16 13 16,-3 11 41-1,0 13-26-15,0 7 44 0,0 0-65 16,0 7-13-16,-11 19-2 15,7 13 2-15,2 4 2 16,2 1-2-16,3 1 0 16,17-2 7-16,-4-6-7 15,7-3 0-15,-6-8 1 16,-2-6 8-16,-4-5-9 16,-5-8 0-16,-6-3 4 15,0-4-2-15,0 0 2 16,-11 0-4-16,-14 0 0 15,-17 0-6-15,-9 0-23 16,-8-4-34-16,-3-13-49 16,0-3-72-16,7-9-161 0,9-10-133 15</inkml:trace>
  <inkml:trace contextRef="#ctx0" brushRef="#br0" timeOffset="193367.26">19759 11427 103 0,'0'0'541'16,"0"0"-436"-16,0 0 16 16,0 0-98-16,0 0 30 15,0 0 30-15,-27 87-54 16,27-65 15-16,0-5-13 16,0-5-27-16,0-5 12 15,0-4-16-15,4-3 0 16,1 0 9-16,5-3-7 0,1-16 37 15,-1-11-11-15,-3 0-28 16,-4-2 17-16,-3 5-17 16,0 10 0-16,0 10 6 15,-1 4-3-15,-9 3-6 16,-2 10-13-16,-5 9 16 16,2 8-10-16,8-4 10 15,4-3-16-15,3 0 10 16,0-10-42-16,0-3 27 15,6-7 2-15,4 0 4 16,2-7 2-16,5-9 4 16,-7-4-76-16,2 3-97 0,-5 6-103 15,-5 3-166-15</inkml:trace>
  <inkml:trace contextRef="#ctx0" brushRef="#br0" timeOffset="194101.22">21262 11714 212 0,'0'0'82'0,"0"0"116"15,20-105-70-15,-17 78 16 16,3 7 31-16,-6 8-47 16,0 10-29-16,0 2-66 15,0 0 23-15,0 0 2 16,0 0-43-16,0 0 31 15,0 17-46-15,0 13 0 16,0 17 12-16,-3 7 11 16,-3 4 10-16,2 5-11 15,0 3-20-15,-4 1 35 16,0-3-36-16,-1-3 8 16,0-6 6-16,-2-9-11 0,4-4 7 15,1-13-11 1,3-7 5-16,3-6 2 0,-2-12-7 15,2 0 0 1,0-4 2-16,0 0 6 0,0 0-8 16,0 0 0-16,5 0 3 15,16 0 0-15,7 0 2 16,11 0-5-16,9 0 6 16,2 0 2-16,5-8-9 15,-4-1 1-15,-9-1-17 16,-9 4 16-16,-13 1-65 15,-10 2-1-15,-7 3-15 16,-2 0-55-16,-1 0-57 0,0 8-228 16,0-2-14-16</inkml:trace>
  <inkml:trace contextRef="#ctx0" brushRef="#br0" timeOffset="194575.48">22249 12094 901 0,'0'0'144'0,"0"0"-32"15,0 0-43-15,0 0-8 0,0 0-58 16,0 0 6-16,-3 16 10 15,-4 0-11-15,-2 5 17 16,6-5-25-16,3-3 4 16,0-5-6-16,0-5 2 15,0-3 0-15,0 0-5 16,10 0 14-16,9-3-9 16,3-10 1-16,2-8 9 15,-5-6-4-15,-3 1-6 16,-6 4 0-16,-10 2-2 15,0 10 9-15,0 6-8 16,0 4 1-16,-17 0-10 16,-1 0-3-16,-1 17 5 15,4 0 2-15,2 0 0 0,7-5-7 16,6 1 1-16,0-7-7 16,0 2-10-16,0-5 22 15,11-3-3-15,4 0-10 16,5 0-14-16,-2-4-79 15,-2-9-123-15,-8 0-156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23T03:46:06.330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2580 5673 80 0,'0'0'25'16,"0"0"56"-16,0 0-12 15,0 0-6-15,0 0 17 0,0 0-16 16,0 0-1-16,-19-27-28 16,19 25 9-16,0 1 0 15,0 1-26-15,0 0 13 16,-3 0-26-16,3 0-3 15,10-3-3-15,23-1 12 16,15 0 14-16,10-1-22 16,11 1 9-16,14 4-18 15,16 0 6-15,14 0-26 16,8-2-10-16,1-2-62 16,-1-3-40-16,-14 0-5 15,-19-1-57-15</inkml:trace>
  <inkml:trace contextRef="#ctx0" brushRef="#br0" timeOffset="2341.48">6782 5646 4 0,'0'0'53'16,"0"0"14"-16,0 0-6 16,0 0-16-16,0 0-17 15,0 0-17-15,0 0 15 16,-27 0 7-16,27 3-22 16,0-3 22-16,0 0-16 0,0 0 1 15,0 0 27-15,0 0-21 16,0 0 3-16,0 0-17 15,6 0 4-15,24 4 18 16,15 0 30-16,19-1-16 16,15-3-4-16,12 0-29 15,12 0 7-15,7 0-20 16,8-1 2-16,1-2 7 16,-1 3-9-16,-6 0 0 15,0 0 2-15,-12 0-1 16,-15 0-1-16,-11 0 0 15,-21 0 8-15,-15 0-15 16,-15 0 7-16,-13 0 0 16,-7 0 11-16,-3 0-11 15,0 0 33-15,-3 0-8 0,-22 0-15 16,-11 0-10-16,-16 0-27 16,-11 0-9-16,-8 0 35 15,-4 3-56-15,-4 4 30 16,0 0 8-16,-9-3-23 15,-6-1 29-15,-3-1-5 16,-1-2 11-16,-1 0-3 16,5 0 17-16,6 1-7 15,5 3 6-15,14-4-6 16,8 0 31-16,9 3-15 16,10-3-16-16,6 0 30 15,14 0-26-15,5 0 12 0,7 0 18 16,7 0-20-1,3 0 24-15,0 0-38 0,0 0 2 16,0 0 15-16,0 0-15 16,0 0-2-16,0 0 0 15,0 0-9-15,3 0 6 16,19 0-12-16,20 0 15 16,21 0 14-16,14 0-12 15,22 0 5-15,8 0-7 16,9 0 5-16,-2 0-4 15,-1-3-1-15,-13 3-7 16,-6-4 5-16,-15 1-20 16,-10-2 19-16,-17 1 3 0,-19 1-2 15,-14 1-3-15,-10-1 5 16,-9 3 0-16,0 0 28 16,0 0-5-16,0 0 17 15,0 0-4-15,0 0-31 16,0 0 16-16,0 0-21 15,0 0 0-15,0 0-16 16,0 0 18-16,0 0-2 16,0 0 0-16,0 0 10 15,0 0-16-15,0 0 6 16,0 0 0-16,0 0-1 16,0 0 3-16,0 0-2 15,0 0 0-15,0 0 7 0,0 0-13 16,0 0 6-1,0 0 0-15,0 0 3 0,0 0-3 16,0 0 0-16,0 0 2 16,0 0 8-16,0 0-9 15,0 0-1-15,0 0 0 16,0-2-9-16,0 2 9 16,0 0 0-16,0 0-6 15,0-1 14-15,0 0-3 16,0 1-5-16,0 0 2 15,0 0 9-15,0 0-8 16,0 0-3-16,0 0 0 16,0 0 9-16,0 0-9 15,0 0 0-15,0 0 1 0,0 0-8 16,3 0 7-16,-3 0 0 16,0 0-5-16,0 0 14 15,0 0-9-15,0 0 0 16,0 0 0-16,0 0-1 15,0 0 1-15,0 0 0 16,0 0 1-16,0 0 7 16,0 0-8-16,0 0 0 15,0 0 3-15,0 0-6 16,0 0 3-16,0 0 0 16,0 0-5-16,0 0 9 15,0 0-4-15,0 0 0 16,0 0 4-16,0 0-19 15,0 0 13-15,0 0-20 0,0 0-1 16,0 0-37-16,0-2 21 16,6-2-24-16,1 0-104 15,-2 4 27-15,-5 0-13 16,0 0-28-16</inkml:trace>
  <inkml:trace contextRef="#ctx0" brushRef="#br0" timeOffset="6795.64">9986 5696 11 0,'0'0'13'15,"0"0"19"-15,0 0-9 16,0 0-10-16,0 0 30 16,0 0 3-16,0 0-8 15,-49-28 10-15,46 26-2 16,0 2 13-16,0-3 4 15,3 3-22-15,0 0 29 16,0 0-42-16,0 0-21 0,0 0-7 16,0 0-1-1,19-2 1-15,14 0 26 0,12-3 14 16,13-3 2 0,6 2-30-16,12-5-3 0,15 2 13 15,15-4-17-15,15 4 6 16,16 2-10-16,5 0 3 15,1 4 17-15,-9 3-21 16,-18 0 2-16,-17 0-9 16,-26 0 6-16,-18 0-3 15,-22 0-11-15,-18-2-7 16,-6 2 21-16,-9 0 2 16,0 0 4-16,0 0 27 15,0 0-22-15,0 0 6 0,0 0-16 16,0 0-33-16,0 0-23 15,0 2-126-15,9 6-118 16,10-4 132-16</inkml:trace>
  <inkml:trace contextRef="#ctx0" brushRef="#br0" timeOffset="7425.84">12428 5561 162 0,'0'0'14'0,"0"0"-8"16,0 0 37-16,0 0 19 15,0 0 10-15,0 0-39 16,-30 0 55-16,27 0 4 16,3 0-30-16,0 0-10 15,0 0-39-15,0 0-12 16,0 0-2-16,11 0-26 16,18 0 27-16,13 10 49 15,10-3-21-15,3-4-4 16,-1-3-19-16,-4 0 4 15,-6 0-9-15,-14 0 4 16,-13 0-8-16,-7 0-6 16,-10 0 1-16,-4 0 8 15,-22 0 1-15,-16 0-17 0,-16 0 6 16,-11 0-1 0,-8 0-18-16,-1 4 29 0,2 6 1 15,15-2 0-15,16 1 0 16,15-4 4-16,20-5-12 15,10 3-21-15,10 3-135 16,29-3-31-16,10-3 53 16</inkml:trace>
  <inkml:trace contextRef="#ctx0" brushRef="#br0" timeOffset="10342.61">10930 4746 207 0,'0'0'0'15,"0"0"13"-15,0 0 9 16,0 0 57-16,0 0 22 16,0 0-21-16,-34 11 8 0,34-19 12 15,0-16-1 1,6-13-26-16,16-18-69 0,17-15 9 16,16-23 34-16,17-22-38 15,13-27 31-15,9-21-31 16,0-18-4-16,-3-6 20 15,-10 7-25-15,0 13 0 16,-9 30 4-16,-5 26 2 16,-15 41-6-16,-22 30 0 15,-21 25 8-15,-9 13 8 16,0 2-16-16,0 0 3 16,-32 5-7-16,-14 22 2 15,-15 14-2-15,0 3-8 16,9 2-32-16,10-10 39 0,12-10-14 15,11-11 19-15,9-6-9 16,10-8 18-16,0-1-9 16,10-8 0-16,24-23-5 15,20-12 5-15,10-6 0 16,-3 3 2-16,-4 8 8 16,-12 13-5-16,-14 11 4 15,-7 11-7-15,-5 3 7 16,-3 19-17-16,7 15 8 15,-1 12 0-15,5 6 7 16,3 3-5-16,-1-4-1 16,6-2-1-16,-5-2 11 15,-5-5-30-15,-8-1-20 16,-8-7-157-16,-9-18-136 0</inkml:trace>
  <inkml:trace contextRef="#ctx0" brushRef="#br0" timeOffset="11145.46">13090 2435 176 0,'0'0'339'0,"0"0"-274"16,0 0 97-16,-85-46-80 15,76 46-66-15,6 27-14 16,3 15 2-16,0 20 2 15,9 8-3-15,18 5 20 16,1-2-21-16,2-11 9 16,-3-7-11-16,-5-19 0 15,-10-13 5-15,0-16 0 16,-9-7-5-16,-3 0 96 16,0-16-2-16,0-23 3 15,0-14-97-15,0-17 9 16,-7-15-9-16,-7-2 3 0,-5 0-3 15,2 17 0-15,4 28 6 16,7 22-4-16,6 20-2 16,0 1-21-16,9 33-10 15,21 13 2-15,10 17 29 16,8 3 2-16,7-6 1 16,0-7-3-16,4-20 0 15,-3-6 3-15,-14-15-8 16,-10-11 10-16,-9-2-5 15,-4-15 7-15,-6-25-5 16,0-18 21-16,-9-17-23 16,-4-6 0-16,0-4 10 15,-21 1-10-15,-1 9 0 0,-1 19-3 16,7 20-11-16,7 19 4 16,5 15-15-16,4 2-73 15,0 24-165-15,13 12 105 16,11 12 7-16,0-6-69 15</inkml:trace>
  <inkml:trace contextRef="#ctx0" brushRef="#br0" timeOffset="12167.85">13876 2404 268 0,'0'0'31'16,"0"0"135"-16,0 0-23 15,0 0-21-15,0 0-18 16,0 0-66-16,-32-28-16 16,23 49-18-16,2 5-4 15,-3 9 10-15,10-3-5 16,0 1-3-16,0-7-2 16,10-2-6-16,6-7 0 15,7-12-16-15,2-3 21 0,5-2-4 16,0-16-14-16,-5-10-6 15,-5 1-8-15,-11-2 18 16,-9 5 13-16,0-1 4 16,-3 3 1-16,-12 10 6 15,0 5-8-15,0 5 0 16,-5 0-1-16,7 0-3 16,0 10-5-16,4 0 5 15,3 3-38-15,6-5-23 16,0 1-69-16,0-4 3 15,0-2-5-15,3-3 31 16,3 3-5-16</inkml:trace>
  <inkml:trace contextRef="#ctx0" brushRef="#br0" timeOffset="13770.46">14114 2005 338 0,'0'0'2'15,"0"0"97"-15,0 0 58 16,0 0-31-16,0 0-36 16,0 0-20-16,0 0-26 15,-32-41-32-15,32 48 4 16,9 19-10-16,7 13 40 15,0 17 14-15,1 14-19 16,-2 9 3-16,-5 10-21 16,-6 7-16-16,0-5 15 15,-1-9-22-15,0-21 0 16,3-19-1-16,7-21-4 0,7-14 1 16,16-7-47-16,14-29-6 15,20-29 18-15,5-18-190 16,-1-10-52-16,-8 5-29 15</inkml:trace>
  <inkml:trace contextRef="#ctx0" brushRef="#br0" timeOffset="13942.1">14221 2356 330 0,'0'0'51'15,"0"0"103"-15,0 0 33 16,0 0-46-16,0 0-141 15,0 0 9 1,124-68-9-16,-38 39-16 0,2 0-99 16,0 0-111-16,-6-1-98 15</inkml:trace>
  <inkml:trace contextRef="#ctx0" brushRef="#br0" timeOffset="14984.88">15010 2106 880 0,'0'0'18'0,"0"0"70"0,0 0-13 16,0 0-75-16,0 0-19 16,0 0 19-16,46-11 0 15,-14 25 1-15,-3 5-1 16,-10 5 0-16,-2 1 0 15,-4 2 0-15,-9-4 3 16,1-6-9-16,-5-7 6 16,0-10 0-16,0 0 5 15,0 0-2-15,1 0 11 16,4-2 12-16,3-20 14 16,8-15 5-16,3-13-45 15,10-6 0-15,1 0 22 0,-5 12-21 16,2 11 5-16,-11 16-6 15,-3 14 8-15,4 3-19 16,-2 20 8-16,1 15 3 16,-2 3-10-16,-1 0 10 15,-3-7-20-15,6-6-31 16,-3-11-26-16,-4-11 19 16,5-3-22-16,8-6 41 15,9-17 29-15,2-9-28 16,-3-3 1-16,-11-5 33 15,-4-3 8-15,-6-2 12 16,-3 9-15-16,-6 13 8 16,0 9 33-16,0 13 2 15,0 1-22-15,0 7-22 16,0 13-19-16,6 4 16 0,4-2 3 16,0-5-6-16,10-8-4 15,-4-6-6-15,7-3 14 16,-1-3 2-16,-2-16 2 15,-7-6 16-15,-4-6-18 16,-9 2-11-16,0-3 4 16,-6 6-7-16,-13 5 12 15,-5 11 4-15,-5 10 2 16,4 14-4-16,-5 22-2 16,11 12 2-16,2 4 2 0,16-1 7 15,1-8-9-15,18-7 0 16,11-14-5-16,10-13 5 15,7-9 3-15,9-13 44 16,10-17 15-16,0-13-34 16,6-8-9-16,-10-8-7 15,-5-5-6-15,-12-3 15 16,-9 3-14-16,-10 11-6 16,-12 21 28-16,-10 20-28 15,0 12 33-15,-3 5-34 16,0 24-23-16,0 12 23 15,-3 8 0-15,3-4 1 16,0-6-3-16,0-7 3 16,0-14-1-16,4-10 0 15,-2-8 10-15,1 0-5 0,1-4 5 16,3-19 5-16</inkml:trace>
  <inkml:trace contextRef="#ctx0" brushRef="#br0" timeOffset="15281.67">16622 1697 381 0,'-11'13'-294'0</inkml:trace>
  <inkml:trace contextRef="#ctx0" brushRef="#br0" timeOffset="17169.12">16309 1819 109 0,'0'0'108'0,"0"0"-18"16,0 0 149-16,-26-93-149 15,26 72 5-15,0-2-6 16,0 3 13-16,6 4-62 15,5 0-7-15,4 6-8 16,1-2-25-16,2 5 10 16,1 0-10-16,1 6 0 15,-2 1-6-15,-2 0 6 16,-7 0 0-16,0 0 0 16,-9 0 4-16,0 0-8 0,0 0 4 15,0 0 0 1,0 0 19-16,0 0-17 0,-11 0 14 15,-5 0-5-15,-9-6-5 16,1 6-5-16,-5 0-1 16,0 16 6-16,-1 19 28 15,5 19-34-15,6 10 0 16,15 10 20-16,4-1-16 16,6-6 9-16,24-12-13 15,12-17 0-15,10-12-7 16,9-17 10-16,5-9-3 15,1-18 4-15,-5-20-4 16,-3-12-9-16,-7-6-18 0,-13-6-20 16,-10-2 43-1,-9 0-18-15,-14 6 22 0,-6 14-5 16,0 15 15-16,0 17-6 16,-6 12 34-16,0 0-29 15,-6 23-9-15,3 11-14 16,3 11 14-16,6-6-2 15,3-6 4-15,18-11-6 16,3-8 4-16,9-13-5 16,-2-1 1-16,3-12 4 15,-4-17-6-15,-6-1 1 16,-3-8-31-16,-12 1 13 16,-4-4 8-16,-5-2 5 15,-5 4 0-15,-13 9 16 0,-3 12-6 16,2 18 28-16,-1 15-28 15,-2 30-11-15,-2 18 9 16,3 10 4-16,11 2 25 16,10-8-27-16,6-7 0 15,27-18-3-15,12-13 5 16,8-19-2-16,2-10 0 16,3-23 2-16,7-22-15 15,0-15-14-15,-6-8 11 16,-8-7-5-16,-9-9-19 15,-12 1 40-15,-15 8 7 16,-9 18-6-16,-4 27 79 16,-2 23 1-16,0 7-11 15,0 5-61-15,-11 27 3 16,2 8-12-16,6 11 0 0,3-5 9 16,9-5-14-16,24-5 5 15,10-7 0-15,5-5-6 16,-2-4 5-16,-11-6-11 15,-6-4-38-15,-13-1 33 16,-2 1 14-16,-8 2 3 16,-6 3-19-16,0 2 19 15,-6-3-37-15,-18 5 37 16,-1-2 10-16,-2-6-6 16,12-5 20-16,5-5-6 0,6-1 8 15,4-25 13 1,11-21-39-16,18-17-33 0,9-10-14 15,4-12-25-15,4-4 15 16,-3 9 5-16,-1 15 51 16,-17 26 1-16,-11 22 16 15,-8 12 62-15,-6 5 28 16,0 0-47-16,-12 5 11 16,-14 14-62-16,-2 9 0 15,-3 14 8-15,5-2-8 16,13-1-8-16,9-3 0 15,4-4 4-15,4-4-16 0,17-3 12 16,7-7 0 0,1-1-6-16,-6-6 6 15,-8-2 0-15,-4-2-2 0,-8-6 9 16,-3 2-17-16,0 2 10 16,0 1-44-16,0 7 40 15,-6 0-36-15,-6-2-7 16,7-4-73-16,4-6-82 15,1-1 81-15,3-21-94 16,21-22-107-16</inkml:trace>
  <inkml:trace contextRef="#ctx0" brushRef="#br0" timeOffset="17927.14">18072 1320 56 0,'0'0'151'0,"0"0"65"16,40-80-10-16,-40 71-34 15,0 8 30-15,0 1-110 0,-21 13-91 16,-4 15 22-16,-7 11-14 15,6 4-1-15,10 1-8 16,9 0 4-16,7-8-2 16,0-9-2-16,10-10 0 15,6-10-20-15,6-7 17 16,8-13-4-16,-4-18 7 16,1-17-8-16,-6-7 8 15,-7-1-15-15,-8 5-5 16,-3 18-20-16,-3 18 40 15,0 8 0-15,0 7-11 16,0 16 6-16,0 18-58 16,11 13 63-16,4 4 0 0,6-4 4 15,4-3 0 1,1-13-4-16,7-9 1 16,-1-15-6-16,4-7 5 0,5-16-2 15,-2-24-22-15,1-11-112 16,-11-4 18-16,-7-5 46 15,-15 2 23-15,-7 5 9 16,0 11 40-16,-10 15 26 16,-5 16 98-16,1 9 30 15,2 2-74-15,2 9-80 16,-4 10 6-16,11 5-4 16,3 3 0-16,7-4-2 0,21-5 5 15,12-6-1 1,2-7-1-16,-3-5 3 0,-7 0-5 15,-6 0 23-15,-9 0-18 16,-1 0-6-16,-10 0 3 16,2 1 0-16,1 17-3 15,-1 6 5-15,1 9-1 16,0 0 12-16,-2 1-16 16,4-12 0-16,2-8-4 15,1-7 6-15,8-7-4 16,8-9-19-16,9-19-51 15,1-11-15-15,-8-6-43 16,-6-5 13-16,-14-9 67 16,-5-3 50-16,-7 4 8 0,0 8 39 15,0 19 86-15,0 17 93 16,-1 9-74-16,-2 5-47 16,1 3-105-16,-2 23-2 15,1 14 2-15,1 5 8 16,2 0 1-16,0 2-18 15,9-6 4-15,14-3-122 16,-1-14-161-16,1-21 10 16</inkml:trace>
  <inkml:trace contextRef="#ctx0" brushRef="#br0" timeOffset="18104.6">19219 646 958 0,'0'0'0'0,"0"0"254"0,0 0-144 16,0 0-95-16,0 0-15 16,0 0-8-16,-33 6-32 15,33 25 33-15,3 11-63 16,4 10-85-16,4-2-129 16,-2-8-136-16</inkml:trace>
  <inkml:trace contextRef="#ctx0" brushRef="#br0" timeOffset="18861.62">19417 791 813 0,'0'0'231'0,"0"0"-18"0,0 0-157 16,0 0-55-16,0 0-1 16,-16 72-1-16,16-14-12 15,4 6 26-15,1 3-17 16,-4 1 4-16,2-6-28 15,-3-13-33-15,0-17-140 16,0-15-7-16,0-14 10 16,0-3-95-16,0-16 202 15,0-13-90-15,-7-10 174 16,-11 4 7-16,-9 5 64 16,-6 11 91-16,2 9 50 15,2 8-45-15,8 2 25 16,8 0-70-16,6 7-101 0,7 6-14 15,0 1-12-15,20 4 12 16,19-8 1-16,17-4 6 16,6-6-5-16,4-6-2 15,-2-16-68-15,-10-4 36 16,-5-6-30-16,-10 3 40 16,-11 4 19-16,-7 4 6 15,-18 9 21-15,-3 7 35 16,0 4 14-16,0 1-33 15,0 0-40-15,-2 11-36 16,1 3 31-16,1 0-33 16,0-3 34-16,13-5-8 15,16-3-8-15,7-3 12 0,3 0-39 16,-3-14 26-16,-3-6 21 16,-6-1 40-16,-3-2 58 15,-5 5 19-15,-2 3-28 16,-11 8 7-16,-2 4-61 15,-4 3-17-15,2 0-18 16,-1 21-9-16,5 14 8 16,11 24-1-16,0 17 4 15,6 17 20-15,7 23-20 16,0 5-2-16,-7-2 0 16,-6-12 6-16,-11-21-17 15,-6-22 6-15,-14-19 5 16,-15-19-10-16,-12-15 23 15,-8-11-7-15,-3-8 29 0,3-29-16 16,10-17 15-16,16-20-34 16,23-20-14-16,8-16 13 15,39 0-56-15,18 8-1 16,17 23 1-16,-3 29-81 16,-3 16-131-16,-21 12-239 15</inkml:trace>
  <inkml:trace contextRef="#ctx0" brushRef="#br0" timeOffset="19327.86">17861 2471 727 0,'0'0'10'0,"0"0"181"15,0 0 23-15,0 0-173 16,0 0 6-16,0 0-47 16,-74 73 14-16,65-3 1 15,0 13-14-15,9 14 3 16,0 3 18-16,0 0-17 15,0-4-5-15,6-17 0 16,-3-16-11-16,-3-15-8 16,0-18-95-16,0-10-113 0,-27-19-76 15,-5-2-20-15</inkml:trace>
  <inkml:trace contextRef="#ctx0" brushRef="#br0" timeOffset="19663.93">17505 3040 395 0,'0'0'90'0,"0"0"125"15,34-94-109-15,16 57-50 16,11-1 34-16,10 2-86 16,5 0-3-16,5 3 1 15,-10-1-2-15,-2-1-33 16,-15-2-76-16,-10-6 9 16,-12-6 70-16,-14-5 5 15,-7 4 18-15,-8 9 5 0,-3 18 4 16,0 10 62-1,0 10 119-15,0 3-50 0,0 0 18 16,-1 0-105-16,-2 0-30 16,-3 25 11-16,3 25-27 15,2 23 78-15,-2 12-21 16,3 4-31-16,0 5 16 16,0-3-42-16,4-12 0 15,11-12-12-15,9-25 12 16,2-21-48-16,13-21-35 15,17-10-58-15,2-40-112 16,-7-17-343-16</inkml:trace>
  <inkml:trace contextRef="#ctx0" brushRef="#br0" timeOffset="19868.22">18530 2579 660 0,'0'0'238'15,"0"0"-6"-15,0 0-163 16,0 0-29-16,0 0-31 15,-93 91 40-15,77-43-16 16,-4 6-17-16,10-1 27 16,7 0-43-16,3-7 0 15,7-12-3-15,25-15-18 16,14-16-37-16,11-8-44 16,1-31-114-16,-2-19-108 15,-10-9-98-15</inkml:trace>
  <inkml:trace contextRef="#ctx0" brushRef="#br0" timeOffset="20115.79">18703 2383 501 0,'0'0'169'15,"0"0"131"-15,0 0-142 16,0 0-51-16,0 0-71 16,0 0 23-16,-29-8-23 15,29 8 6-15,23 1 10 16,26 9 9-16,13 7 39 15,8 3-70-15,-2 7-21 16,-13 4-8-16,-10 8-1 16,-11 6 0-16,-18 4-2 15,-14 4-37-15,-5-1 4 0,-36 3-11 16,-15 1-62-16,-8-3 16 16,-6-10-96-16,10-14-268 15</inkml:trace>
  <inkml:trace contextRef="#ctx0" brushRef="#br0" timeOffset="20744.04">19642 2597 552 0,'0'0'318'0,"0"0"-316"16,0 0 26-16,0 0-16 16,0 0 19-16,0 0 28 15,46 27 21-15,-29-27-59 16,7-7 31-16,6-18-17 16,2-6-17-16,-2-7-6 15,-6-4-2-15,-7-2-12 16,-14-1 2-16,-3 8-15 15,0 10 9-15,0 13 6 16,0 10 0-16,-3 4-4 0,-3 7-2 16,3 22-16-16,3 11 21 15,0 8 2 1,9-6-10-16,17-4 9 0,7-10 0 16,7-14-10-16,4-14 12 15,2-5-2-15,0-31 0 16,-1-10 8-16,-6-6-23 15,-4-5 14-15,-5-6-5 16,-4-2-3-16,-10 4 18 16,-4 16-9-16,-9 17 36 15,-3 15 17-15,0 12 54 16,0 1-53-16,-2 0-44 16,-9 17-10-16,0 13-6 0,4 6 6 15,7 5-2 1,0-2 2-16,9-1-10 0,16 1 10 15,3-8 0-15,1-3-8 16,-10-8 14-16,-4-6-6 16,-11-5 0-16,-4-2-20 15,-4 11 12-15,-30 4-25 16,-20 6-3-16,-16-1-41 16,-12-10-62-16,-6-8-152 15,-3-9-143-15</inkml:trace>
  <inkml:trace contextRef="#ctx0" brushRef="#br0" timeOffset="20910.25">20012 1855 791 0,'0'0'177'0,"0"0"16"16,0 0-63-16,0 0-106 15,0 0-18-15,0 0-12 16,32-8-47-16,-4 32-67 15,6 8-132-15,2 2-171 16</inkml:trace>
  <inkml:trace contextRef="#ctx0" brushRef="#br0" timeOffset="21569.51">21410 1892 989 0,'0'0'45'0,"0"0"150"16,0 0-120-16,-105-35-75 15,77 53 10-15,0 16-22 16,2 8 12-16,13 4-10 16,8-3 7-16,5-3-21 15,2-11 16-15,19-10-35 16,6-14-2-16,6-5 45 15,7-12-19-15,-5-17 19 16,-2-6-1-16,-1-5 10 0,-12-4-4 16,-1 7-5-1,-6 6 3-15,-6 12 63 0,-4 13-41 16,-3 4 18-16,2 2-42 16,4 23-1-16,9 23-4 15,1 24 2-15,8 15 4 16,-2 11 7-16,3 11-8 15,-3 5-1-15,-3-3 3 16,-8-9 4-16,-11-19-7 16,0-21 0-16,-24-19 2 15,-17-17-15-15,-14-14 13 16,-7-10 0-16,-6-20-4 16,7-21 3-16,14-19-4 0,15-21 5 15,25-17-27 1,7-3 20-16,33-2-33 0,22 9-6 15,20 10 3-15,12 6-56 16,1 6 69-16,-3 6 15 16,-7 3 15-16,-17 8 17 15,-15 12 21-15,-17 15 31 16,-16 17-1-16,-9 8-37 16,-4 3 10-16,0 2-41 15,2 23 0-15,5 10-10 16,3 14 10-16,-2-3 0 15,1 2 4-15,0-5 0 16,3-10-8-16,2-9-52 16,-2-14-89-16,7-10-71 0,6-25-119 15</inkml:trace>
  <inkml:trace contextRef="#ctx0" brushRef="#br0" timeOffset="21714.36">22187 1387 475 0,'0'0'150'0,"-13"-88"235"15,5 77-204-15,4 7-78 16,4 4-93-16,0 0-1 16,0 4-18-16,0 25-61 15,0 21-48-15,0 5-201 16,4 4-171-16</inkml:trace>
  <inkml:trace contextRef="#ctx0" brushRef="#br0" timeOffset="22649.46">22265 1771 1028 0,'0'0'148'16,"0"0"-25"-16,0 0-94 16,0 0-19-16,0 0-11 15,0 0 1-15,91 60 0 16,-54-30 5-16,-8 1 1 15,0-6-6-15,-10-6 0 16,-2-9 9-16,-11-9-19 0,-3-1 10 16,0 0 0-16,3-10 28 15,2-18-17-15,3-14-7 16,3-12-4-16,-1-6 10 16,-3 2-20-16,4 4-21 15,-8 17-44-15,0 17 44 16,-2 10-64-16,4 10-47 15,5 0-120-15,9 0 121 16,2 0 47-16,2 3 12 16,-3 1 82-16,-6-4 12 15,-8 0 35-15,-5 0 65 16,-4 0-1-16,0 0 5 16,0 3-21-16,0 0-51 0,0 6-39 15,6-2 12 1,0 3-15-16,5-3 10 0,-5-3-2 15,3-2-4-15,2-2 10 16,4 0-10-16,6-8 2 16,1-6 26-16,0-11-30 15,-5-9 2-15,-5-5-6 16,-5-8-16-16,-5-3-1 16,-2 14-11-16,0 12 1 15,-9 10 12-15,-9 14-14 16,-5 24-19-16,-9 17-11 15,1 17 59-15,7 2 12 16,10-7-12-16,7-9 1 16,7-12-11-16,0-10 7 0,17-11 3 15,8-11-5 1,5 0 13-16,6-18 12 0,-2-14 7 16,-1-4-22-16,-5-5 30 15,-4-3-11-15,-3-9 2 16,-3 6-13-16,-8 16-12 15,0 6 19-15,-6 22-15 16,-4 3-2-16,0 20-6 16,0 21-24-16,0 3 27 15,6-1-1-15,3-10 8 16,2-11-9-16,3-8 2 16,1-11 0-16,4-3 4 15,4-3-4-15,5-19 73 0,6-3-29 16,-2-6-43-16,0-3 21 15,-5 0-22 1,-6 4 0-16,-7 10-5 0,-8 13 5 16,-1 7-9-16,-3 14 6 15,2 20-19-15,4 5 20 16,-4 2 2-16,7-10 0 16,-4-11-2-16,2-4 2 15,4-8 0-15,6-8-3 16,4 0-70-16,10-14-122 15,6-11-270-15</inkml:trace>
  <inkml:trace contextRef="#ctx0" brushRef="#br0" timeOffset="22856.78">23881 1371 928 0,'0'0'225'16,"0"0"-96"-16,0 0-2 16,0 0-30-16,0 0-55 15,0 0-15-15,0-8-27 16,-14 8-74-16,-19 0-131 16,-19-7-600-16</inkml:trace>
  <inkml:trace contextRef="#ctx0" brushRef="#br0" timeOffset="30898.78">19330 14204 75 0,'0'0'13'0,"-53"-104"-13"16,34 50 60-16,0 5 16 15,8 7 1-15,2 4-16 16,3 16 64-16,-3 15 30 15,4 2-45-15,4 5-36 16,1 21-74-16,0 19-1 16,12 35 1-16,4 28 55 15,-1 33-7-15,2 33 20 16,0 41-40-16,-3 35 0 0,1 26 3 16,-3 20-24-16,-5 23 17 15,-4 19-4-15,-3 1 3 16,0 3 19-16,3-30-31 15,1-23 17-15,6-23 4 16,0-27-24-16,0-26 11 16,2-16-19-16,11-18 7 15,-3-24-9-15,2-29 6 16,3-29-4-16,-4-22 0 16,-8-19-50-16,0-19 13 15,-4-14-47-15,-2-8-71 16,-4-10-76-16,-3-4 1 15,0-35-10-15</inkml:trace>
  <inkml:trace contextRef="#ctx0" brushRef="#br0" timeOffset="32548.62">19158 13930 241 0,'0'0'32'16,"0"0"0"-16,0 0-7 15,0 0-19-15,0 0-6 16,0 0 21-16,-5 25 81 15,39-16-26-15,14 2-19 16,15-2 2-16,14-6-40 16,14-3-11-16,17 0 24 15,11-12-21-15,11-2 21 16,13 6-16-16,6-1-14 16,8 8 10-16,10-4-12 15,12 1 0-15,9 3-2 16,8-5 4-16,-4 0-2 15,-3-1 0-15,3-2 6 16,4-2-4-16,3-3-2 0,3 2 0 16,-8-2-6-16,-8 1 8 15,-7 4-2-15,0 2 1 16,0-2 6-16,3 5-10 16,3-3 3-16,-4 0 0 15,-3-2-3-15,-4 2 3 16,5 4 0-16,-2-4 5 15,4-3-2-15,1-2-6 16,-11 0 2-16,-5 0 1 16,-13 2-2-16,-6 3 6 15,-3-1-4-15,1 3 0 0,6-2 2 16,1 2-3-16,0 0 1 16,-1 2 0-16,-2 0-8 15,-3 0 12-15,5 3-4 16,4-3 3-16,3-1 2 15,6 0-10-15,-6-1 5 16,-4 1 0-16,-1 0 0 16,-7 4 0-16,3-3 0 15,4 0 2-15,-6 0 5 16,5-1-8-16,-1-3 1 16,-7 1 0-16,-1 0-8 15,-5-1 8-15,-8 0 0 16,-2 0 0-16,-1 1 10 0,0-3-12 15,-2 2 2-15,0 0 0 16,-2 1-2-16,-3-1 2 16,-2 4 0-16,-1-1-1 15,-10 1 3-15,-7-1-2 16,3 1 0-16,-3 3 2 16,9-3-4-16,0 3 2 15,3 0 0-15,-1 0 1 16,-3 0 8-16,2 0-2 15,-1 0-7-15,3 0 1 16,0 0 14-16,1 0-11 16,12 0 7-16,-2 0 12 15,-3 0-18-15,0 0-4 16,-11 6-1-16,-3 2 1 0,-2 1-2 16,-4 1 3-16,-7-1-2 15,-4-2 5-15,-4 3 2 16,-4-3-7-16,-2 0 0 15,6 1 4-15,0-3-4 16,1 1 0-16,-4 0 0 16,-16 2-9-16,-7-2 9 15,-11-3-9-15,-3 5-16 16,-3-5-7-16,-5 2 22 16,6-4 10-16,2 3-4 15,0-4-4-15,-11 3 1 0,-12-3 2 16,-13 0 3-1,-3 0 1-15,-6 0-6 0,0 0 7 16,0 0 0 0,0 0-5-16,0 0 9 0,0 0-4 15,0 0 3-15,0 0 9 16,0 0-11-16,0-8-1 16,0-1 0-16,0-1-2 15,0 1 7-15,0-1-5 16,0 6 0-16,0 4 1 15,0-6 10-15,0 6-11 16,0-5-37-16,0 0-209 16</inkml:trace>
  <inkml:trace contextRef="#ctx0" brushRef="#br0" timeOffset="35281.81">22144 14581 14 0,'0'0'42'16,"0"0"-13"-16,0 0 8 16,0 0 9-16,0 0-3 15,0 0 9-15,0 0 0 16,-38-81 17-16,35 66 15 16,2-1-8-16,-2 4 2 0,0 1-11 15,0 2-29-15,1 5 63 16,2 1-10-16,0 0-18 15,0 1-18-15,-1 2-51 16,1 0-4-16,0 12-8 16,0 23 0-16,4 18 8 15,4 13 4-15,-2 7 4 16,-1 3 29-16,-5-1-33 16,0-8 10-16,4-8-14 15,-1-13 5-15,0-13-11 16,6-6 6-16,7-11-84 15,5-11-170-15,3-5-64 16</inkml:trace>
  <inkml:trace contextRef="#ctx0" brushRef="#br0" timeOffset="35861.25">22397 14707 363 0,'0'0'98'0,"0"0"98"15,0 0-98-15,0 0 33 16,0 0-55-16,0 0-29 16,5-56 23-16,7 45-53 15,9 1 10-15,-1 0-24 0,5 2-2 16,1 4-1-1,3 4 6-15,-3 0-6 0,-2 3 0 16,-2 11 3-16,-6 6-20 16,-10 2 17-16,-4 7-28 15,-2-2 27-15,-8 4-19 16,-12-5 20-16,-2-4-2 16,-1-2 13-16,7-10-2 15,9-3-9-15,4-7 0 16,3 0 0-16,0 0 0 15,3-3 0-15,11-17 1 16,8-3 7-16,6-13-7 16,0 2-1-16,0 2 0 0,-2 0-4 15,-6 3 11 1,-3 3-7-16,-4 6 3 0,-5 11-1 16,-5 2 21-1,-3 7-6-15,0 0-7 0,0 0-9 16,0 19-1-16,-8 19 0 15,-1 13 1-15,1 6 5 16,5 5 18-16,-1-2-24 16,4-4 2-16,4-9-8 15,15-11 6-15,3-13-36 16,8-13-48-16,4-10-108 16,4-10-110-16,-7-23-138 0</inkml:trace>
  <inkml:trace contextRef="#ctx0" brushRef="#br0" timeOffset="36122.46">22925 14819 429 0,'0'0'106'16,"0"0"36"-16,0 0 1 16,0 0-2-16,0 0-59 15,0 0 15-15,3 0-49 16,29-7 11-16,12-5 7 15,3-1-49-15,3 2 6 16,-8 5-23-16,-6-1 1 16,-9 1-6-16,-6 6 5 0,-8 0 0 15,-10 0-11-15,-2 0-53 16,-1 0 10-16,0 0-40 16,0 0-78-16,0 0-82 15,0 0-138-15</inkml:trace>
  <inkml:trace contextRef="#ctx0" brushRef="#br0" timeOffset="36421.75">23659 14575 586 0,'0'0'31'16,"0"0"115"-16,0 0 6 15,0 0-11-15,0 0-14 0,0 0-51 16,-9-36 2-16,-1 36-69 16,-11 12-6-16,-4 9 1 15,-5 11 6-15,6 9-6 16,6-2-4-16,9 3 8 16,5-5-9-16,4-7 1 15,7-8 0-15,12-5-7 16,10-10 4-16,4-7-1 15,7 0-22-15,0-17-61 16,-3-10-54-16,-7-11-287 16</inkml:trace>
  <inkml:trace contextRef="#ctx0" brushRef="#br0" timeOffset="36792.24">24026 14215 364 0,'0'0'154'0,"0"0"124"0,0 0-56 15,0 0-80-15,0 0-90 16,0 0-25-16,-4 3 11 16,4 24-34-16,7 15 53 15,6 8 7-15,-2 4-30 16,-2 10 7-16,-3 3-28 16,-5 6-13-16,-1 2 18 15,0-2-17-15,-1-7-1 16,-12-3 0-16,2 1-75 15,-4-12-48-15,-7-9-167 16,-5-20-439-16</inkml:trace>
  <inkml:trace contextRef="#ctx0" brushRef="#br0" timeOffset="37668.31">21617 14651 109 0,'0'0'123'0,"0"0"58"16,0 0-26-16,0 0-67 16,0 0 14-16,0 0 46 0,3-30-27 15,-3 30-37 1,0 0-49-16,0 0-26 0,0 0 22 15,0 0-31-15,-7 11 0 16,-6 7-2-16,-4 6 5 16,-2-2 10-16,-7 5-11 15,1-4 2-15,-5-3 23 16,4 0-27-16,6-6 1 16,8-5 22-16,1-3-22 15,8 1 7-15,2-3-8 16,1 2 3-16,0-2 0 15,0 3-3-15,0 5 0 16,15 2 24-16,8 5-17 16,7 4 25-16,8 2 7 0,-1 0-27 15,6-2 47-15,-1 1-47 16,-6-4-4-16,-3-1 1 16,-10-8-6-16,-4 1-3 15,-5-4 0-15,-6 0-12 16,-5-7-3-16,-2 2-81 15,-1 0-49-15,-4-1-159 16,-21-2-201-16</inkml:trace>
  <inkml:trace contextRef="#ctx0" brushRef="#br0" timeOffset="38169.57">20897 14815 275 0,'0'0'12'0,"0"0"146"16,0 0-57-16,0 0 4 15,0 0 27-15,0 0 4 16,-42-39-36-16,39 39-15 0,-3 0-64 16,-3 11-15-16,2 21-4 15,-2 7 2-15,5 11 34 16,4 0-37-16,0-4 5 16,17-6 12-16,8-11-14 15,8-7 17-15,9-8-20 16,3-11-1-16,2-3 29 15,-2-6-24-15,-3-20-1 16,-9-3 6-16,-11-8-7 16,-6-6 9-16,-9-3-12 15,-7 0 0-15,-10 0 7 16,-16 6-7-16,-9 7 0 16,-5 10 0-16,0 12-8 0,-4 11-2 15,0 14-25-15,7 16-18 16,1 5 8-16,10 6-82 15,13 1-103-15,7 0-16 16,6-11-137-16</inkml:trace>
  <inkml:trace contextRef="#ctx0" brushRef="#br0" timeOffset="39048.41">25916 14786 67 0,'0'0'36'15,"0"0"99"-15,0 0-45 16,0 0-3-16,0 0 6 16,0 0-4-16,-64 9-5 0,62-9-23 15,-1 0 47-15,3 0 8 16,0 0-49-16,0 0 4 15,0 0-23-15,0 0-37 16,17 0 13-16,26 0-19 16,27-2 46-16,21-14 4 15,15-1-51-15,7-6 11 16,-1-1-2-16,-4-1-6 16,-14 7-2-16,-17-1-5 15,-17 10 0-15,-25 1-12 16,-15 4-21-16,-20 4-30 15,-3 0 11-15,-34 20-97 16,-17 12-189-16,-15-1-68 16</inkml:trace>
  <inkml:trace contextRef="#ctx0" brushRef="#br0" timeOffset="39443.99">26002 15020 507 0,'0'0'93'16,"0"0"98"-16,0 0 7 16,0 0-131-16,0 0-51 15,0 0 13-15,-34-12 26 16,34 12-38-16,7 0 18 16,7 0-1-16,1 0-12 15,0 0 12-15,-1 0-32 0,0 0 10 16,1 0-9-16,1 0 4 15,8 0-2-15,12-10-5 16,16-1 2-16,14-5 0 16,16-8-2-16,12-1 0 15,3 4 2-15,1-1 6 16,-2 5-8-16,-4 1 0 16,-10 2 6-16,-22 8-17 15,-23-1 13-15,-22 7-2 16,-15 0 4-16,0 0 5 15,0-3-18-15,-18 3-2 16,-10 0-86-16,-11 0 2 0,-1 3-92 16,-2 3-140-16,3-6-105 15</inkml:trace>
  <inkml:trace contextRef="#ctx0" brushRef="#br0" timeOffset="39983.58">26499 14505 375 0,'0'0'10'16,"0"0"139"-16,0 0-44 16,0 0-18-16,-80-39-11 0,77 39 14 15,0-3-2 1,3 3-36-16,0-4 6 0,-2 4-19 15,2 0-38-15,0 0 36 16,-1 0-27-16,1 0-6 16,0 0 2-16,0 0-6 15,0 7 0-15,16 2 12 16,10 5-1-16,10-1 33 16,5 4-21-16,4 3-19 15,2-4 13-15,2 4-11 16,1 3-6-16,5-3 0 15,-1 2 6-15,-1 2-3 16,-6 0-3-16,-13-1 0 16,-7-4-12-16,-13-3 16 15,-6 4-4-15,-8 1 0 0,0 4 8 16,-4 4 7-16,-17 2-15 16,-3 8 0-16,-6-3 29 15,-1 4-24-15,0-2 7 16,-1-5 15-16,2-1-25 15,5-2 24-15,4-4-26 16,3-6 0-16,3-4-7 16,3-5 12-16,5 0-5 15,2-3 0-15,4-4-25 16,1-1-31-16,0-1-97 16,0-2-154-16,0 0-132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23T03:35:33.18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5022 3118 567 0,'0'0'70'0,"0"0"-58"15,0 0 158-15,0 0-36 16,0 0-67-16,0 0 4 15,0 0-40-15,7 0-14 16,-1 0 24-16,5-11-30 16,8-12 12-16,14-11-6 15,9-12-16-15,4-12 24 0,-1-5-25 16,-5-10 0-16,-6-8 4 16,-7-13 8-16,-9-6-12 15,-9-1 0-15,-9 12 4 16,0 24-4-16,0 26 0 15,-9 20 0-15,3 14 3 16,3 5-3-16,-3 4 0 16,-7 31-13-16,-4 22-15 15,-2 22 23-15,7 10 5 16,12 1 0-16,0-8-9 0,3-12 9 16,19-13-3-16,4-15 2 15,11-12 0-15,6-14-7 16,8-15 8-16,4-1-2 15,-1-27-3-15,-2-9-15 16,-10-6 15-16,-5-3 3 16,-13-6 2-16,-6 6 6 15,-12 9-6-15,-3 13 0 16,-3 14 3-16,0 9-3 16,0 18-2-16,0 19-21 15,7 10 23-15,5 6-8 16,9-8 8-16,9-11 0 15,1-8-7-15,5-11 6 0,-6-12-2 16,-5-3-1-16,2 0 4 16,-6-17 3-16,0-5 1 15,1-6-3-15,-4-5 16 16,-3-1-14-16,-3 8 3 16,-3 8-6-16,-5 9 4 15,-1 9-14-15,0 0 8 16,5 12-20-16,1 12 15 15,7 3 14-15,5-3-5 16,0-5-2-16,6-7 0 16,-2-7 6-16,5-5-6 15,-5-2 0-15,5-15 19 16,-3-7-6-16,-6 2 0 16,3-5 1-16,-8 7-13 0,-4 4 15 15,-6 9-16-15,3 7-6 16,0 0 6-1,6 19-16-15,9 12 16 0,4 3 0 16,8 0 6-16,0-2-3 16,4-11-3-16,-6-7 0 15,-7-11-7-15,-6-3-6 16,-9-14-58-16,-9-18-193 16,-3-11-377-16</inkml:trace>
  <inkml:trace contextRef="#ctx0" brushRef="#br0" timeOffset="189.73">6105 2099 829 0,'0'0'96'16,"0"0"96"-16,0 0-167 15,0 0-25-15,0 0-125 16,0 0-267-16</inkml:trace>
  <inkml:trace contextRef="#ctx0" brushRef="#br0" timeOffset="878.45">5325 3464 192 0,'0'0'505'0,"0"0"-396"15,0 0 118-15,0 0-196 16,0 0-31-16,0 0-13 16,43-22 9-16,-1 22 3 15,4 5 1-15,-7 10-11 16,-8 4 7-16,-10 6-26 16,-15 6 2-16,-6 0 16 0,-3 5-10 15,-18 1 20-15,-1-8-4 16,2-3 6-16,7-12 6 15,4-6-6-15,9-8 0 16,0 0 23-16,0-13 20 16,9-20 27-16,18-15-70 15,7-14 22-15,6 0-33 16,-1 9 17-16,-6 11-6 16,-8 12 28-16,-11 12-17 15,-4 11 18-15,-10 7-13 16,0 0-12-16,0 11-8 15,0 16-4-15,0 8 8 16,0 6 7-16,-3 0 5 0,3-1-11 16,0-8-1-1,12-3-17-15,12-10-14 0,10-13-65 16,11-6-155-16,15-13 7 16,-2-20-242-16</inkml:trace>
  <inkml:trace contextRef="#ctx0" brushRef="#br0" timeOffset="1282.04">5911 3412 692 0,'0'0'1'16,"0"0"56"-16,0 0-57 0,0 0 15 16,0 0 17-16,116 8 111 15,-47-8-96-15,-5-7-4 16,-9-5-23-16,-10 0-15 15,-12 4 1-15,-14 2-2 16,-10 2-1-16,-6 3-2 16,-3-2 9-16,-3-3 17 15,-18-3-27-15,-13 0-17 16,1-1 8-16,-1 4-3 16,4 0 12-16,6 4 18 15,9 2-4-15,9 0 58 16,3 0-44-16,3 0 13 15,0-2-32-15,0 2-7 0,12 0-2 16,12 0 4-16,7 4-1 16,2 8 21-16,-3 2-22 15,-5 3-2-15,-5 8 0 16,-7 5-4-16,-13 4 3 16,0 9-43-16,-19 7-34 15,-5 5-72-15,0-6-178 16,0-12-89-16</inkml:trace>
  <inkml:trace contextRef="#ctx0" brushRef="#br0" timeOffset="1546.17">6825 3313 697 0,'0'0'241'0,"0"0"-43"16,0 0-65-16,0 0-33 15,0 0-66-15,0 0-34 16,-39 8 0-16,4 31-2 16,-4 10 4-16,3 8-2 15,9-3 1-15,12-3 4 16,8-7-9-16,7-7 4 16,13-8-6-16,26-17-4 15,24-12-10-15,17-12-37 16,8-31-26-16,0-13-192 15,-21-9-515-15</inkml:trace>
  <inkml:trace contextRef="#ctx0" brushRef="#br0" timeOffset="2026.86">7544 2297 499 0,'0'0'119'0,"0"0"137"16,0 0-99-16,-34-79-43 15,31 78-17-15,0 1-13 0,0 0-75 16,0 18-6-16,-3 24-3 16,3 22 0-16,0 26 21 15,3 13-18-15,0 9-2 16,0 9 3-16,-4-10-4 16,2-11-26-16,-4-11-98 15,0-29-202-15,-6-27-240 16</inkml:trace>
  <inkml:trace contextRef="#ctx0" brushRef="#br0" timeOffset="2369.65">7209 2687 320 0,'0'0'514'0,"0"0"-509"0,0 0 48 15,149-70 39-15,-51 41-29 16,8 2-37-16,0-4-11 15,-6-1-15-15,-15 5-1 16,-24-3-57-16,-19 5-51 16,-20-2-10-16,-19 1 105 15,-3-6 14-15,-6 3 46 16,-13 5 53-16,7 10 12 16,7 10 12-16,-2 4-52 15,4 6-45-15,0 25-26 16,0 16 0-16,0 15 8 0,-3 16 5 15,3 3 6 1,-1 0-16-16,4-14 6 0,0-13-18 16,4-15 7-1,14-18-69-15,15-18-31 0,13-6-71 16,2-38-205-16,4-12-202 16</inkml:trace>
  <inkml:trace contextRef="#ctx0" brushRef="#br0" timeOffset="2792.84">8208 2448 470 0,'0'0'136'0,"0"0"163"16,0 0-116-16,0 0-99 15,0 0-27-15,0 0-34 16,-18-17 9-16,36 9-18 0,9-2-7 16,3 3 19-16,4 3-26 15,-7 4 0-15,-2 0-9 16,-4 7-8-16,-6 14-13 15,-5 7 0-15,-10 4-13 16,0 3 4-16,0-5-20 16,0-6 11-16,0-10 27 15,0-5-4-15,0-8 24 16,0-1-3-16,0-2 8 16,3-26-4-16,11-10 6 15,5-8-1-15,5-5 32 16,-3 7-8-16,0 10 6 15,-6 6 20-15,-5 13-29 0,-4 12 23 16,-3 3-20 0,-3 0-24-16,8 2-5 0,5 16-10 15,2 11 10-15,6 0 0 16,1 9 9-16,5-4-11 16,7 3 2-16,5-1-19 15,-3-12-56-15,0-12-115 16,-5-12-204-16,-10-6-49 15</inkml:trace>
  <inkml:trace contextRef="#ctx0" brushRef="#br0" timeOffset="2999.91">8812 2219 528 0,'0'0'131'16,"0"0"213"-16,0 0-158 0,0 0-105 15,0 0-52-15,0 0-3 16,30 15-5-16,13 14 26 15,8 5-6-15,4 10-21 16,-3 4-19-16,-16 11 2 16,-15 7 3-16,-18 2-12 15,-9 10 3-15,-34-3-62 16,-20 5-41-16,-7-10-106 16,-2-17-291-16</inkml:trace>
  <inkml:trace contextRef="#ctx0" brushRef="#br0" timeOffset="3218.96">9440 2442 7 0,'0'0'939'15,"0"0"-843"-15,0 0 13 16,0 0-90-16,0 0-6 15,140-21-4-15,-56 14-9 16,-5-1-15-16,-15 8-86 16,-22 0-104-16,-23 0-103 15,-19 3-100-15</inkml:trace>
  <inkml:trace contextRef="#ctx0" brushRef="#br0" timeOffset="3360.47">9546 2685 274 0,'0'0'179'0,"0"0"17"15,0 0 12-15,0 0-56 16,0 0-116-16,0 0-10 16,34 22-6-16,50-44 14 15,26-8-34-15,-1-1-121 16,-3-5-382-16</inkml:trace>
  <inkml:trace contextRef="#ctx0" brushRef="#br0" timeOffset="3681.78">10587 2073 1031 0,'0'0'114'0,"0"0"-23"16,0 0 11-16,0 0-56 15,0 0-43-15,0 0 6 16,-3 76-1-16,9-31 6 15,-6 8 27-15,0 7-32 16,0 5 7-16,0-2-16 16,-3 0 10-16,0-6-14 15,3-11 4-15,0-13 0 16,3-14-5-16,12-9 5 16,9-6 0-16,10-4-1 15,17-4 5-15,7-18-12 16,0 0-22-16,3-5-73 0,-15 4-9 15,-4 5-182-15,-12-2-253 16</inkml:trace>
  <inkml:trace contextRef="#ctx0" brushRef="#br0" timeOffset="5078.5">3305 6026 515 0,'0'0'156'0,"0"0"-21"16,0 0 93-16,0 0-122 16,0 0-50-16,0 0-27 15,0-9-29-15,-3 16 20 16,0 5-20-16,3 2 0 0,-3 1-2 16,3-5 6-16,0-6-4 15,0-1 0-15,0-3 1 16,0 0-10-16,0 0 9 15,3 0-5-15,3-5 0 16,6-7 10-16,3-8-4 16,-6-1 1-16,-3-3 5 15,-6 4 2-15,0 4-9 16,0 8 0-16,0 8 5 16,-11 0-5-16,-11 19-2 15,-3 13-9-15,-2 7 7 16,12 2-8-16,9-8 12 15,6-8-2-15,0-8-5 16,6-5-3-16,9-4 8 0,7-8-2 16,-1 0-10-16,1-3 6 15,-5-14 11-15,-4-4-3 16,-7-4 21-16,-6-1-19 16,0-1 30-16,-19 0-9 15,-5 7-17-15,0 7 10 16,-3 7-16-16,3 6-10 15,-1 20 0-15,3 18-98 16,8 8-52-16,5 1-192 16,9-10-249-16</inkml:trace>
  <inkml:trace contextRef="#ctx0" brushRef="#br0" timeOffset="7672.18">5371 5666 531 0,'0'0'57'0,"0"0"126"15,0 0 61-15,0 0-133 16,0 0-37-16,0 0-21 16,0 0-53-16,-9 7-11 15,-3 61 11-15,-3 32 1 16,-1 10 20-16,-4 6-17 15,4-12 2-15,4-18 0 16,0-22-6-16,6-22 0 16,6-23-1-16,0-12 7 15,0-7-6-15,0-12 20 0,6-32 18 16,12-21 5 0,4-18-43-16,1-9 0 0,-7-6 5 15,-4 3-1-15,-6 11-2 16,-6 21-2-16,0 26 3 15,0 20-1-15,0 14-2 16,3 9-12-16,12 28-10 16,15 16-9-16,7 23 29 15,6 4 2-15,-4 7-13 16,-9-5 10-16,-8-7-56 16,-10-11-14-16,-9-13-10 15,-3-12-27-15,0-11-75 0,-18-13 0 16,-19-12-47-1,-3-6 26-15,-11-24 20 0,0-9 186 16,5-4 68-16,7 4 40 16,8 5 123-16,10 9-57 15,12 9-36-15,9 8 3 16,0 1-31-16,21-3-110 16,22 0 0-16,20-3 0 15,10 3 9-15,3 7-9 16,-9 3-142-16,-16 0-128 15,-12 0-278-15</inkml:trace>
  <inkml:trace contextRef="#ctx0" brushRef="#br0" timeOffset="8100.68">5699 6275 495 0,'0'0'532'0,"0"0"-527"15,0 0 83-15,0 0-27 16,0 0-58-16,0 0 37 16,121-65-26-16,-70 26-9 15,-2 0-5-15,-9-3-8 16,-13-2-11-16,-8 2 14 16,-14 5 5-16,-5 12 3 15,0 12 3-15,0 11-2 16,-3 2 29-16,-5 0-30 0,-8 22-3 15,1 7 1 1,0 7 4-16,6 0 3 0,9-4-8 16,0-1 1-16,9 1 26 15,15-1-17-15,9-3 19 16,7-3 11-16,0-2-28 16,-7-7 4-16,-13-6-16 15,-10-6 9-15,-10-3 0 16,0 1-6-16,-27 1 19 15,-25 2 19-15,-26 6-33 16,-10 2-16-16,3 6-5 16,11 0-72-16,23 3-12 15,18-8-122-15,23-13-390 16</inkml:trace>
  <inkml:trace contextRef="#ctx0" brushRef="#br0" timeOffset="8730.12">7796 6118 447 0,'0'0'134'15,"0"0"118"-15,0 0-51 16,0 0-67-16,0 0-49 16,6-82-43-16,5 70-21 15,8 0-21-15,8 4-3 16,4 7 2-16,2 1-5 15,-3 8-1-15,-5 17 5 16,-8 11 0-16,-10 8-13 16,-7 2 8-16,-4 7-3 15,-16-5 8-15,-5-4-12 16,4-5 8-16,3-13 5 0,2-11 1 16,13-7-7-16,1-8 11 15,2 0-4-15,2-14 0 16,26-20-7-16,8-16-1 15,16-12-36-15,-3-7-12 16,-4-2 46-16,-6 2 4 16,-9 14 6-16,-11 18 41 15,-10 23 5-15,-6 8 22 16,-3 6-20-16,0 0-23 16,0 14-5-16,-18 22-17 15,-6 12-3-15,-1 15 33 16,1 0-26-16,9-2 11 0,5-2-18 15,10-1 4 1,0-7-12-16,40-10 6 0,18-12-25 16,30-16-56-16,15-13-70 15,10-14-158-15,1-28-425 16</inkml:trace>
  <inkml:trace contextRef="#ctx0" brushRef="#br0" timeOffset="9097.99">9810 5838 228 0,'0'0'93'16,"24"-97"155"-16,-15 49-106 15,-3 12 6-15,-2 15-6 16,-1 11-14-16,-3 8-47 16,0 2-56-16,0 29-25 15,3 22-7-15,0 24 7 16,-3 17 26-16,0 4-19 15,0 2 5-15,0-14-12 0,0-16 0 16,0-22-44-16,0-16-99 16,6-19-88-16,0-11-98 15,-6-32-36-15</inkml:trace>
  <inkml:trace contextRef="#ctx0" brushRef="#br0" timeOffset="9901.76">9719 5973 397 0,'0'0'51'0,"0"0"109"16,-88 14-90-16,79-9 31 16,9-2-99-16,12-1-2 15,31-2-8-15,23 0-9 16,14-16-20-16,-2-4-37 0,-10-2 38 16,-12 8 4-16,-22 0 27 15,-13 10 5-15,-12-3 0 16,-6 7 21-16,-3 0 23 15,0 3-12-15,0 21-28 16,-3 7 60-16,0 3-4 16,0-1-46-16,3-5-7 15,0-6-6-15,6-7-1 16,7-6-1-16,1-5-4 16,8-4 8-16,8-4-3 15,-1-16 9-15,0-9-9 16,-5-7-46-16,-15-3 38 0,-6-4 8 15,-3-1 16-15,-9 6 2 16,-9 9 38-16,-4 10-25 16,-1 18 39-16,-5 5-2 15,1 38-68-15,-3 26 0 16,11 14 15-16,7 7-15 16,12-4 33-16,0-10-33 15,22-8 2-15,14-14 2 16,9-17-4-16,7-19 0 15,3-17 5-15,-2-16 0 16,2-30-10-16,-6-14-14 16,0-10-3-16,-10-15 20 15,-5-11-2-15,-10 1 4 0,-9 11 24 16,-5 22 9 0,-10 27 18-16,0 19 12 0,0 11 3 15,0 5-18-15,0 0-48 16,-4 0 0-16,-2 6-2 15,0 9 2-15,0-1-9 16,3-2 9-16,0-7 0 16,3-1-6-16,0-4 10 15,0 0-4-15,0 0 5 16,0 0-3-16,0 0 26 16,0 0-9-16,0 0-4 15,0 0 23-15,0 0-35 0,0 0 4 16,0 0-7-1,0 0 9-15,0 0-9 0,0 0 0 16,0 0 0-16,0 0-4 16,0 0 7-16,0 0-3 15,0 0 0-15,0 0-17 16,0 0 0-16,0 0-58 16,6 1-49-16,12 11-120 15,3 2-29-15,-5-1-217 16</inkml:trace>
  <inkml:trace contextRef="#ctx0" brushRef="#br0" timeOffset="11279.98">10483 5966 187 0,'0'0'58'0,"0"0"156"16,0 0-87-16,0 0-27 16,0 0 51-16,0 0-37 15,-17-58-19-15,17 47 7 16,0 0-65-16,0-4 3 0,7 5-40 15,6 3 8 1,0 3-15-16,2 4 7 0,0 4-5 16,0 19 4-1,-2 11 1-15,-7 11-8 0,-6 5 8 16,0 3 0-16,-9-5-1 16,-7-6 5-16,-1-9-4 15,4-8 0-15,1-10 6 16,9-8-5-16,0-4-1 15,3-3 0-15,0 0 40 16,0 0-5-16,3-20 35 16,12-14-38-16,9-19-21 15,7-5-16-15,-1-6 5 0,6 7 0 16,-7 11-5-16,0 20 5 16,-5 11 0-16,-6 12-2 15,-2 3 4-15,2 1-10 16,0 20 3-16,1 8 5 15,-5 6-9-15,-1 3 11 16,-10 2-2-16,0-4 0 16,-3 3 11-16,0-9-23 15,0-6 10-15,-3-5-26 16,0-9-1-16,3-6-35 16,0 0-31-16,12-4-38 15,24 0-102-15,10-17 107 0,5-12-9 16,-2-12-172-1,-7-12 197-15,-12-6 112 0,-11-1 15 16,-9 4 183-16,-2 13 6 16,-5 16 10-16,0 11-13 15,-3 10-89-15,0 6 4 16,0 0-72-16,0 0-17 16,0 0-6-16,0 0-21 15,-15 0 23-15,-3 0-23 16,-8 10 2-16,3 0 3 15,-3 4-2-15,4 5-3 16,-4 3 0-16,6 10 4 16,5 6-14-16,3 4 10 15,6 3 0-15,6-3-13 16,0-6 11-16,9-9 2 0,12-11-1 16,4-7-30-1,5-9 28-15,6 0-14 0,3-18 17 16,1-12-8-16,-3-10 3 15,-7-6-3-15,-6-3 5 16,-9-9 3-16,-6 0-2 16,-2-2 2-16,-4-9 0 15,-3-1 16-15,0 8-12 16,0 12 23-16,-3 20 13 16,-4 20 15-16,4 8 15 15,3 2-66-15,-3 10-2 16,-3 22-4-16,0 21-7 0,3 12 9 15,3 7 0-15,0 6 5 16,6 1-6-16,16-1 1 16,1-9 0-16,9-17-10 15,0-13 10-15,-8-23-1 16,4-11-30-16,2-10-12 16,-1-26 37-16,0-20 2 15,-2-15-16-15,-8-10 18 16,-4-4-25-16,-4 6 23 15,-7 19 3-15,-4 22 2 16,0 18 27-16,0 13 15 16,0 2-13-16,-7 2-18 15,-4 24-12-15,2 7 0 0,-1 9 14 16,7-3-12 0,3 0 21-16,0 0-23 0,16-3 0 15,4-5 9-15,8-3-5 16,-1-5-4-16,-1-4 0 15,-3-5 8-15,-8-5-15 16,-11-2 7-16,-4-4 0 16,0 1-9-16,0 8 6 15,-22 3-5-15,-8 4 5 16,-13 2-32-16,1-3 13 16,0-4-29-16,-3-4-16 15,7-3-10-15,5-7-205 16,9-7-208-16</inkml:trace>
  <inkml:trace contextRef="#ctx0" brushRef="#br0" timeOffset="11541.68">12785 5484 203 0,'0'0'934'0,"0"0"-878"15,0 0 48-15,0 0-54 16,0 0-24-16,0 0-16 16,-1 24-3-16,9 22-7 15,-1 20 15-15,-7 14-13 16,-3 19 9-16,-21 0-11 16,-1 0 0-16,-2-14-10 15,12-26-66-15,5-18-30 0,10-15-39 16,0-18-240-16,16-8-55 15</inkml:trace>
  <inkml:trace contextRef="#ctx0" brushRef="#br0" timeOffset="11961.79">12650 5917 536 0,'0'0'154'0,"0"0"84"15,0 0-109-15,0 0-34 16,0 0-69-16,0 0-26 0,-18-9-6 15,81-1 6-15,17-7-8 16,5 0 5-16,-10-2-52 16,-14-1-4-1,-22 8 18-15,-14 3 37 0,-13 4 8 16,-12 5 9-16,0 0 56 16,-7 17-69-16,-16 14 2 15,-4 16 7-15,2 10-3 16,5 3 25-16,11-1-29 15,9-9 0-15,0-8 3 16,23-8-2-16,9-15-3 16,12-17 0-16,7-2 1 15,1-29-8-15,-14-13 2 0,-6-8 5 16,-22-3 6 0,-10-7 0-16,0 1 1 0,-19 6-6 15,-18 14 13-15,-4 23-5 16,1 16-9-16,-5 3-14 15,13 23 13-15,2 10-31 16,15 10-32-16,9 0-75 16,6-2-163-16,18-11-185 15</inkml:trace>
  <inkml:trace contextRef="#ctx0" brushRef="#br0" timeOffset="12233.52">14458 5719 112 0,'0'0'793'15,"0"0"-682"-15,0 0 73 16,-110-27-148-16,78 31 6 16,-1 24-4-16,4 3-22 15,6 18 18-15,2 13-25 16,9 4 1-16,6 2 26 15,6-5-32-15,0-13 0 16,22-6-4-16,24-13 7 16,22-12-24-16,20-14 17 15,9-5-105-15,-3-8-58 16,-12-22-389-16</inkml:trace>
  <inkml:trace contextRef="#ctx0" brushRef="#br0" timeOffset="13153.96">16234 6274 589 0,'0'0'126'16,"0"0"113"-16,0 0-126 16,0 0-50-16,0 0-2 15,0 0-37-15,0-6 4 0,0 6-7 16,0 0-20 0,0 0 25-16,0 0-23 0,-2 0-2 15,-9 4 22-15,-1 1-19 16,-1-4 0-16,3-1-4 15,6 0 5-15,4 0 7 16,0-1-12-16,0-22-3 16,17-6-14-16,8-1-34 15,-2 6 29-15,0 10 8 16,-14 9 13-16,-3 5-17 16,-2 0 18-16,-4 10-36 15,0 13 35-15,0 7-16 16,0-1 15-16,-2-2-3 15,-9-5-26-15,2-8 29 0,0-1-6 16,-3-7 8-16,3-5 13 16,0-1-7-16,-4 0 38 15,4-1-11-15,1-15-28 16,2-6 24-16,6-3-29 16,0 0 0-16,2 3 0 15,10 5-6-15,-3 6 6 16,0 5-1-16,1 6 0 15,-3 0-12-15,3 0 3 16,3 6 7-16,-4 4-8 16,-2 0 11-16,0 0 0 15,-4-1 0-15,0-4 4 16,-3-5-6-16,0 0 2 16,0 0 0-16,0 0 23 15,0 0-2-15,0 0 22 0,4-11-1 16,-1 0-41-16,3 1 20 15,-3 5-19-15,0 1 4 16,-3 4 14-16,3 0-20 16,1 4-5-16,2 13-6 15,1 13 11-15,-5 11-6 16,-2 10 6-16,-14 9 0 16,-24 3-7-16,-16 5-23 15,-14 5-63-15,-7-4-99 16,-4-12-419-16</inkml:trace>
  <inkml:trace contextRef="#ctx0" brushRef="#br0" timeOffset="13665.83">18813 5559 549 0,'0'0'5'0,"-10"-73"92"16,1 49 136-16,-1 12-89 15,6 7-22-15,-2 5-56 0,3 0-16 16,-4 14-50-16,-8 26 15 16,-6 20-8-16,-1 24-4 15,2 19 0-15,7 12 16 16,4 11-13-16,-4 0-6 16,0-10 0-16,-3-9-15 15,0-13-37-15,-8-16-134 16,-6-21-187-16,-7-24-62 15</inkml:trace>
  <inkml:trace contextRef="#ctx0" brushRef="#br0" timeOffset="14039.32">18342 6077 324 0,'0'0'468'15,"0"0"-462"-15,102-99 154 16,-19 62-88-16,21 1-30 15,14 2-10-15,-2 8-20 16,-2 0-12-16,-13 1-21 16,-14 1-104-16,-18-5-161 15,-19-8 8-15,-20-6 47 16,-16-1 137-16,-14 3 94 16,0 13 81-16,-1 11 91 15,-12 9-3-15,4 2-38 16,0 6 37-16,-3 0-38 0,0 4-43 15,-4 23-51-15,0 14-8 16,-1 11 40-16,2 11-21 16,-5 5 13-16,5 10-2 15,-2 0-42-15,1-6 4 16,5-7-20-16,8-19 7 16,3-15-23-16,0-11 12 15,23-14-93-15,19-6-74 16,20-20-207-16,-1-22 72 15</inkml:trace>
  <inkml:trace contextRef="#ctx0" brushRef="#br0" timeOffset="14482">19492 5763 712 0,'0'0'55'15,"0"0"264"-15,0 0-255 16,0 0-37-16,0 0-27 15,0 0 3-15,55-27-15 16,-12 21 12-16,-1 5-20 16,-10 1-8-16,-3 0-20 15,-9 0-23-15,-7 9 11 16,-9 11-27-16,-4 4 55 16,0 3-6-16,-10 3 10 15,-11-2 27-15,3-4-4 16,8-7 5-16,2-10 0 15,6-5 0-15,2-2 28 0,0-6 21 16,20-14-2-16,12-11 0 16,6-8-5-16,1-3 45 15,-5-1-20-15,-2 9-14 16,-12 9 1-16,-8 11-36 16,-6 8 7-16,-6 6 19 15,0 0-44-15,0 9-4 16,0 21-14-16,0 10 18 15,0 6 1-15,0 7-1 16,0 3 0-16,11-1-1 16,4-4-25-16,9-12-55 15,2-8-92-15,6-16-178 0,1-13-65 16</inkml:trace>
  <inkml:trace contextRef="#ctx0" brushRef="#br0" timeOffset="14714.11">20184 5492 819 0,'0'0'91'16,"0"0"151"-16,0 0-89 15,0 0-110-15,0 0 8 16,0 0-40-16,130-8 23 16,-63 35-3-16,-5 7-30 15,-9 9 10-15,-18 5-11 16,-12 6 2-16,-23 5-6 0,-6 8 4 15,-40 5-11-15,-19 1-26 16,-9 2-66-16,-11-10-23 16,-3-9-167-16,4-22-270 15</inkml:trace>
  <inkml:trace contextRef="#ctx0" brushRef="#br0" timeOffset="15188.38">22061 5266 854 0,'0'0'99'16,"0"0"10"-16,0 0-1 16,0 0-43-16,0 0-65 15,0 0 0-15,32 68 8 16,-19-7 14-16,1 14 10 16,-13 6-20-16,-1 0-6 15,-1 0-2-15,-19-3-4 16,5-15-23-16,1-10-56 15,11-19-106-15,-1-21-93 16,4-13-89-16</inkml:trace>
  <inkml:trace contextRef="#ctx0" brushRef="#br0" timeOffset="16731.64">21921 5660 545 0,'0'0'28'0,"0"0"143"15,0 0-105-15,0 0-66 16,0 0-23-16,0 0 23 16,114 13 1-16,-26-13 5 15,6-7-6-15,-2-13-27 16,-8 1-2-16,-22-4 2 16,-20 5-48-16,-18 0 75 15,-13 4 5-15,-11 8 42 16,0 3 82-16,0 3-53 0,-13 0-31 15,-7 0-31-15,-3 20-13 16,1 6 12-16,6 7-8 16,3 0-5-16,7-3 2 15,4-7 0-15,2-4 3 16,0-7-5-16,11-4 1 16,8-7-4-16,4-1 8 15,1-4-5-15,1-16 2 16,-2-6-2-16,-8-3 0 15,-6-3-1-15,-8-3 2 16,-1 2-4-16,0 7 3 16,-13 6-1-16,-5 12 0 15,-3 8 2-15,-6 11-2 0,0 20-7 16,1 16 8-16,8 4-1 16,10 2 1-16,8-1 0 15,2-8 2-15,25-5 4 16,13-9-12-16,14-14 4 15,7-9 0-15,8-7-4 16,2-18-11-16,-3-17-54 16,-11-4-16-16,-13-4 10 15,-15-4 54-15,-12-1 21 16,-11 0 4-16,-6 9 66 16,0 12 32-16,0 11 18 15,-3 13 1-15,0 3-50 0,-5 7-67 16,-2 19-2-1,1 6 0-15,3 7 3 0,4-4 2 16,2-5-5 0,0-4 10-16,5-10-6 0,4-7 3 15,4-1-7-15,4-8 2 16,5-8 23-16,8-11 10 16,4-10-10-16,7-7-17 15,-6-3-2-15,-1-2-2 16,-8 7-4-16,-10 11 2 15,-7 12-3-15,-3 9 1 16,-2 2-6-16,6 4-7 0,0 16-26 16,6 5 31-1,4 0 8-15,-5-3-16 0,2-7 16 16,0-6-31-16,-1-6 15 16,1-3 13-16,2-1-10 15,5-18 13-15,4-5 0 16,4 0 1-16,0-2-12 15,1 1 11-15,-1 3-1 16,-7 6-6-16,-7 11-4 16,-3 5-2-16,-5 4-45 15,7 19-12-15,2 8 69 16,13 0-1-16,11 1-1 16,3-9-15-16,9-9-45 15,2-11-21-15,-2-3-3 16,-10-11 2-16,-11-15 36 0,-12-6 18 15,-12-2 31-15,-10-5 77 16,0 2 40-16,-3-4 14 16,-11 3-60-16,-2 8 37 15,2 10-20-15,3 12-45 16,-5 8 5-16,-8 7-39 16,-7 25-2-16,-6 8-12 15,4 9 5-15,9-1 0 16,9-3-9-16,8-7 9 15,7-7 0-15,0-9-1 16,16-10-11-16,12-10 11 16,8-2-19-16,5-13 6 0,0-12 4 15,-3-11-24 1,-7-5 23-16,-6-10 5 0,-5-11 12 16,-4-4-3-16,-4-13 5 15,0 3 15-15,-5 7 29 16,-1 18-25-16,-2 23 16 15,-4 18 32-15,0 6-31 16,0 4 3-16,0 0-47 16,0 0 2-16,0 0-4 15,0 0 4-15,0 0-2 16,0 0 0-16,0 3-1 16,0 1-2-16,0-2 3 15,0 1 0-15,0-3-6 0,0 0 10 16,0 0-4-1,0 0 0-15,0 0 5 0,0 0-3 16,0 0-2 0,0 0 0-16,0 0-3 0,0 0 7 15,0 0-4-15,0 0 0 16,0 0-7-16,0 0 4 16,0 0-10-16,0 0 4 15,0 0-4-15,0 0 2 16,0 0 2-16,0 0 8 15,0 0-21-15,0 0 2 16,0 0-40-16,3 5-22 16,7 2 68-16,-3 5-129 15,-4 2-72-15,-3 3-15 16,-9 2-144-16</inkml:trace>
  <inkml:trace contextRef="#ctx0" brushRef="#br0" timeOffset="17429.96">23049 5603 211 0,'0'0'142'0,"0"0"-26"16,0 0 44-16,0 0-82 15,0 0 10-15,0 0 22 0,22-80-35 16,-9 68 26-16,-3 4-8 16,-4 5-51-16,-2 3-7 15,9 0-30-15,7 4 2 16,5 17-14-16,5 11 5 15,-1 7 2-15,-12 4-2 16,0 0 9-16,-6-4-7 16,-6-7 0-16,-3-11 3 15,-2-9-6-15,0-6 3 16,0-4 0-16,0-2 15 16,1 0-6-16,2 0 58 15,6-17 17-15,9-14-45 0,10-11-30 16,13-13-9-16,9-3 0 15,8 5 8-15,-4 10 0 16,-6 15-8 0,-9 14 0-16,-6 11 0 0,-6 3-6 15,-1 6 0-15,-2 19 6 16,-6 5-9-16,-3 6 9 16,-8 1 0-16,-2 0-1 15,-3-4-9-15,-2-2-37 16,0-9-43-16,0-3-63 15,0-9-96-15,3-10-209 16</inkml:trace>
  <inkml:trace contextRef="#ctx0" brushRef="#br0" timeOffset="18231.87">24052 5429 141 0,'0'0'84'15,"0"0"44"-15,0 0-47 16,0 0-12-16,0 0-5 15,0 0-8-15,38-30 9 16,-37 26-6-16,1 4 54 16,-2 0-14-16,0 0-28 15,0 0-22-15,0 16-49 16,0 14 0-16,1 10 14 0,6 4-1 16,-6-2 13-16,4-5-25 15,1-4 3-15,2-9 1 16,1-8-3-16,0-6-2 15,5-6 0-15,5-4 5 16,11-4 10-16,12-17-8 16,4-11-5-16,8-4 9 15,2-11-11-15,1-1 0 16,-5-10 4-16,-2 3-3 16,-18 7 9-16,-9 11 0 15,-13 15 31-15,-7 13 60 0,-3 6-40 16,0 3-5-1,0 0-42-15,-9 3-9 0,-10 14-10 16,-1 3 4 0,0 5 1-16,9 2-4 0,9-1 4 15,2 4 0-15,5-4-1 16,15 4 10-16,5-2-10 16,5-3 1-16,0-3 0 15,-4-5-1-15,-6-6 4 16,-10-4-3-16,-7-6 0 15,-3-1 4-15,-6 5-14 16,-27 0 4-16,-14 5-8 0,-17-1-12 16,-11-3-73-1,-4 0-45-15,7-6-210 0,22 0-276 16</inkml:trace>
  <inkml:trace contextRef="#ctx0" brushRef="#br0" timeOffset="18541.09">26135 5196 715 0,'0'0'105'0,"0"0"190"0,0 0-197 15,0 0-17-15,0 0-6 16,0 0-30-16,-24-58-45 16,24 88-5-16,0 18-5 15,0 19 10-15,-3 13-2 16,-7 2 2-16,-6 4-7 16,-4-2 1-16,-4-12-96 15,2-13-35-15,3-19-128 16,3-22-83-16,10-18-45 15</inkml:trace>
  <inkml:trace contextRef="#ctx0" brushRef="#br0" timeOffset="18936.45">25955 5518 124 0,'0'0'420'16,"0"0"-284"-16,0 0 99 15,0 0-160-15,0 0-39 16,0 0-30-16,36-23-4 15,35 15-2-15,14-3 14 16,0 5-6-16,-12 0-8 16,-19 3 0-16,-14 3 2 15,-17 0-4-15,-10 0 2 16,-10 14-11-16,-3 12 3 16,-5 11 12-16,-15 6-4 15,-4 3 7-15,3-3 0 0,7-9-9 16,10-6 2-1,4-14 0-15,1-7-9 0,25-7 9 16,11-7 0-16,9-15 20 16,2-15-20-16,-5-4 12 15,-10-10-10-15,-13-7-2 16,-15 2 40-16,-5 4-28 16,-13 18 33-16,-20 14 13 15,-9 20-51-15,-7 0-7 16,3 31-2-16,6 11-30 15,11 9-45-15,13-2-139 16,11-6-218-16</inkml:trace>
  <inkml:trace contextRef="#ctx0" brushRef="#br0" timeOffset="19319.88">27364 5152 952 0,'0'0'117'15,"0"0"26"-15,0 0-26 16,0 0-41-16,0 0-25 16,0 0-12-16,15-17-38 15,-15 25 2-15,0 22-3 16,2 13 0-16,-2 15 9 0,0 2-3 15,0-2-6-15,0-2 0 16,-2-9 10-16,-4-12-10 16,4-11 0-16,2-11 0 15,0-9-7-15,0-4 8 16,0 0-1-16,0 0 0 16,8 0 2-16,16 0-3 15,13 0 1-15,14-6-7 16,10-5-2-16,8 2-48 15,1-5-9-15,0 3-68 16,-16-1-125-16,-16-2-294 16</inkml:trace>
  <inkml:trace contextRef="#ctx0" brushRef="#br0" timeOffset="19746.18">28547 5467 1046 0,'0'0'137'16,"0"0"-53"-16,0 0 32 16,0 0-38-16,0 0-55 15,0 0-8-15,13 0 7 16,-13 0-16-16,0 0-6 0,0 0 0 15,3 0 3-15,2 0-13 16,3 3 10-16,3-1-4 16,4-2-5-16,8 0-4 15,2 0 13-15,0-8-3 16,-4-6 10-16,-3-5-11 16,-7 2 4-16,-5-2 0 15,-6 10 6-15,0 1 0 16,0 5-6-16,-5 3 0 15,-13 0-8-15,-6 5 5 16,-3 10-11-16,4 4 9 0,6 0-6 16,5-4-20-1,8-2-30-15,1-4-20 0,3-5-68 16,-5-3-132-16,-7-1-177 16</inkml:trace>
  <inkml:trace contextRef="#ctx0" brushRef="#br0" timeOffset="21694.1">3175 8732 95 0,'0'0'34'0,"0"0"29"16,0 0 41-16,0 0-9 15,0 0-19-15,0 0-23 0,0 0-10 16,0 0 24-16,0 0-12 15,0 0 7-15,0 0 15 16,0-3-13-16,0 3 18 16,0-3-39-16,3-1-18 15,-3-3 16-15,3-1-35 16,-3 3-6-16,0 1 15 16,0 1-15-16,0 1 12 15,0 2-12-15,0 0 0 16,0 0-12-16,0 6 1 15,0 17-5-15,-13 12 10 16,4 5 6-16,3-6-5 16,4-5 5-16,2-8 0 0,0-8-11 15,0-4 11-15,2-6 0 16,4-3-1-16,6 0 6 16,7 0-10-16,2-15 5 15,4-4 0-15,-8-3 7 16,-4 0 1-16,-7 2-8 15,-6 0 11-15,0 3 0 16,0 4 21-16,-10 4-23 16,1 4-7-16,-5 5 5 15,-8 0-7-15,0 21-5 16,-8 8 4-16,10 3 1 16,4-1-11-16,10-7 7 0,6-2 4 15,0-8-13-15,3-8 6 16,12-2 2-16,6-4-1 15,6 0 1-15,4-16-4 16,-1-9 5-16,-5 0 4 16,-8-1-1-16,-7-1 7 15,-10 4-6-15,0-1 17 16,-6 11-2-16,-10 1 20 16,-5 8-18-16,-3 4-10 15,-3 6 0-15,-3 14-5 16,5 9-3-16,4 2 1 15,15 8-20-15,6-3-71 16,15-7-247-16,22-15-224 16</inkml:trace>
  <inkml:trace contextRef="#ctx0" brushRef="#br0" timeOffset="26352.62">7699 8808 603 0,'0'0'33'16,"0"0"12"-16,0 0 179 15,0 0-96-15,0 0-40 16,-52-81-5-16,52 66-58 16,15 1-21-16,12-3 26 15,6 1-26-15,4 3 2 16,-6 7-6-16,-5 6 6 16,-1 0-13-16,-4 6 7 0,-2 15 0 15,-5 2-7 1,-8 7 7-16,-3 2 0 0,-3 9-1 15,-3-2 3-15,-17 4-7 16,-2-2 5-16,-5-7 0 16,5-4-5-16,8-9 11 15,5-11-6-15,5-8 0 16,4-2 2-16,0 0-15 16,13-8 13-16,20-17-5 15,6-14-1-15,13-5 9 16,0-4-3-16,-1-6 2 15,-2 2 0-15,-10 4 11 16,-9 10-13-16,-14 14 0 16,-7 11 28-16,-9 10-10 15,0 3 15-15,0 0-17 0,-3 0-9 16,-16 17-7-16,-11 19 0 16,-12 12 0-16,5 13-2 15,0 1 9-15,17 2-7 16,7-3 0-16,13-8 7 15,0-6-14-15,19-8 7 16,17-7-1-16,19-13-9 16,14-13-40-16,13-6-28 15,-2-3-169-15,-11-24-414 16</inkml:trace>
  <inkml:trace contextRef="#ctx0" brushRef="#br0" timeOffset="27025.65">8712 8831 459 0,'0'0'43'0,"0"0"122"15,0 0 68-15,0 0-87 16,0 0-9-16,0 0-63 16,3-23 7-16,-3 23-15 0,0 0-33 15,0 0 35 1,0 0-56-16,3 0-1 0,9 0 1 16,19 0-6-16,25-1-6 15,27-5 10-15,20-1-6 16,3 1 5-16,4 3-9 15,-2-4 0-15,-1 6-6 16,-19-1 6-16,-27-2-6 16,-25 4-32-16,-18-3-15 15,-18 3 41-15,0 0-8 16,-9-7 20-16,-20 2-10 16,-9-5-42-16,-8-1 37 0,1-2 1 15,-1-2-18-15,4 1 25 16,3-3 7-16,3 1-1 15,11 5-2-15,4 2 6 16,12 1 31-16,3 8 1 16,6 0 2-16,0 0 19 15,0 0-44-15,0 0-6 16,0 0 2-16,24 0 1 16,16 0-9-16,14 4 6 15,6 9 2-15,-2 1-2 16,-6 5-6-16,-10 4 0 15,-5-1-2-15,-13 0 7 16,-9 0-5-16,-12 6 0 16,-3-2 7-16,-18 4-21 15,-16 1 14-15,-5 0-22 16,-3-4 12-16,-1-1-38 16,10-6-15-16,11-4-21 0,16-3-77 15,9-10-130-15,35-3-148 16</inkml:trace>
  <inkml:trace contextRef="#ctx0" brushRef="#br0" timeOffset="27363.55">10720 8640 791 0,'0'0'107'16,"0"0"118"-16,0 0-137 15,0 0-48-15,0 0 26 16,0 0-65-16,-55-20 32 16,32 20-28-16,-14 20-3 15,-2 5 33-15,2 12-32 16,1 7 31-16,3 4-8 16,4 4-21-16,12-1 29 15,11-6-34-15,6-6 0 16,9-12 5-16,24-9 6 15,22-12-11-15,14-6 2 16,14-10 12-16,-4-14-28 16,-10-2 4-16,-20 1-34 0,-15 1-34 15,-23 7-41-15,-11 8-93 16,-11 2-460-16</inkml:trace>
  <inkml:trace contextRef="#ctx0" brushRef="#br0" timeOffset="28900.69">18287 8402 229 0,'0'0'2'15,"0"0"81"-15,22-106 114 16,-22 67-77-16,0-2 18 16,-3 15 3-16,-9 9-26 15,-8 9-40-15,3 8 2 16,-1 0-23-16,-8 28-53 15,3 15-1-15,-4 27 0 16,9 16 5-16,7 12 8 0,7 13-13 16,1-2 0-16,0-4 0 15,-2-10 0-15,1-16 0 16,1-15-30-16,0-21-73 16,-1-13-45-16,-2-18-105 15,-7-12 0-15,-7-4-47 16</inkml:trace>
  <inkml:trace contextRef="#ctx0" brushRef="#br0" timeOffset="29240.14">17866 8791 275 0,'0'0'85'0,"0"0"61"16,0 0 49-16,0 0-108 16,48-70-22-16,14 48-3 15,22-1-29-15,10-4 6 0,7 1-35 16,8-1 0-16,-4-2-4 15,-14-1-38-15,-14 0-51 16,-17 1-73-16,-26-2 52 16,-13-5 77-16,-15 3 33 15,-6 4 19-15,-3 8 49 16,-14 11 0-16,5 5 51 16,-2 5-51-16,-1 0-7 15,-5 19-13-15,1 10-21 16,-4 18 21-16,3 15 14 15,1 13-43-15,5 10 23 0,5 6-39 16,6-5 3 0,3-9-11-16,6-14 5 0,24-21-51 15,8-21-97-15,10-21-168 16,-5-18-115-16</inkml:trace>
  <inkml:trace contextRef="#ctx0" brushRef="#br0" timeOffset="29702.18">18853 8610 632 0,'0'0'101'0,"0"0"163"15,0 0-172-15,0 0-74 0,0 0-2 16,0 0-16 0,35-17 0-16,-3 16 24 0,3 1-23 15,-5 0 7-15,-8 0-8 16,-4 11-37-16,-8 6 11 15,-8 5-30-15,-2 4-13 16,-6 4 42-16,-14-1-34 16,-1-2-24-16,4-6 0 15,3-8 14-15,5-4 50 16,9-9-2-16,0 0-11 16,26-19 2-16,5-11 23 15,6-8 9-15,3-7-1 16,-2 2 3-16,-2 0 38 15,-8 7 42-15,-7 7 16 16,-9 12 43-16,-9 7-53 0,-3 9 61 16,0 1-61-16,0 0-74 15,-3 21-14-15,-9 17-4 16,-6 10 4-16,4 2 20 16,6 0-15-16,8-5-5 15,0-8 0-15,0-7 8 16,19-14-21-16,8-9 11 15,15-7-64-15,13-10 24 16,7-20-160-16,-1-7-121 16,-15-12-150-16</inkml:trace>
  <inkml:trace contextRef="#ctx0" brushRef="#br0" timeOffset="29941.81">19517 8263 245 0,'0'0'436'0,"0"0"-191"16,0 0-35-16,0 0-169 15,0 0 11-15,0 0-52 16,31 30 59-16,13 6 26 16,9 6-51-16,4 1 28 15,-7 7-52-15,-9 3-9 16,-14 2 3-16,-18 3 3 16,-9 2-7-16,-21-4 0 15,-22 2 4-15,-9-5-11 16,-3-7-31-16,5-5-37 15,4-7-2-15,8-9-107 0,13-17-229 16,18-8-3-16</inkml:trace>
  <inkml:trace contextRef="#ctx0" brushRef="#br0" timeOffset="30513.84">20648 8533 324 0,'0'0'774'0,"0"0"-742"15,0 0 134-15,0 0-94 0,0 0-49 16,0 0 4-16,33-19-6 16,56 19-1-16,32-7 4 15,11-3-24-15,0-6 0 16,-5 3-4-16,-16 1 6 15,-14 3-4-15,-20-2-7 16,-22 5-39-16,-22-2 28 16,-16 1-29-16,-14-1 39 15,-3-4-4-15,-10-2 14 16,-22-6-15-16,-14 8-20 16,-9-5-25-16,-1 7 7 15,5 3 0-15,5-2 49 16,5 3-2-16,13-1 12 15,9-1 22-15,3 2 16 16,12 1 3-16,4 3 43 0,0-1-30 16,0 0-17-16,0 2 11 15,6 1-53-15,18 0 9 16,12 0 2-16,12 1-6 16,4 13 3-16,-5 6-9 15,-5 2 0-15,-1 7-5 16,-12 2 11-16,-5-2-6 15,-8-1 0-15,-13 0 5 16,-3-5-6-16,0 4 1 16,-20 6 0-16,-7-4 1 15,-4-2 6-15,-8-1-7 16,4 1 0-16,2-5-61 0,7-1-26 16,2-5-104-16,9-15-255 15</inkml:trace>
  <inkml:trace contextRef="#ctx0" brushRef="#br0" timeOffset="31182.89">22566 8070 501 0,'0'0'81'0,"0"0"202"16,0 0-64-16,0 0-101 15,0 0-35-15,0 0-27 16,0-25 9-16,0 25-58 16,0 13 3-16,0 17-4 15,0 18-1-15,0 13 39 16,-3 7-28-16,-3 2-11 16,-2 2 20-16,1 2-15 15,-3-4-6-15,3-8 1 16,3-12 3-16,2-17-1 15,2-13-7-15,0-9 0 16,0-6 2-16,0-2 10 0,0-3-12 16,3 0 17-16,18 0-6 15,17-6 32-15,15-7-30 16,14-2-12-16,7 0 4 16,-2 5-1-16,3 5-5 15,0 5 1-15,-10 0-71 16,-10 0-43-16,-25 11-78 15,-30 6-179-15,-21-6-390 16</inkml:trace>
  <inkml:trace contextRef="#ctx0" brushRef="#br0" timeOffset="36512.21">5407 5721 109 0,'0'0'86'0,"0"0"-40"15,0 0 81-15,0 0 11 16,0 0-68-16,0 0-3 16,0 0-10-16,-17-25-50 0,10 48-6 15,-2 13 10-15,-3 27-11 16,-3 7 41-16,0 5 13 15,-3 3 4-15,-1-9-8 16,-2-8-14-16,3-7 7 16,6-11-16-16,2-7-21 15,1-13 42-15,7-9-23 16,1-8 1-16,1-6-3 16,0 0-4-16,0 0 56 15,0 0-26-15,0-11 9 0,0-21 15 16,3-15-70-1,13-19 3-15,7-12-6 0,-1-11 6 16,2-3-2-16,-2 1-4 16,-4 10 0-16,0 20 4 15,-9 22-1-15,-3 18-3 16,-6 16 3-16,0 5 6 16,0 0-15-16,0 6 6 15,13 25-15-15,1 14 5 16,11 24 13-16,-1 10-3 15,-6 6 0-15,0 2 6 16,-6-3-5-16,-5-13-1 16,-1-8 0-16,0-13-14 0,-3-13 8 15,0-11-45 1,0-14-35-16,3-7-72 0,-6-5-106 16,0-7-35-16,-6-20-50 15</inkml:trace>
  <inkml:trace contextRef="#ctx0" brushRef="#br0" timeOffset="36701.3">5305 6137 84 0,'0'0'431'0,"0"0"-338"16,0 0 172-16,0 0-97 16,0 0-77-16,0 0-37 15,-25-9-25-15,44 4-20 16,14 2-6-16,9-1 17 0,7 1-19 15,2 3-2-15,-5 0-108 16,-7 0-225-16,-9 5-222 16</inkml:trace>
  <inkml:trace contextRef="#ctx0" brushRef="#br0" timeOffset="37404.51">5675 6235 248 0,'0'0'101'0,"0"0"75"16,0 0-30-16,0 0 0 16,0 0-21-16,0 0 0 15,0-30-56-15,0 21 15 16,0-6-49-16,9-7-10 16,6-6 12-16,10-7-28 15,1-11 8-15,8-7-17 16,5 0 10-16,-2-3-7 15,-4 9-3-15,0 5 0 0,-8 10 0 16,-7 10 5-16,-6 3-5 16,-3 9 0-16,-9 3 7 15,0 5-3-15,0 2-4 16,0 0 0-16,-9 0-8 16,-15 14-3-16,-7 11 7 15,-2 8 3-15,6 4 1 16,9-3-10-16,8 0 10 15,7 2 0-15,3-5-5 16,3-1 9-16,19-2-4 16,5-4 0-16,9-2 7 15,7-1 3-15,-3-1-10 16,-1 0 0-16,-6 2 12 0,-6-3-7 16,-8-5-3-16,-7 3-2 15,-9-5 6-15,-3 3 0 16,0-1-4-16,-18 6 3 15,-15-1 37-15,-10-4-24 16,-12-1 18-16,1-7-4 16,-4-4-29-16,6-3 20 15,3 0-23-15,7-14 0 16,9-4-10-16,6-2-17 16,5 0-31-16,10 3-26 15,9 4-74-15,3 8-87 16,0 4-316-16</inkml:trace>
  <inkml:trace contextRef="#ctx0" brushRef="#br0" timeOffset="42429.54">13636 8782 167 0,'0'0'3'0,"0"0"12"15,0 0 112-15,0 0-18 16,0 0-22-16,0 0-12 15,0 0 8-15,-24-11 4 16,24 11 22-16,0 0-4 16,0 0-35-16,0 0-18 15,0 0 7-15,0 0-45 16,0 0 8-16,5 0-22 16,27 0 8-16,20 3-8 15,32 1 42-15,23-4-9 16,17 0 18-16,15-7-38 15,13-8 10-15,12-2-10 0,-8 0-5 16,-9 5-11-16,-28 0 3 16,-27 2 0-16,-21 1-2 15,-29 3 7-15,-20 2-5 16,-13 3 0-16,-8 1 5 16,-1 0 1-16,0 0-6 15,0 0-21-15,-16 1-18 16,-20 16-75-16,-13 9-56 15,-18 3-136-15,-9-2-75 16</inkml:trace>
  <inkml:trace contextRef="#ctx0" brushRef="#br0" timeOffset="42894.03">13776 8983 229 0,'0'0'9'16,"0"0"78"-16,0 0 7 15,-82-10-61-15,76 10 21 16,0 0-12-16,6 0-11 16,0 0-4-16,-3 0 17 15,3 0 22-15,0 0-7 16,0 0 11-16,0 0 2 15,0 0-33-15,16 0 18 16,22 10 29-16,17-4-20 0,15-5 13 16,10-1-48-1,14 0 3-15,17-1-5 0,5-7-25 16,8 0 15-16,-3 1-19 16,-8 2 0-16,-15-3-8 15,-13 5 13-15,-17-3-5 16,-20 4 0-16,-16-1 6 15,-9-3-8-15,-10 5 2 16,-7 0 0-16,-5 0-1 16,1 1 1-16,-1-3-2 15,4 3-31-15,3-4-41 0,2 0 26 16,-1-1-82 0,-2 2-44-16,-2-5-29 0,-4 5-8 15,-1-6-90-15</inkml:trace>
  <inkml:trace contextRef="#ctx0" brushRef="#br0" timeOffset="43607.92">14734 8456 274 0,'0'0'53'16,"0"0"61"-16,0 0 74 16,0 0-77-16,0 0 35 15,0 0-5-15,-17-45-53 16,17 45-35-16,0 0 9 16,-2 0-54-16,2 0 6 15,0 0-12-15,0 0 9 16,6 8-4-16,17 6-6 15,7 10 32-15,7 0 14 16,3 2-43-16,5 4 16 16,0 4-15-16,1-2 5 15,-1 5-9-15,-2-4-1 16,-1-1 0-16,-9-5-4 0,-4-1 6 16,-3-2-2-16,-10-7 0 15,-2-1 9-15,-5-5-17 16,-6-1 8-16,0 1 0 15,-3 2-7-15,0 1 12 16,0 6-5-16,-12 3 0 16,-6 0 9-16,-3 3-6 15,-9 3-3-15,-3 4 0 16,-5-2 16-16,-1 4-14 16,-6-1 24-16,-1 3 5 15,1-1-23-15,5 0 35 16,4-4-32-16,11-8-2 0,3-4 22 15,11-7-31-15,5-9 18 16,0 2-18-16,6-6 14 16,0 0-2-16,0 0-8 15,0 0-4-15,0 0 30 16,0 0-30-16,0 0 12 16,0 0-12-16,0 0 13 15,0 0-12-15,0 0-1 16,0 0 0-16,0 0-10 15,0 0 10-15,0 0-1 16,0 0-28-16,0 0-49 16,0 0 26-16,0 0-57 15,-18 0-55-15,-10 7-136 0,-11-1-447 16</inkml:trace>
  <inkml:trace contextRef="#ctx0" brushRef="#br0" timeOffset="45542.14">13703 8035 355 0,'0'0'82'0,"0"0"23"16,0 0 162-16,-53-77-94 15,52 77-74-15,1 0-36 0,0 2-63 16,0 19-8 0,0 10 7-16,10 7 2 0,7-1 18 15,-2-6-19-15,-2-6 0 16,1-8-4-16,-5-7 9 15,-3-7-5-15,1-3 0 16,6-5 2-16,10-20 17 16,4-8 6-16,4-9-19 15,-7-4 17-15,-6 2-19 16,-5 1 0-16,-2 7-4 16,-8 12 7-16,0 14-8 15,-3 10 1-15,3 0-19 16,0 10 15-16,7 10-20 15,3 4 24-15,4-1 0 0,-2-7 7 16,-6-4-10-16,3-8 3 16,-3-4 0-16,4 0 9 15,3-10-5-15,4-11 19 16,2-6-6-16,-2 0-9 16,-1 5-7-16,-7 2-1 15,-1 6 0-15,-7 10-3 16,-4 4 3-16,3 0-7 15,0 4-5-15,6 13-10 16,-2 7 14-16,5-3 8 16,2-5 0-16,-1-2-5 15,-1-8 5-15,9-6-2 16,-2 0-10-16,10-16 0 16,2-10 0-16,-1 0-12 15,-9-4-15-15,-5 1-3 0,-10 10-80 16,-6 5-105-16,-16 9-222 15</inkml:trace>
  <inkml:trace contextRef="#ctx0" brushRef="#br0" timeOffset="45883.86">13366 8064 368 0,'0'0'133'16,"0"0"-33"-16,0 0-22 15,0 0-32-15,0 0 55 16,0 0 39-16,73 54-28 16,-55-33-74-16,-2 0 2 15,-2 5-23-15,-1-5-8 0,-4 1-14 16,0-5 5 0,3-3-169-16,0-14-257 0</inkml:trace>
  <inkml:trace contextRef="#ctx0" brushRef="#br0" timeOffset="46060.83">13691 7611 1114 0,'0'0'23'0,"0"0"144"15,0 0-122-15,0 0-45 16,0 0-18-16,0 0-25 15,21 4-162-15,4 21-58 0,-2 0-188 16</inkml:trace>
  <inkml:trace contextRef="#ctx0" brushRef="#br0" timeOffset="46509.75">14449 7596 430 0,'0'0'133'0,"0"0"90"15,0 0 98-15,0 0-188 16,0 0-76-16,0 0-40 0,-18 14-4 15,18 37 2-15,0 20 20 16,10 11 4-16,1 10-37 16,-8 2 18-16,-3 6-20 15,0-10 0-15,0-4-12 16,0-17-71-16,-3-19-60 16,3-20-128-16,0-30-301 15</inkml:trace>
  <inkml:trace contextRef="#ctx0" brushRef="#br0" timeOffset="47163.5">14484 7797 682 0,'0'0'80'0,"0"0"230"16,0 0-178-16,0 0-81 16,0 0-46-16,0 0-10 15,9-20-11-15,30 20-4 16,7 0 13-16,2 9-54 15,-12 1-5-15,-9 1-9 16,-18 2-27-16,-9 0 66 16,0 7 19-16,-24 1 17 15,-4 2 53-15,-8 0 2 16,4-4 15-16,13-5-28 16,3-5-20-16,11-6-15 15,5-3-7-15,0 0-14 16,30-7 11-16,9-16 3 15,13-15-2-15,1-6 2 0,-3-5 0 16,-9-1 2-16,-6-5 2 16,-16-4 0-16,-5-2 65 15,-11 1-40-15,-3 10 8 16,0 14 1-16,-6 17-2 16,-1 8 40-16,2 11-50 15,-3 0-19-15,-5 25-7 16,0 17-4-16,-3 16 4 15,13 6 0-15,3-2 3 16,3-1-5-16,16-8 2 16,0-11 0-16,8-9-13 15,-2-16 17-15,5-10-4 16,-2-7 0-16,5-4 0 16,3-20-2-16,-6-11 2 15,-4-5-19-15,-4-4 14 0,-9-2-19 16,-4 6 23-16,-8 12-6 15,-1 11 7-15,0 14 0 16,0 3 0-16,0 17-17 16,0 18 9-16,0 12-3 15,0 3 11-15,0-6 0 16,0-7 6-16,10-9-19 16,3-9 2-16,6-15-67 15,4-4-11-15,2-11-144 16,5-25-55-16,-8-9-191 0</inkml:trace>
  <inkml:trace contextRef="#ctx0" brushRef="#br0" timeOffset="47290.33">15354 7371 453 0,'0'0'129'0,"0"0"-82"16,0 0-37-16,-13 73-6 15,13-39-4-15,0 2-6 16,0-2-95-16,0-6-184 15</inkml:trace>
  <inkml:trace contextRef="#ctx0" brushRef="#br0" timeOffset="47913.5">15399 7615 575 0,'0'0'124'15,"0"0"-2"-15,0 0-36 16,0 0-8-16,0 0 3 15,0 0-54-15,-3 23-14 16,3-23 23-16,0 0-33 16,0 0 6-16,0 0-1 15,13-4-1-15,4-10 37 16,3-7-36-16,-1-2-7 16,-9-4 13-16,-4 0-10 15,-6 4-4-15,0 5 0 16,0 10 13-16,0 8-18 15,-16 2 5-15,-7 23-8 0,-7 14-5 16,5 4 13-16,4 0 0 16,9 1 0-16,9-9 7 15,3-4-12-15,0-12 5 16,15-8 0-16,18-11-8 16,10 0 9-16,9-24-1 15,6-10 8-15,1-8-1 16,-7-3-14-16,-7-5-2 15,-8-8 8-15,-11 2-9 16,-11 7 20-16,-5 12 7 16,-7 19 36-16,-3 11 0 15,0 7 53-15,0 0-88 0,-16 8-13 16,-4 13-8-16,-1 8 10 16,3 4-7-1,12-5 0-15,6-3 5 0,3-4-12 16,21 1 7-16,10-1 0 15,8-9-7-15,5 2 12 16,-2-4-5-16,-7-4 0 16,-14-5 7-16,-14 2-11 15,-7 0 4-15,-3 1 0 16,-17 10-13-16,-24 4-5 16,-27 13 5-16,-20 4-34 15,-17 7-42-15,-12 7-12 16,-6-5-175-16,-1-6-418 15</inkml:trace>
  <inkml:trace contextRef="#ctx0" brushRef="#br0" timeOffset="67411.83">3423 11635 124 0,'0'0'608'16,"0"0"-607"-16,0 0-1 16,0 0 34-16,0 0-34 15,0 0 0-15,0 0 0 16,-6 4 12-16,6-4-11 0,0 0 17 16,1-4 70-16,4-6-31 15,-2-3 17-15,-3-1-33 16,0 1-29-16,0 0 33 15,-2 10-33-15,-5 3 18 16,-8 0-30-16,-7 29-14 16,-8 15 10-16,0 4-20 15,12 9 18-15,8-13 4 16,10-6-2-16,0-14 1 16,7-8 2-16,8-6-4 15,6-9 5-15,4-1 0 16,2-4 6-16,3-17 9 15,-6-1-4-15,-5-4 2 0,-8-1 4 16,-8 4 2-16,-3 1 9 16,0 2-9-16,-6 9-5 15,-8 5 6-15,-2 6-7 16,-4 3-4-16,-5 19-9 16,3 9-17-16,1 0 16 15,15-2-15-15,3-7 3 16,3-8 10-16,0-4-8 15,3-10 9-15,6 0-2 16,1 0 4-16,7-10 5 16,2-11 5-16,-4-4 4 15,0-2 1-15,-12 7-3 16,-3 3 2-16,0 12-7 0,0 0-5 16,-12 5-2-16,-12 24-54 15,-1 22-118-15,1 14-181 16,12-1-132-16</inkml:trace>
  <inkml:trace contextRef="#ctx0" brushRef="#br0" timeOffset="72023.78">6027 11476 460 0,'0'0'42'0,"0"0"63"16,-13-79 60-16,7 62-32 16,4 1-55-16,1 10-6 15,1 3-15-15,0 3-47 16,0 0-7-16,0 0-3 0,0 28-19 16,-5 16 18-16,-2 12 1 15,1 9 10-15,0-4-10 16,3-6 0-16,0-11 6 15,0-8-6-15,0-6 6 16,3-7 3-16,-3-6-8 16,3-5 8-16,0-8-9 15,0-1 0-15,0-3 0 16,0 0 1-16,0 0-1 16,6 0 3-16,9-12 0 15,9-8 15-15,4-10-8 16,2-6 5-16,-2-1-1 15,-7 7-4-15,-3 13 4 0,-9 8-7 16,-6 6-5 0,0 3-4-16,6 3-6 0,3 20 3 15,9 10 1-15,1 4 2 16,5 2 2-16,1-6-1 16,-2-10-7-16,4-3-9 15,-5-10-17-15,0-10 18 16,-1 0 16-16,-2-21-2 15,-2-11 1-15,1-7 1 16,-12-11-3-16,-6 0 1 16,-3-6 2-16,-9-1-3 15,-18 8 3-15,-3 10 0 16,2 15 0-16,8 11 5 16,4 8 2-16,13 5 3 0,3 0-10 15,0 0-14-15,9 0-20 16,21 9 14-16,16 0 19 15,12-8 1-15,0-1-34 16,3 0-12-16,-5-11-14 16,-7-5 30-16,-7-1 22 15,-11 2 8-15,-13-2 7 16,-15 0 30-16,-3 1 51 16,-6 2 9-16,-12 7-21 15,3 4-20-15,-1 3-4 16,2 0-16-16,1 27-33 15,4 15-3-15,3 14 0 16,3 8 8-16,3 5-7 0,0-3 2 16,3-3 0-16,3-7-3 15,0-16 0-15,1-8 0 16,-1-15 3-16,0-7-5 16,-1-8 2-16,-4-2 0 15,4 0-4-15,8-5 7 16,5-19-3-16,12-8 0 15,7-8-15-15,-10 0 10 16,-3 5-9-16,-5 7-4 16,-7 12 15-16,-3 16-8 15,0 0-5-15,0 16-16 16,-3 14 15-16,4 10 16 0,-2-4-13 16,11-3-31-16,7-12-21 15,17-9-1-15,9-9 61 16,12-3-79-16,3-19 11 15,-7-11 12-15,-12-3 24 16,-18-3 38-16,-20-1 7 16,-10-5 52-16,0 5 33 15,-7 10-13-15,-4 12 8 16,2 11-2-16,6 4-41 16,0 4-37-16,0 14-7 15,3 6-8-15,0 2 8 16,9-2-1-16,8-11-1 15,2-4 0-15,0-9-5 0,4 0-11 16,2-25 5-16,-1-8 13 16,-2-8 3-16,-11 2-3 15,-8-4 0-15,-3 7 9 16,0 6-6-16,-14 10 4 16,-5 11 22-16,-11 9-7 15,-1 12-12-15,-5 24-10 16,3 18-3-16,14 9-1 15,16-1 3-15,3 2 1 16,28-9-1-16,21-12-3 16,11-13 4-16,7-11 0 15,5-16 2-15,-1-3-5 16,-5-25 2-16,-8-11 1 16,-13-11 1-16,-20-9 0 0,-11-4 15 15,-14 1 20-15,0 16-18 16,0 20 37-16,-6 14-14 15,1 9-3-15,-1 12-38 16,3 25-9-16,3 12 4 16,0 11 4-16,6-4 2 15,11-11-5-15,5-11 4 16,-1-11-3-16,-6-10-1 16,7-12 4-16,-1-1 0 15,9-16 9-15,15-22 1 16,-2-5 5-16,5-15-14 15,-7 1 2-15,-11 1 3 16,-7 20-6-16,-10 12 0 0,-7 22-1 16,-6 2-3-16,0 19-7 15,3 20-9-15,3 7 20 16,9 1-5-16,6-1 5 16,9-6-5-16,10-11-8 15,0-9-26-15,6-14-1 16,-4-6-22-16,0-16 14 15,-2-16-5-15,-7-10 12 16,-5-13-12-16,-8-1 17 16,-7 0 34-16,-7 14 2 15,-3 12 26-15,-3 21 35 16,0 6 10-16,0 3-47 0,0 14-24 16,0 17-5-16,0 5 5 15,0 4 0-15,7-5 0 16,7-8 0-16,1-10-2 15,1-10 0-15,-2-7-1 16,8 0 1-16,-1-20 2 16,3-11-1-16,-6-8 1 15,-6-7-22-15,-8-3 17 16,-4 2 2-16,0 8 3 16,-7 11 3-16,-6 19 3 15,-1 9 22-15,-7 20-28 16,3 22 4-16,0 18-9 15,2 6 6-15,13 0-1 0,3-2 0 16,6-10-4-16,28-12-1 16,15-13-44-16,11-19 37 15,7-10-73-15,-1-11-98 16,-5-25-113-16,-12-10 44 16,-13-13 85-16,-11-3 167 15,-14-5 82-15,-5 13 67 16,-6 18 51-16,0 16 38 15,0 15-6-15,0 5-82 16,0 0-115-16,0 10-35 16,0 19 3-16,0 10-1 15,0 15 22-15,10 1-1 16,17 5 5-16,1-9-16 16,8-12-11-16,-6-11 3 0,-2-17-4 15,-1-11 0 1,0 0 10-16,3-29-3 0,-3-11 6 15,1-13-9-15,-7-10 0 16,-2 3-3-16,-4 2-1 16,3 17-6-16,-6 16-10 15,0 15-19-15,3 10-17 16,4 3-26-16,4 24-17 16,2 7-43-16,5 3-133 15,-2 4-6-15,-1-10 39 16</inkml:trace>
  <inkml:trace contextRef="#ctx0" brushRef="#br0" timeOffset="72651.45">9879 11575 38 0,'0'0'334'0,"0"0"-25"0,0 0-27 16,0 0-84-16,0 0-73 15,0 0-32-15,19-58-38 16,-19 58-45-16,3 0-10 16,3 3-4-16,4 13 0 15,1-2 1-15,5 1 3 16,5-2-1-16,3-9 0 15,2-4-7-15,6 0-4 16,-5-20-22-16,-2-9 13 16,-8-7-10-16,-7-5 12 15,-10-5 16-15,0 7 1 16,-4 9-4-16,-12 10 6 0,2 14 6 16,-4 6 3-16,-9 13-9 15,-1 23-3-15,-2 14 3 16,6 12 10-16,12 2-5 15,12-3 6-15,6-3-11 16,30-7 1-16,19-14-4 16,11-13 3-16,1-21-17 15,0-3-29-15,-6-31-37 16,-7-11-3-16,-2-11 13 16,-9-13-7-16,-13-10 14 15,-15 0-8-15,-12 4 69 16,-3 22 5-16,-12 19 73 15,-11 19 78-15,3 12-41 0,-3 4-74 16,4 24-16-16,3 5 8 16,10 1 8-16,6 5-16 15,3-8-13-15,19-1 4 16,11-11-7-16,6-5-2 16,4-11 19-16,9-3 9 15,-4 0-11-15,-5-3-3 16,-16-4-8-16,-9 6 6 15,-12 1-6-15,-6 0-8 16,0 11 2-16,0 15 4 16,-3 13-5-16,-13 8 8 15,2 0-7-15,5-1 0 0,9-7-2 16,3-6-4-16,33-9-17 16,19-11 3-16,9-13-71 15,8-4-17-15,-1-29-215 16</inkml:trace>
  <inkml:trace contextRef="#ctx0" brushRef="#br0" timeOffset="73373.37">12529 11589 719 0,'0'0'201'0,"0"0"-84"16,0 0-17-16,0 0-91 16,71-79-3-16,-30 69-5 15,0 10-2-15,-3 0-2 16,-5 17 1-16,-14 12 2 16,-9 14 0-16,-10 3-11 15,0 4 11-15,-13 0-17 16,-9-8 1-16,-5-8 12 15,5-12 8-15,6-6-5 16,9-10 2-16,3-6 13 0,4 0 33 16,0-5-4-16,10-22-9 15,20-9-34-15,3-14 2 16,5-2-2-16,1-1 3 16,-7 6 20-16,-10 12 21 15,-7 14 5-15,-9 15-21 16,-6 6-2-16,0 0-26 15,0 20-6-15,0 15 0 16,-3 13 6-16,-3 7 2 16,6-1-2-16,0 5-2 15,0-3-1-15,18-1-85 0,15-1-27 16,25-15-212-16,27-15-364 16</inkml:trace>
  <inkml:trace contextRef="#ctx0" brushRef="#br0" timeOffset="73974.48">13688 11821 715 0,'0'0'364'0,"0"0"-353"16,0 0 21-16,0 0 18 15,0 0 18-15,100 72-2 16,-41-72-35-16,0-4-9 15,-1-16-8-15,-6-9-13 16,-10-4 11-16,-9-6-12 0,-11-8-6 16,-8-10 6-16,-4-6-10 15,-7 5-1-15,-3 12-6 16,0 18 17-16,0 19 1 16,0 9-1-16,-3 23-17 15,-7 24 4-15,-1 15 7 16,6 5 4-16,5-5 1 15,0-9 0-15,19-13 0 16,6-14 1-16,5-13-3 16,6-11-1-16,6-2 8 15,17-25-3-15,6-15-1 16,6-10-17-16,-6-9-3 0,-10-13-10 16,-13-7 9-16,-12 0 16 15,-18 16 10-15,-9 19-5 16,-3 21 59-16,-2 17-10 15,-18 6-10-15,-6 13-36 16,1 20 0-16,1 6 13 16,11 8-3-16,13-1-5 15,0 1 8-15,16-2-11 16,17-2 4-16,6-6-8 16,7-1-1-16,2-10 4 15,-8-9-3-15,-15-7-1 16,-15-4 0-16,-10-5-4 15,-6 2-4-15,-30 6-21 16,-14-2 2-16,-14-2-33 16,-12-5 8-16,-3 0-61 0,-9 0-125 15,0-22-213-15</inkml:trace>
  <inkml:trace contextRef="#ctx0" brushRef="#br0" timeOffset="74156.45">14395 11104 888 0,'0'0'136'16,"0"0"103"-16,0 0-151 15,0 0-7-15,0 0-34 0,0 0-16 16,0-14-18-16,0 14-13 16,0 0-14-16,-3 0-77 15,-15 17-101-15,-11-2-240 16</inkml:trace>
  <inkml:trace contextRef="#ctx0" brushRef="#br0" timeOffset="75480.07">9440 12746 472 0,'0'0'37'0,"0"0"84"16,0 0-35-16,0 0-2 15,-97-25-1-15,51 59-28 16,-2 15-2-16,-1 14-20 16,13 12-3-16,10 2 6 15,19-1-20-15,7-4-9 16,3-16-6-16,30-11 0 16,16-23 0-16,17-22 1 15,10-7-1-15,9-33 11 16,3-19-4-16,-6-10-8 15,-12-7-12-15,-14 0 11 16,-14-7 1-16,-10 0 11 0,-11 1-8 16,-9 9 28-16,-5 24-12 15,-7 22 6-15,3 18 17 16,-3 9-34-16,0 30-8 16,-3 28-20-16,-10 18 20 15,7 10-2-15,6 0 2 16,0-7 0-16,19-5-1 15,7-19-5-15,5-14-2 16,3-19-23-16,-1-18-5 16,1-5 2-16,2-32 14 15,-3-9 4-15,-3-9-37 16,-11-4 19-16,-7 2 34 0,-9 11 2 16,-3 12 5-16,0 16 2 15,0 14 10-15,0 17-19 16,-9 16-9-16,3 17 9 15,6 3 3-15,0 0-3 16,18-8 0-16,12-9 0 16,6-11-6-16,1-16 5 15,0-9-1-15,-4-6 2 16,-9-24 5-16,-6-10 4 16,-8-6-3-16,-10-3 27 15,0-9-1-15,-10 5 9 16,-15 5-31-16,-1 17-7 15,-4 15 22-15,-1 16-25 16,4 16-3-16,3 18-13 16,12 13-58-16,12 4-45 0,0-1-112 15,23-6-61-15,9-12-143 16</inkml:trace>
  <inkml:trace contextRef="#ctx0" brushRef="#br0" timeOffset="76051.03">10629 12844 547 0,'0'0'159'0,"0"0"85"16,0-76-62-16,0 70-67 15,0 6-30-15,0 0-37 0,0 0-22 16,0 0-20-16,0 0 0 16,0 0-6-16,-3 9 0 15,-3-5 0 1,-1 5 1-16,6-3 0 0,1-5-1 15,-4 2 0-15,4-3-3 16,0 0 5-16,0 0-2 16,0 0 4-16,0 0-2 15,0 0 2-15,0 0-4 16,0 0 0-16,0 0-3 16,0 0 3-16,0 0 0 15,0 0-1-15,0 0 1 16,0 0-2-16,0 0 2 15,0 0 0-15,0 0-2 16,0 0 1-16,0 0 1 0,0 0-1 16,-3 0-10-16,-9 7 5 15,-7 13-12-15,-1 6 7 16,1 7 8-16,10-3-1 16,9 2-1-16,0-2 5 15,3-2-4-15,22-5 3 16,8 0-2-16,12-4 3 15,7 5-3-15,-3-5 2 16,-7-2-1-16,-12-4-5 16,-15-3-20-16,-8-4 0 15,-7 2 18-15,-10 4 3 16,-26 5 2-16,-12 0 6 0,-17-2-4 16,-4-8-7-16,2-3-4 15,11-4-24-15,18 0-24 16,14 0-80-16,24-16-179 15,0-9-274-15</inkml:trace>
  <inkml:trace contextRef="#ctx0" brushRef="#br0" timeOffset="76403.95">11057 12880 860 0,'0'0'198'0,"0"0"-149"16,0 0-19-16,0 0 19 15,0 0 4-15,0 0-27 16,3 76-5-16,-3-66-18 16,11 0-1-16,2-6-2 0,6-4 0 15,8 0-3-15,1-8 0 16,-2-11 1-16,-1-7-11 16,-4-5 5-16,-9-4 8 15,-2-5 0-15,-10 10 1 16,0 11 8-16,0 9 13 15,-13 10 20-15,-14 3-8 16,-7 26-33-16,-5 11 1 16,0 14 10-16,9 0-2 15,14 4 12-15,13-3-22 16,3-6 2-16,20-8-2 0,24-12-12 16,19-12-59-16,20-12-28 15,13-5 25-15,11-12-390 16</inkml:trace>
  <inkml:trace contextRef="#ctx0" brushRef="#br0" timeOffset="77221.17">13217 12818 242 0,'0'0'285'16,"29"-133"-124"-16,-18 80 64 15,-5 14-87-15,-3 19-11 16,-3 13-37-16,0 7-8 16,0 10-82-16,0 36-6 15,-6 20 6-15,-8 17-2 16,4 3 6-16,-2-6-6 0,2-5 2 16,4-15-2-16,6-14 0 15,0-16-19-15,0-19-31 16,0-8 4-16,0-3-28 15,0-15 55-15,0-17 2 16,0-15-87-16,-11 1 70 16,-5 0 11-16,-5 9 21 15,-6 15 4-15,-3 8 40 16,-1 8 2-16,4 6 14 16,8 0-17-16,3 0-4 15,11 0-21-15,5 0-4 16,0 0-10-16,5 0-10 15,27 0 6-15,19 3 4 16,12-3 7-16,8 0 1 16,-7-3-7-16,-1-11 1 0,-8 2-2 15,-7-1 3-15,-8 2-2 16,-19 11 5-16,-6 0-1 16,-12 0 7-16,-3 10-12 15,0 13 0-15,0 14 9 16,0 5 0-16,-9 5 11 15,1 0-20-15,8-5 1 16,0-8-2-16,3-9 1 16,17-11 0-16,0-11-1 15,12-3 3-15,-2-12 0 0,1-22 3 16,-4-7-2 0,-11-4 4-16,-6-5-7 0,-10 0 3 15,0 11 2-15,-11 6-1 16,-10 16 11-16,-6 17-6 15,-1 0-9-15,-2 21 0 16,0 11-30-16,11 7-21 16,10 5-50-16,6-1-207 15,3-4-129-15</inkml:trace>
  <inkml:trace contextRef="#ctx0" brushRef="#br0" timeOffset="77552.05">14800 12654 997 0,'0'0'83'16,"0"0"134"-16,0 0-160 16,0 0-10-16,0 0-2 15,0 0-37-15,-102 34 13 16,66 10 3-16,-2 8-11 15,6 8 13-15,5 1-9 16,8 0 2-16,9-4-3 16,10-8-16-16,10-17 4 15,22-8-1-15,19-18-2 16,18-6 13-16,13-19-12 0,3-15-2 16,-12-6-2-16,-15-1-36 15,-18 4-62-15,-14 10 4 16,-26 8-56-16,-3 12-150 15,-30 7-474-15</inkml:trace>
  <inkml:trace contextRef="#ctx0" brushRef="#br0" timeOffset="79676">17644 12134 135 0,'0'0'614'0,"0"0"-432"0,0 0-62 15,0 0-107-15,0 0 2 16,0 0-3-16,0 0 12 16,55-3-3-16,-54 13-11 15,-1 0 8-15,0-1-6 16,0 4 9-16,-1 1 13 15,-18 0-14-15,0-5 15 16,2-3-12-16,4-4 0 16,7-2 8-16,1 0-7 15,3-17 2-15,2-13-22 16,0 0-1-16,0 3-6 16,13 7-2-16,0 8 5 0,1 8-1 15,0 4-7 1,1 0-2-16,-2 7 4 0,-1 12 1 15,-2 3 3-15,-8 3 0 16,-2-3 2-16,0 3-3 16,-8-2 3-16,-8-7 0 15,6-3 1-15,0-6 2 16,3-4 2-16,6-3 0 16,1 0-3-16,-3 0 16 15,0-10-9-15,-3-10-8 16,1-1-1-16,0 1 0 15,5 7 0-15,-3 7 0 16,3 3 0-16,0 3-3 16,0 0 2-16,0 0-6 15,0 0 1-15,0 0-4 0,0 0 5 16,-3 0-4-16,3 0-1 16,0 0 10-16,-3 0-2 15,3 0 2-15,0 0 2 16,0 0-1-16,0 0 10 15,0 0-4-15,0 0 2 16,0-4 15-16,0 4-14 16,0 0 5-16,0 0-11 15,0 0-4-15,0 24-11 16,0 16-7-16,0 19 18 0,0 13-1 16,-16 11 1-1,-10-3-7-15,-4 4-39 0,0-6-39 16,5-9-64-16,2-14-233 15,11-28-186-15</inkml:trace>
  <inkml:trace contextRef="#ctx0" brushRef="#br0" timeOffset="80501.7">18894 11754 1346 0,'0'0'7'16,"0"0"-7"-16,0 0 1 0,0 0 2 15,-23 106 10-15,17-53-4 16,6 3 2-16,0 0-11 16,0-3 0-16,13-14 0 15,0-9-1-15,-2-17-1 16,-3-3-8-16,2-10-13 15,10-16 23-15,3-21 4 16,9-12 1-16,1-5-5 16,-4 9-7-16,0 11 2 15,-8 17-6-15,0 15-10 16,-5 2-7-16,1 23-10 16,-1 14 27-16,0-2 1 15,4 2-10-15,-4-10-6 16,7-10-18-16,-1-8-19 0,5-9 10 15,-4-4 21-15,2-21 32 16,-2-12 8-16,-3-7-5 16,-5-5 10-16,-5-4-3 15,-6-3-6-15,-2 10 5 16,-2 13-9-16,0 16 2 16,0 15-4-16,0 2-1 15,0 22-57-15,0 15-37 16,0 9 70-16,9-6-48 15,15-4-16-15,6-13 7 16,-4-10 7-16,0-13 55 16,-4 0 22-16,-2-13 23 15,-4-13 52-15,-3-1 12 0,-3-6 8 16,-3 3 0 0,-4 7-27-16,-3 3-3 0,0 13 9 15,0 5-17-15,0 2-50 16,3 0-7-16,4 16-18 15,5 1 18-15,1 0 0 16,3-8 3-16,-2-3-3 16,0-6 0-16,-2 0 0 15,-2 0 9-15,-2-15 1 16,-5-5 7-16,-3-1-1 0,0 1-9 16,0 0 14-1,-8 7-12-15,-2 4 11 0,-7 9 18 16,-5 3-35-16,-4 23-3 15,-3 14 0-15,2 6 0 16,11 1 1-16,13-2-1 16,3-1-6-16,29-5 4 15,40-2-14-15,34-11-2 16,28-12-85-16,18-7-117 16,2-7-261-16</inkml:trace>
  <inkml:trace contextRef="#ctx0" brushRef="#br0" timeOffset="81597.62">21032 11830 506 0,'0'0'501'16,"0"0"-391"-16,0 0-42 15,0 0-63-15,81-53 34 16,-8 13-4-16,2-1-30 15,-14-4-5-15,-14 2 6 16,-17-5-1-16,-15-2 2 16,-12 3 0-16,-3-6-7 15,-10 7 2-15,-7 7 6 16,3 15-5-16,1 12 23 16,-3 12-8-16,0 29-18 15,-10 17-9-15,3 24 4 16,3 6 3-16,11 3 2 0,8-7 0 15,1-10-2-15,0-11 2 16,4-14-2-16,8-12-2 16,-3-11 2-16,-1-9 0 15,3-5-1-15,4-2 6 16,11-18 13-16,5-12 4 16,3-6-19-16,-2-4 6 15,-7 9-7-15,-8 10-3 16,-6 17 2-16,-3 6-9 15,1 9-20-15,6 21 2 16,0 7 17-16,5 2 10 0,4-6-28 16,1-4-26-1,2-12-14-15,3-10-8 16,3-7 2-16,6-5 28 0,7-14 19 16,-3-6-56-16,-5-6 62 15,-8-2-58-15,-14 1 80 16,-10-7 46-16,-6 5 46 15,-6 10 1-15,-10 4 26 16,-5 20-14-16,0 0-64 16,-8 31-34-16,0 11-7 15,2 10-3-15,11-1 1 16,13-4 2-16,3-13-4 0,0-6 3 16,3-15-10-1,10-9-1-15,5-4 8 0,7-11 4 16,5-12 13-1,0-10-13-15,-2-3 3 0,-6 0-3 16,1 0 0-16,-5 1 0 16,-5 10-2-16,-5 11 7 15,-5 7-3-15,-3 7-2 16,0 7-16-16,0 21-11 16,0 11 23-16,0 0 4 15,12 5 0-15,8-9-9 16,6-8-27-16,-1-10-14 15,-4-11-112-15,3-6 100 16,0-6 17-16,1-19-34 0,0-4 27 16,0-3 26-16,-6-5 26 15,-3-2 9-15,-2-6 28 16,-7 7 45-16,-4 12 23 16,-1 12 19-16,-2 11 6 15,0 3-95-15,0 14-35 16,0 15-26-16,4 9 26 15,3 7 3-15,5-9-3 16,5 0 0-16,-7-12 0 16,5-9-1-16,-8-8 0 15,6-7 0-15,-2 0 1 16,3-10 18-16,7-12-6 16,-5-8 18-16,3-7-12 15,1-4-7-15,-4-7-4 16,1-5-7-16,-4 6 0 0,-2 8-2 15,-1 13-4-15,-4 16-4 16,5 10-31-16,-1 0-118 16,5 3-41-16,3 7-33 15,-3 4-99-15</inkml:trace>
  <inkml:trace contextRef="#ctx0" brushRef="#br0" timeOffset="81934">22710 11506 422 0,'0'0'217'15,"0"0"27"-15,0 0-133 0,0 0-61 16,0 0-34-16,0 0 26 16,-9 42-26-1,9-30-13-15,0 0 14 0,0-2-16 16,9-3 4-16,5-4 1 16,2-3-5-16,4 0 11 15,3-17-6-15,-5-3-6 16,0-5-6-16,-7-2-21 15,-8 0 12-15,-3 4 11 16,0 4-6-16,-5 12 10 16,-10 7 0-16,-10 3 4 15,-3 23-9-15,-7 15 10 16,4 8 7-16,9 0 19 0,7-2-12 16,15-5-6-1,0-11-13-15,21-9-2 0,29-12 1 16,20-3-35-16,18-7 7 15,16-10-261-15,0-19-268 16</inkml:trace>
  <inkml:trace contextRef="#ctx0" brushRef="#br0" timeOffset="82497.52">25299 11206 374 0,'0'0'56'0,"0"0"99"16,29-92 69-16,-27 71-54 15,-2 4-32-15,0 14-31 16,0 3-26-16,0 0-17 16,-6 0-39-16,-15 20-8 15,-13 21-15-15,-4 14-1 16,2 16 10-16,7 7-9 15,9 9 19-15,8 5-11 16,5-3-7-16,5-5 4 0,2-10-7 16,0-15 0-1,-3-13-20-15,-7-15-54 0,-4-9-50 16,-9-11-106 0,-7-11-237-16</inkml:trace>
  <inkml:trace contextRef="#ctx0" brushRef="#br0" timeOffset="82676.48">24845 11618 788 0,'0'0'281'15,"0"0"-193"-15,0 0 15 16,101-88-81-16,-13 51-10 0,18 7 25 16,6 1-25-1,0 2-12-15,-12 10-30 0,-9 2-38 16,-18 4-80-16,-16 2-205 15,-20-5-41-15</inkml:trace>
  <inkml:trace contextRef="#ctx0" brushRef="#br0" timeOffset="82887.55">25749 11210 301 0,'0'0'350'16,"0"0"-149"-16,0 0 30 15,0 0-130-15,0 0-60 16,0 0-15-16,-67 79 44 15,46-24-7-15,1 8-15 16,-5 10-25-16,6 7-8 16,4-5-12-16,6-6 0 0,9-19-6 15,0-10-17-15,24-17-59 16,9-17-37-16,10-6-55 16,-3-26-250-16,-1-20 40 15</inkml:trace>
  <inkml:trace contextRef="#ctx0" brushRef="#br0" timeOffset="83329.23">25813 11464 531 0,'0'0'143'0,"0"0"143"15,0 0-142-15,0 0-70 16,0 0-41-16,0 0-33 16,-4-21-13-16,39 17 10 0,13 1 2 15,4 1-5 1,-4 2-28-16,-5 0-3 0,-13 0 15 15,-12 0-16-15,-8 13-22 16,-10 7 30-16,0 6 17 16,-18 4 13-16,-7 2 0 15,-2-2-3-15,5-7 1 16,4-9 2-16,9-7 0 16,9-7 0-16,0 0-2 15,24-11-36-15,15-18 23 16,10-10-13-16,2-11-19 15,-4 1 26-15,-3-2 21 0,-10-2 8 16,-9 11 8-16,-10 9 30 16,-6 10 25-16,-6 13 6 15,-3 6 7-15,0 4-48 16,0 4-23-16,-5 14-13 16,-8 10 0-16,1 1-2 15,6 1 2-15,3-3-7 16,3-4 6-16,0 0-47 15,15-6-45-15,15-12-54 16,9-5 69-16,7 0-273 16,-6-22 89-16</inkml:trace>
  <inkml:trace contextRef="#ctx0" brushRef="#br0" timeOffset="83576.39">26568 11073 391 0,'0'0'157'0,"0"0"163"16,0 0-116-16,0 0-59 15,0 0-27-15,0 0-40 16,-30-65-43-16,30 65-26 16,0 0-8-16,0 13-1 15,6 13 7-15,16 7-2 16,13 6 18-16,8 10-8 16,5 2 5-16,-1 7-18 15,-9 0 0-15,-12 1 3 16,-17 1-5-16,-9 5-19 15,-25 5-19-15,-24-4-59 16,-23 0-45-16,-16-2-150 0,-18-16-270 16</inkml:trace>
  <inkml:trace contextRef="#ctx0" brushRef="#br0" timeOffset="85847.97">28086 11444 437 0,'0'0'117'16,"0"0"-37"-16,0 0 67 0,-6-80 18 15,-1 70-49-15,-4 0-3 16,5 10-53-16,-1 0-15 15,-9 7-30-15,-10 25-15 16,-10 19-2-16,2 15-2 16,7 3 5-16,11-3-1 15,11-3 0-15,5-14 1 16,5-11-4-16,20-12 2 16,8-16-2-16,12-10-2 15,13-20 10-15,6-27-5 16,3-22 0-16,-9-18-12 15,-6-1 2-15,-10-5 7 0,-6 1 3 16,-13 6 4-16,-7 12-4 16,-12 19 3-16,-4 18 5 15,0 24 22-15,0 13 4 16,0 16-34-16,-4 34-18 16,-4 22 14-16,2 15 2 15,6 1 2-15,0-1 0 16,9-11-5-16,12-14 5 15,2-12-11-15,-1-25-15 16,5-17 9-16,4-8-10 16,5-33 11-16,3-17 15 15,-1-12-25-15,-6-2-13 16,-6 2 16-16,-7 10 17 16,-10 15 0-16,-4 17 7 15,-5 17-1-15,0 3 1 0,0 30-1 16,0 13-12-16,0 13 11 15,0 7 1-15,23-5-4 16,14-5 4-16,11-12-6 16,6-18 4-16,-5-15-7 15,-12-8 0-15,-9-14-42 16,-13-23 33-16,-9-6 18 16,-6-7 3-16,0-6 24 15,-19 5 7-15,-10 7-18 16,-2 7 4-16,-2 17-8 15,0 20-6-15,2 0-6 16,3 26-6-16,7 12-6 16,12 4-32-16,9 4-75 15,4-2-112-15,23-8-67 0</inkml:trace>
  <inkml:trace contextRef="#ctx0" brushRef="#br0" timeOffset="86196.84">29239 11318 596 0,'0'0'254'0,"0"0"-43"16,0 0-66-16,0 0-76 15,0 0-16-15,0 0-42 16,-83-11-7-16,62 42-1 16,1-1 0-16,13-1-1 0,7-1 0 15,0-3-4-15,16-3 0 16,10-4 0-16,-1-2-2 15,2-3 7-15,1-3-3 16,2 1 0-16,-2-1 1 16,-4-2-2-1,-9-1 1-15,-12 0-23 0,-3 3 23 16,-6 6-9-16,-22 1 9 16,-10 3 3-16,-8-4 1 15,-3-3-4-15,0-6 0 16,5-2-4-16,12-5 3 15,11-3-47-15,15-19-56 0,6-7-138 16,12-14-277-16</inkml:trace>
  <inkml:trace contextRef="#ctx0" brushRef="#br0" timeOffset="86530.68">29485 11351 94 0,'0'0'845'0,"0"0"-826"15,0 0 24-15,0 0 67 16,0 0-59-16,-12 85-3 16,12-65-17-16,2-4-19 15,10-8-6-15,4-5-3 16,1-3-3-16,8 0 0 16,-1-16 2-16,1-7-4 15,-4-4-8-15,-8-2-9 0,-7-4 15 16,-6 5-9-16,0 2 13 15,-6 12 1-15,-11 12 10 16,-6 2 4-16,-5 16-15 16,-5 18 0-16,3 6 8 15,9 10-3-15,12-2 1 16,9 8-2-16,18-6-3 16,37 0-2-16,30-11-11 15,23-9-55-15,17-20-158 16,0-10-333-16</inkml:trace>
  <inkml:trace contextRef="#ctx0" brushRef="#br0" timeOffset="86760.06">30886 11132 1117 0,'0'0'139'0,"0"0"-34"15,0 0-34-15,0 0-52 16,0 0-18-16,12 70 24 15,-8-12 12-15,-4 10-16 16,0 9-16-16,-13 4-3 16,-11 1-4-16,2-11-55 15,2-22-27-15,8-19-40 16,11-23-15-16,1-7-189 16,0-24 38-16,6-16-55 0</inkml:trace>
  <inkml:trace contextRef="#ctx0" brushRef="#br0" timeOffset="87126.86">30783 11417 201 0,'0'0'297'16,"0"0"-118"-16,-99-23 5 0,74 23-41 16,6 0-52-16,14 0-61 15,5 9-30-15,13 2-9 16,29 0 9-16,18-6 0 16,9-5-1-16,-2 0-43 15,-9 0-35-15,-7-13 43 16,-14 3 18-16,-9 3 15 15,-10 4 3-15,-10 3 5 0,-4 0 13 16,-4 13-6 0,0 16 16-16,0 12 25 0,0 5-8 15,0 10-26-15,16-3-5 16,14 0-5-16,12-11 13 16,10-15-19-16,2-16-3 15,-3-11-9-15,-5-8 1 16,-12-25-33-16,-13-9 41 15,-15-8 7-15,-6-10 10 16,-18-1 41-16,-18 3-19 16,-9 12-12-16,-5 14-7 15,-11 22-18-15,-9 10-2 16,-11 29-54-16,-2 24-186 16,8 11-481-16</inkml:trace>
  <inkml:trace contextRef="#ctx0" brushRef="#br0" timeOffset="87819.71">27752 12372 657 0,'0'0'111'16,"0"0"134"-16,0 0-96 16,0 0-76-16,0 0-17 15,0 0-10-15,-18 23-14 16,9 3-27-16,0 14 51 16,0 15-20-16,1 15-5 15,-2 6 7-15,3 8-20 16,1-3-7-16,-3 0 11 15,3-9-11-15,2-9-3 0,2-17-1 16,1-17-4-16,1-13 13 16,0-5-6-16,0-8 10 15,0 0 20-15,0-3-20 16,3 3-7-16,17-3-5 16,16 0-1-16,18 0 4 15,8 0-11-15,7 0-1 16,-3 0-1-16,-2 0-72 15,-4 0-79-15,-8-3-55 16,-9-3-150-16,-6-7-482 16</inkml:trace>
  <inkml:trace contextRef="#ctx0" brushRef="#br0" timeOffset="88296.51">28796 13002 1155 0,'0'0'103'16,"0"0"-2"-16,0 0 38 15,0 0-59-15,0 0-28 16,0 0-1-16,9-13-29 16,-9 13-8-16,2 0-13 15,1 4 2-15,1 3-6 16,1-4 4-16,3 3-1 15,0-1 0-15,2-5 3 16,5 0-3-16,2 0 0 0,0-11 1 16,0-6-1-1,-1-6-1-15,-7-1 1 0,-3 2 0 16,-3 5 4-16,-3 10-3 16,0 2-1-16,-6 5-3 15,-13 0 3-15,-7 12-14 16,-3 8 7-16,3 4 7 15,9-2-10-15,6 1 6 16,7-6-14-16,4-4-9 16,0-6 9-16,0-4-7 15,4-3 8-15,11 0 12 16,4-3-2-16,4-11 7 16,0-9-21-16,-4 3-21 0,-5-2-19 15,-8 5-39-15,-6 7-14 16,-7 10-61-16,-31 0-284 15</inkml:trace>
  <inkml:trace contextRef="#ctx0" brushRef="#br0" timeOffset="104316.26">3835 15550 400 0,'0'0'4'0,"0"0"7"15,-30 73 62-15,30-54-41 16,0-3 7-16,0-9-28 15,0-4 1-15,0-3 15 16,10 0 27-16,-1-14 71 16,3-8-8-16,-3-2-61 15,-3-5-5-15,-6 2-17 16,0 1-14-16,0 2 19 16,-12 5-38-16,0 6 24 15,3 10-4-15,3 3-10 0,-7 6-6 16,2 18-5-16,-5 8 0 15,7 5-12-15,3-8 12 16,6-4 0-16,0-8-1 16,0-5-4-16,6-3 1 15,0-8 4-15,0-1 0 16,1 0-6-16,2 0 13 16,-1-10-7-16,-2-5 9 15,-3-4-5-15,-3-1 9 16,0-6-12-16,0 2 3 15,-9 8 6-15,0 6-1 16,1 7-8-16,1 3-1 0,-2 6-9 16,0 14-4-16,0 7 2 15,6 2 11-15,3-4-13 16,0-6 8-16,6-7-5 16,6-1 2-16,0-7-6 15,3-4 14-15,-3 0-15 16,4 0 15-16,-4-4-7 15,-3-9 9-15,-3-2-2 16,-3 1 14-16,-3-4-12 16,0 1 17-16,-5 2-14 15,-8 4-5-15,1 5 5 16,2 3-5-16,1 3 0 16,3 0-4-16,-2 6-44 0,1 11 33 15,4-5-24-15,0-1-22 16,3-1 28-16,0-1-63 15,6 1-47-15,9-1 15 16,-3-1-145-16</inkml:trace>
  <inkml:trace contextRef="#ctx0" brushRef="#br0" timeOffset="114196.69">8966 15562 10 0,'0'0'25'16,"0"0"3"-16,0 0 25 15,0 0-19-15,0 0 0 0,0 0 0 16,0 0 23 0,0 0 33-16,-6-75 11 0,3 65-9 15,3-4-16-15,-4-2-6 16,3-5 27-16,-2 3-10 15,0-2-24-15,0 3-1 16,-4 3-22-16,1 1 10 16,0 6-14-16,3 4 2 15,0 1-3-15,3 2-16 16,0 0 10-16,-3 0-29 16,3 0 1-16,0 12-8 15,0 18 4-15,0 20 3 16,0 13 12-16,0 12-10 15,0 8 15-15,-3 1-6 16,3-3-9-16,-6-5 13 0,6-10-8 16,-3-9-7-16,3-12 12 15,0-12-12-15,0-9 13 16,0-12-13-16,0-7 0 16,0-5 0-16,0 0 7 15,0 0-7-15,0 0 2 16,0 0 4-16,0 0-12 15,3-8-31-15,6 6-66 16,6-9-129-16,1-1-259 16</inkml:trace>
  <inkml:trace contextRef="#ctx0" brushRef="#br0" timeOffset="114952.19">9443 15758 252 0,'0'0'65'0,"0"0"98"16,0 0-8-16,0 0-49 16,0 0-12-16,0 0 1 15,-15-80-41-15,21 70 24 16,3-4-31-16,3 2-34 15,3 2 22-15,4 3-34 16,-3 2 2-16,4 3-3 16,1 2 2-16,-3 0-9 15,1 14 7-15,-4 2 0 0,-7 7-9 16,-8 7 11-16,0 5-2 16,-3 6 0-16,-14-2 3 15,-8 2 1-15,4-10-4 16,3-6 0-16,3-8 0 15,12-9 5-15,0-4-5 16,3-4 0-16,0 0 5 16,0 0 6-16,14-14-2 15,11-8 7-15,2-12 8 16,1-1-18-16,5-8-5 16,-6 0 1-16,4-4 3 15,-1 5-2-15,-8 9-3 16,-5 12 0-16,-7 8 12 15,-7 9-8-15,-3 4 9 16,0 0-13-16,0 0 8 0,0 12-15 16,-10 13 7-16,-2 9 0 15,-2 8 31-15,-2 2-30 16,7 1 19-16,3-1-3 16,6-4-16-16,0-6 8 15,0-7-9-15,18-6 0 16,6-2-8-16,4-8 4 15,11-5-34-15,4-6-56 16,2 0-140-16,1-3-193 16,-7-20-34-16</inkml:trace>
  <inkml:trace contextRef="#ctx0" brushRef="#br0" timeOffset="115289.59">10102 15810 600 0,'0'0'107'16,"0"0"158"-16,0 0-82 15,0 0-106-15,0 0-23 16,0 0-17-16,-16 0-27 16,29-6 12-16,26-4-15 15,19-4 17-15,14-3 10 16,4 2-32-16,0-2 9 0,-3 4-2 15,-9 3-3-15,-9 3 3 16,-16 4-9 0,-15 0 0-16,-15-1 9 0,-9 4-1 15,0 0-8-15,0 0 8 16,0 0-2-16,0 0-12 16,-6 0 0-16,-7 0-90 15,2 0-26-15,-1 0-119 16,5 7-210-16,1-4-66 15</inkml:trace>
  <inkml:trace contextRef="#ctx0" brushRef="#br0" timeOffset="115681.14">11291 15579 362 0,'0'0'48'16,"0"0"77"-16,0 0-7 15,0 0-4-15,0 0 35 16,0 0-37-16,-9-57-35 16,-7 57-16-16,-5 0 7 15,-3 0-56-15,-6 14 12 16,0 9-8-16,-1 6-8 15,1 8 20-15,7 3-19 16,6 0-4-16,11 3 17 0,6-4-18 16,3-6-4-16,24-6 0 15,4-11 8-15,8-2-1 16,4-12-7-16,2-2 2 16,-2-2 3-16,-1-16-5 15,-3-4-23-15,-10-2-27 16,-3 4-39-16,-13 4-45 15,-10 7-185-15,-3-1-203 16</inkml:trace>
  <inkml:trace contextRef="#ctx0" brushRef="#br0" timeOffset="116109.77">11730 15201 469 0,'0'0'134'0,"0"0"151"16,0 0-111-16,0 0-50 15,0 0-65-15,0 0 8 0,-14-14-53 16,14 14 2-16,0 6-9 16,0 20 6-16,6 20 5 15,9 11 42-15,-3 15-28 16,0 1 26-16,-4 3-16 16,-1-1-11-16,-1-2 3 15,0-6-27-15,-3-5 20 16,1-5-27-16,-1-9 0 15,-3-4-1-15,0-7 5 16,0-5-4-16,0 0 0 16,0-7-57-16,0 0-29 15,-16-4-82-15,-8-10-106 0,-7-9-459 16</inkml:trace>
  <inkml:trace contextRef="#ctx0" brushRef="#br0" timeOffset="119111.62">12954 15404 154 0,'0'0'84'16,"0"0"-22"-16,0 0 85 16,0 0-5-16,0 0-16 15,0 0 3-15,20-17-12 16,-20 17-23-16,0 0-36 0,0 0-1 16,0 0-46-16,-4 1 2 15,-12 15 15-15,-9 10-8 16,-11 7 11-16,-4 1-16 15,1-2-12-15,-3-2 32 16,0 2-33-16,3-3 10 16,4-4 6-16,8-8-16 15,5-5 12-15,11-2-14 16,5-7 5-16,6-3 1 16,0 0-4-16,0 0-2 15,0 0 4-15,0 0 4 16,0 0-7-16,0 4-1 0,1 6 0 15,18 4 2-15,6 2 3 16,11 7 3-16,7 0 17 16,5 7-20-16,7 0 18 15,1-1-8-15,6-1-13 16,-1-3 25-16,-6-4-23 16,-10-3-3-16,-11-7 6 15,-15-2 1-15,-8-4-3 16,-8-5-5-16,-3 0 0 15,0 0 11-15,0 0-7 16,0 0-4-16,0 0 0 16,0 0-37-16,0 0-37 15,0 0-77-15,0-4-179 16,-17-9-508-16</inkml:trace>
  <inkml:trace contextRef="#ctx0" brushRef="#br0" timeOffset="122264.58">14179 15397 228 0,'0'0'57'15,"0"0"40"-15,0 0 32 16,0 0-46-16,0 0-26 15,0 0-11-15,9-10 13 16,-9 3 9-16,0 4 2 16,0-3 8-16,0-2-47 15,0 6 4-15,0-2 18 16,-6-2-26-16,0 4 4 16,-8 0-14-16,-5 2-7 0,-5 0 18 15,-7 4-28-15,-5 16 0 16,0 6 8-16,1 4-4 15,9 6 4-15,0-2-8 16,12-2 4-16,5-2 3 16,6-1-7-16,3-5 0 15,0-4-1-15,9-3 6 16,8-4-5-16,9-4 0 16,0-6 3-16,6-3-2 15,-2 0 0-15,-5 0-1 0,1-6 3 16,-9-4 6-16,-1 1-7 15,-6 2-2-15,-4-1 5 16,-3 6 2-16,-3-1-6 16,0 2 0-16,0-2 6 15,0 3-3-15,-16 0-8 16,-4 0 2-16,-5 12 2 16,-2 9-13-16,0 2 13 15,6 4 0-15,-1 0-3 16,4-1 10-16,3-3-8 15,5 0 1-15,7-6 0 16,3-1-4-16,0-4 4 16,0-1 0-16,0-2-3 15,3-1 9-15,4 0-6 16,5-2 0-16,-2-1 3 0,4-4 11 16,-2 2-13-16,1 0 2 15,2-3 12-15,3 0-14 16,0 0 15-16,3 0-15 15,1 0 8-15,-2-3-3 16,2-1-6-16,-3-4 0 16,-2 5 0-16,-1 1 8 15,-7-4-4-15,-1 3-4 16,-5 3 1-16,1-3 3 16,-4 3-1-16,0 0-3 15,0 0 11-15,0 0-6 16,0 0 1-16,0 0-6 0,0 0 3 15,3 0-2-15,0 0-1 16,3 0 0-16,0 0 3 16,5 0 8-16,2-4-9 15,-4 3-2-15,1 1 4 16,-4 0-6-16,-3 0 2 16,-2 0 0-16,1 0-4 15,-1 0 13-15,1 0-10 16,-2 0 1-16,0 0 0 15,0 0-1-15,0 0 4 16,1 0-3-16,-1 0 5 16,0 0 2-16,0 0-3 15,0 0-4-15,0 0 3 16,0 0-4-16,0 0 1 16,0 0 0-16,0 0 0 0,0 0 7 15,0 0-7-15,0 0 0 16,0 0 1-16,0 0-2 15,0-3 1-15,2 3 0 16,-2 0-1-16,0 0 9 16,0 0-8-16,0 0 0 15,0-3-17-15,3-1 16 16,-2 2-48-16,3 2-27 16,-4-5-43-16,0 5-144 15,-4 0-364-15</inkml:trace>
  <inkml:trace contextRef="#ctx0" brushRef="#br0" timeOffset="125454.63">24554 14936 60 0,'0'0'79'15,"0"0"-12"-15,0 0-30 16,0 0 33-16,0 0 1 0,0 0 0 16,-6-25 12-16,6 22-20 15,0-4 13 1,-2 5-5-16,2-1 11 0,0 3 10 15,0 0-40-15,0 0 8 16,-1-4 22-16,-2 3-49 16,3 1-5-16,-1 0-10 15,-1 0-14-15,2 5 4 16,0 24-8-16,-1 17 0 16,-2 14 14-16,0 15 6 15,-3 6 1-15,-2 7 9 16,-1-2-21-16,2-3 39 0,-2-11-40 15,4-9-1-15,2-13 24 16,-2-10-30-16,5-8 13 16,0-8-10-16,0-5 4 15,0-9 7-15,0-6-15 16,0-4 0-16,0 0 4 16,0 0 6-16,0 0-9 15,0 0 2-15,0 0 5 16,0-7 7-16,0 0-15 15,0-3-13-15,0-3 0 16,0 7-86-16,0 3-116 16,-5-5-370-16</inkml:trace>
  <inkml:trace contextRef="#ctx0" brushRef="#br0" timeOffset="126292.03">17820 15618 64 0,'0'0'463'0,"0"0"-421"15,0 0 156-15,-85-27-1 16,82 27-78-16,3 0-71 16,0 0-9-16,0 0-22 15,19 0-9-15,30 4 32 16,32-1 15-16,35-3-1 15,21 0-17-15,20 0-21 16,10-10 11-16,-3-2-27 16,-3-2 0-16,-16 4 1 15,-22-6 4-15,-26 3-5 16,-29 3 0-16,-32 4-33 0,-23 1-16 16,-13 5-22-16,-33 0 33 15,-28 0-98-15,-24 14-279 16,-12 3 78-16,-10 2 77 15</inkml:trace>
  <inkml:trace contextRef="#ctx0" brushRef="#br0" timeOffset="126578.3">17985 15724 401 0,'0'0'146'15,"0"0"121"-15,0 0-115 16,0 0-31-16,0 0-40 15,0 0-57-15,10 0 16 16,55 0-10-16,29-8 39 0,17 0-6 16,9 1-57-16,-7 4 15 15,1-4-9-15,-10 3-6 16,-17 1 1-16,-15-2-7 16,-16 0 0-16,-27 0-13 15,-10 4-12-15,-13-5-3 16,-2-4 10-16,-4-5-15 15,0-4-15-15,-7-4-79 16,-15-2-98-16,-10-3-118 16,-8-7-169-16</inkml:trace>
  <inkml:trace contextRef="#ctx0" brushRef="#br0" timeOffset="127024.53">18495 15143 560 0,'0'0'133'0,"0"0"141"16,0 0-91-16,0 0-105 16,0 0-19-16,0 0-9 15,-42-14-50-15,45 18 13 16,24 13-9-16,14 9 9 16,11 5 34-16,7 3-43 15,6 4 16-15,2-2-13 0,6 0 0 16,-6 1-3-1,-1-1-4-15,-8-6 0 0,-9 0-5 16,-16-5 12-16,-14-5-7 16,-9 1 0-16,-8-2 6 15,-2 2-5-15,-7 7-1 16,-17 3 0-16,-16 11 24 16,-8 2-21-16,-4 4 24 15,-4 2 6-15,7-4-19 16,4 3 28-16,9-8-31 15,10-5 3-15,11-5 6 16,3-11-15-16,7-1-5 16,4-13 0-16,1 0 2 15,0-6-14-15,0 0-13 16,0 0-43-16,0 0 2 0,0-3-61 16,3-6-35-1,8-5-185-15,2-9-226 0</inkml:trace>
  <inkml:trace contextRef="#ctx0" brushRef="#br0" timeOffset="127604.68">17849 15913 92 0,'0'0'56'0,"0"0"-17"16,0 0 120-16,-97-34-79 0,80 25-15 15,3 5 21-15,5 0-20 16,3 4 2-16,2-1 1 15,2-1 22-15,1 2-13 16,1 0-19-16,0 0 18 16,0 0-23-16,0-2-17 15,0 2 22-15,0 0-34 16,0-7 11-16,0 7-4 16,0-7-24-16,0-3 4 15,16 0-12-15,14 0 0 0,15-3-10 16,11 6 13-1,18-3-3-15,20 2 0 0,8 3 7 16,9-2-16-16,4 5 0 16,-7-1-73-16,-6 0-47 15,-7 2-186-15,-13-5-129 16</inkml:trace>
  <inkml:trace contextRef="#ctx0" brushRef="#br0" timeOffset="128520.06">25145 15086 389 0,'0'0'59'0,"0"0"83"15,0 0 79-15,0 0-65 16,0 0-11-16,0 0-29 16,0-42-66-16,0 42 7 15,-14 7-19-15,-8 15-38 16,-11 12 24-16,-3 16-18 15,3 12-1-15,2 10 34 16,4 6-35-16,7 0 7 16,1-6-11-16,9-5 11 15,4-11-16-15,3-10 5 16,2-10-28-16,-2-9-31 0,1-8-81 16,-7-12-51-16,-6-7-202 15,-8 0-83-15</inkml:trace>
  <inkml:trace contextRef="#ctx0" brushRef="#br0" timeOffset="128693.43">24676 15458 545 0,'0'0'124'16,"0"0"69"-16,0 0 1 16,0 0-136-16,96-54-23 15,-26 38-2-15,9 2-11 16,0 3-22-16,-6-1-6 0,-3 2-3 15,-8 1-178-15,-13-4-116 16,-11-1-52-16</inkml:trace>
  <inkml:trace contextRef="#ctx0" brushRef="#br0" timeOffset="128902.62">25371 15166 220 0,'0'0'163'0,"0"0"47"15,0 0 65-15,0 0-87 16,0 0-67-16,0 0-26 15,-19 10-73-15,10 23 4 16,-7 16 43-16,-1 12-27 16,-1 0 2-16,2 3-26 15,-2-6-18-15,4-4 11 0,6-7-11 16,8-8-1 0,3-10-41-16,34-13-77 0,15-8 35 15,17-8-308-15,4-33-280 16</inkml:trace>
  <inkml:trace contextRef="#ctx0" brushRef="#br0" timeOffset="129368.85">25516 15387 624 0,'0'0'34'0,"0"0"194"15,0 0-94-15,0 0-79 0,0 0-11 16,0 0-44-1,1-18 0-15,53 12-5 0,6 1 4 16,-8 4-45-16,-13 1-20 16,-14 0 1-16,-10 0 38 15,-7 12-22-15,-8 6 14 16,0 3 29-16,-8 4-3 16,-13 0 9-16,-1 0-5 15,-2-6 5-15,9-5-4 16,5-4 7-16,7-7-3 15,3-3 0-15,0 0 2 16,22-20 9-16,8-9 18 16,10-7-25-16,-1-8 28 15,-5-2-2-15,-2 4 25 16,-7 5 5-16,-10 13-26 0,-5 14 22 16,-7 5-18-16,-3 5-17 15,0 2-10-15,-3 22-11 16,-10 5 0-16,-2 12 3 15,2 1 5-15,5-5-7 16,4-4-1-16,4-4-13 16,0-10 13-16,4-7-86 15,23-9-64-15,12-3-107 16,13-15-66-16,2-14 79 16</inkml:trace>
  <inkml:trace contextRef="#ctx0" brushRef="#br0" timeOffset="129614.51">26160 15095 447 0,'0'0'149'16,"0"0"63"-16,0 0 112 16,0 0-217-16,0 0-31 15,0 0-18-15,-37-29-53 16,54 49 9-16,12 10 11 16,12 4 13-16,2 3 13 15,-1 2-47-15,-9-3-2 16,-11 4-2-16,-7-5 8 15,-15-1-12-15,0-1 4 16,-23-3-3-16,-17 3-8 16,-6 0-45-16,-8 0-14 15,-1-7-33-15,1-6-57 0,2-4-150 16,9-13-157 0</inkml:trace>
  <inkml:trace contextRef="#ctx0" brushRef="#br0" timeOffset="129902.25">26569 15302 653 0,'0'0'174'0,"0"0"40"16,0 0-68-16,0 0-58 16,0 0 7-16,0 0-53 15,114-7 13-15,-65 3-36 16,5 1-17-16,2 0-4 16,4 3-23-16,-2 0-95 15,-6 0-85-15,-11-6-343 16</inkml:trace>
  <inkml:trace contextRef="#ctx0" brushRef="#br0" timeOffset="130260.13">27284 14984 984 0,'0'0'63'0,"0"0"170"15,0 0-130-15,0 0-67 16,0 0-3-16,0 0-32 16,-14 43 8-16,14-4 15 15,0 7 6-15,0 8-20 16,0 3 28-16,-1-1-36 16,-8 2 11-16,-3-8-6 15,-2-7 1-15,7-6-1 16,1-12-7-16,3-5 0 15,3-10 0-15,0-6 0 0,0-4 0 16,0 0-2-16,9 0 13 16,18 0-14-16,10-14 3 15,12-1-22-15,5 1-14 16,3 1-62-16,7 6-46 16,4 5-83-16,1-1-205 15</inkml:trace>
  <inkml:trace contextRef="#ctx0" brushRef="#br0" timeOffset="130635.4">27998 14766 487 0,'0'0'135'16,"0"0"107"-16,0 0-24 15,0 0-90-15,0 0-37 16,0 0-24-16,0-43-33 16,0 60-33-16,0 16 6 15,0 20-2-15,2 20 24 16,6 5 30-16,-2 11-31 15,-3 2 4-15,-3 0-9 0,0-1-10 16,-4-4 18-16,-9-13-31 16,-1-8 3-16,-1-12-7 15,3-9 4-15,2-12-1 16,1-11-30-16,2-8-86 16,2-7-52-16,3-6-224 15</inkml:trace>
  <inkml:trace contextRef="#ctx0" brushRef="#br0" timeOffset="131183.87">28993 15080 387 0,'0'0'128'15,"0"0"41"-15,0 0 71 16,0 0-109-16,0 0-22 0,0 0-48 15,2-12-13-15,-2 12-5 16,0 0-13-16,0 0 13 16,-16 15-42-16,-10 2 20 15,-10 9 29-15,-4 2-29 16,-4 0 16-16,5-3-14 16,1-6-16-16,10-4 29 15,9-5-33-15,8-6 5 16,9-4-1-16,2 0 1 15,0 0-1-15,0 0-7 16,0 0 1-16,0 7-11 16,7 10 13-16,9 3-3 15,7 8 9-15,10-1-1 0,5-1 0 16,3 2-8-16,3-6 2 16,-3-2-3-16,-2-6 1 15,-8-1-13-15,-8-7-40 16,-7-2-70-16,-8-4-36 15,-7 0-151-15,-1 0-500 16</inkml:trace>
  <inkml:trace contextRef="#ctx0" brushRef="#br0" timeOffset="132149.94">29921 15027 147 0,'0'0'63'0,"0"0"121"16,0 0-62-16,0 0-29 15,0 0-13-15,0 0-23 16,10-9 41-16,-10 9-23 16,0 0-19-16,2 0 8 15,-2 0-10-15,0 0 13 16,0 0-17-16,0 0-17 0,-9 0 23 15,-12 0-55-15,-6 0 0 16,-4 0 10-16,-2 16-4 16,0 7-5-16,3 6-2 15,3 8 1-15,4-1-1 16,8 4 0-16,7-7 0 16,6-7-3-16,2-4 12 15,3 0-9-15,11-6 0 16,8-5 2-16,2-2-2 15,2-3 0-15,2-6 0 16,-1 0 5-16,-5 0 2 16,-4 0-6-16,-11 0-1 15,-2-3 4-15,-5 3 16 0,0 0-19 16,0-3 4-16,0 3 12 16,-3-1-15-16,-18 1-2 15,-6 0 0-15,-2 7-1 16,-3 7-12-16,4 8 13 15,7 2 0-15,2-1 2 16,1 3 4-16,9 1-6 16,3-10 0-16,6-2 3 15,0-1-3-15,4-7 0 16,15 2 0-16,8-1 10 16,6-8-5-16,6 0 0 15,3 0-5-15,-1-7 5 16,3-3-3-16,-8-1-2 15,-6 2 0-15,-10 5-4 0,-9 2 12 16,-5-1-8-16,-6 3 0 16,0 0 1-16,0 0-11 15,0 0 9-15,0 0-20 16,0 0 0-16,0 0-33 16,0 0-13-16,0 0-73 15,-14 0-226-15,-4 0-144 16</inkml:trace>
  <inkml:trace contextRef="#ctx0" brushRef="#br0" timeOffset="158107.87">14246 15341 25 0,'0'0'63'0,"0"0"-26"16,0 0-1-16,0 0-6 0,0 0-16 16,0 0 10-16,0-4-1 15,0 4 4-15,0 0 0 16,0 0 1-16,0-3 2 15,0 3-18-15,0-2 14 16,0 2 20-16,0-5-21 16,-3 5-3-16,0 0 10 15,-3-2-4-15,0 2 0 16,-1-3 0-16,4 3-17 16,-7 0 8-16,4 0 6 15,-4 0-2-15,0 0-6 16,-3 0-17-16,0 0 16 15,3 0-13-15,-2 5-2 0,-3 2 10 16,3 0-10 0,-1 3 14-16,1 2 0 0,1 3-14 15,-2 1 11-15,4-2-1 16,-1 2-9-16,2-6 21 16,2 3-15-16,0 1 4 15,3-2-2-15,-3 2-9 16,2-1 15-16,1 0-9 15,-3 3 0-15,3-2 12 16,3-1-9-16,-3-7 2 16,3 1 1-16,-3-5-8 15,3 0 14-15,0-2-16 0,0 0 1 16,0 0 11-16,0 0-14 16,0 0 3-16,0 6-4 15,0 1 3 1,0 0 0-16,0 5-3 0,0-2 3 15,0 0 6-15,0-3-8 16,0 1 4-16,0 0-2 16,3-4 0-16,-3-2 4 15,0 2-7-15,0-4 0 16,0 1-1-16,0-1 2 16,0 0-1-16,0 0 0 15,0 0 4-15,0 0 1 16,0 0-5-16,0 0 0 0,0 0 8 15,0 0-5 1,3 0-3-16,-3 0 0 0,3 0-39 16,-3 0-24-16,3-1-115 15,-3-8-44-15,0-3-198 16</inkml:trace>
  <inkml:trace contextRef="#ctx0" brushRef="#br0" timeOffset="159157.17">14134 15371 179 0,'0'0'13'0,"0"0"9"15,0 0 102-15,-18 112-45 16,12-62 4-16,-7 15-9 15,-2 8-18-15,-6 4 8 16,-1-2-21-16,2-10-2 16,4-13-7-16,7-17-4 15,6-15 12-15,0-10-7 16,3-8-23-16,0-2 29 16,0-1 21-16,3-19 7 15,12-17 9-15,7-16-57 16,5-6-4-16,0-8-6 0,1-8-9 15,-4-8 6 1,-2 0-8-16,1 4 0 0,-7 12 2 16,-7 21-1-16,-3 24-1 15,-6 15 0-15,0 7-1 16,0 29 0-16,-15 25-20 16,-7 25 21-16,-5 17 0 15,-2 9 5-15,3 4-5 16,0-3 0-16,7-14 0 15,4-25-1-15,10-21 1 16,4-26 0-16,1-18-5 16,0-2 2-16,11-15 3 15,11-29 15-15,8-15 7 16,-4-16-3-16,0-2-19 0,-7-3 0 16,-2-2 5-16,-5 4-4 15,-5 11-1-15,-7 21 0 16,0 23 6-16,0 23-8 15,-7 10 2-15,-13 32-34 16,-5 21 31-16,-1 13 3 16,6 1 0-16,1 1 0 15,6-5 1-15,6-14-6 16,7-12 5-16,0-14-47 16,0-17 5-16,0-11-71 15,3-5-57-15,3-21-216 16,-5-16 10-16</inkml:trace>
  <inkml:trace contextRef="#ctx0" brushRef="#br0" timeOffset="164171.74">15280 15420 34 0,'0'0'98'15,"0"0"-69"-15,0 0 61 16,0 0-4-16,0 0-34 16,0 0 8-16,0 0-15 15,7-32 15-15,-7 27-3 16,3-1-6-16,-3 0 2 15,0-2 44-15,0 2-32 0,-3 3-10 16,-4-2-26-16,-6 3 2 16,-1 2-13-16,-4 0-11 15,-2 0 5-15,1 4-12 16,-2 8 11-16,5 5-3 16,1 0-5-16,1 1 21 15,4 0-13-15,4 2-6 16,0 0 7-16,3 1-6 15,3 1 0-15,0 4 2 16,0-6-1-16,0 0 13 16,6-3-15-16,7-1-2 15,7-3 21-15,5-4-7 16,2-1 14-16,-2-1-6 16,4 0-8-16,1-1 2 15,-5 0-19-15,2 4 3 0,-5-4 13 16,-6 5-16-16,4-4 5 15,-8 3-5-15,-1 4 3 16,2 1 1-16,-4 2-4 16,2-1 0-16,-3 1 3 15,-2 2 2-15,-1 5-5 16,-5-4 1-16,0 2 3 16,0-2-2-16,0 0-2 15,0-1 0-15,0-5 10 16,0 0-6-16,-7-2 1 15,3-2 2-15,-2-3-7 0,-3 3 14 16,-1-3-14-16,1 0 0 16,-6-1 13-16,0 0-9 15,-1-3-1-15,-3 0-3 16,2-3 5-16,-2 0 2 16,2 0-7-16,-2-3 0 15,-3-6 2-15,5-4 1 16,1 1-3-16,2-2 6 15,2-6-6-15,-1 3 14 16,2-4-14-16,3 1 0 16,4-2 8-16,-3 2-1 15,4 1-2-15,3-1-4 0,0 0 4 16,0 3-5 0,0 0 0-16,0 2 0 0,0-2-2 15,6 3 3-15,2 2-1 16,0-2 0-16,3 4 3 15,-1 3-10-15,-4-3 7 16,3 5 0-16,-2 1-4 16,2-2 6-16,-1 5-2 15,-2-3 0-15,-3 2 2 16,0 2-7-16,0-3 5 16,-3 3-2-16,4 0-5 15,-1 0 4-15,1-1 3 16,2 1 0-16,-1 0 4 15,0 0-8-15,-2 0 4 16,4-3 0-16,-4 3-1 0,0 0 3 16,0 0-2-16,-3 0 0 15,0 0 3-15,0 0-6 16,0 0 3-16,0 0-13 16,0 0 6-16,0 0-31 15,0 0-4-15,0 0-27 16,-12 0-81-16,-5 0-273 15,4-5-194-15</inkml:trace>
  <inkml:trace contextRef="#ctx0" brushRef="#br0" timeOffset="165161.65">15374 15347 11 0,'0'0'76'0,"0"0"-9"16,0 0-28-16,0 0 26 15,0 0-3-15,0 0-5 16,0-3 13-16,0 3-17 0,0 0-1 15,0-3 2-15,0-1-3 16,0 1-15-16,0-4-5 16,0 5 3-16,0-5 11 15,0 4-22-15,-7 0 14 16,3 3 0-16,1-4-25 16,-3 4 0-16,0 0-11 15,-4 0-1-15,1 0 11 16,-4 0-10-16,2 0-1 15,-1 0 8-15,-1 0-6 16,2 0-1-16,2 0-1 16,-4 10 3-16,1-1-2 15,-3 2-1-15,3 2 0 0,0-3 1 16,5 0 4-16,-4-3-5 16,5 3 2-16,0 0-1 15,2 3 10-15,-2 0-10 16,3 4-1-16,0 0 17 15,3-2-11-15,-3 4 4 16,3-2 2-16,0 0-11 16,0 2 5-16,0-2-4 15,0 0-1-15,0-1 12 16,3-2-12-16,6 2 5 16,1-4 4-16,3 3 1 15,4-5 4-15,-2 2-3 16,-1 1-1-16,5-2 2 15,-5-1-13-15,5 0 2 0,-3 1 3 16,-1-4-3-16,3 5 3 16,-3-2-4-16,-2 2-1 15,4-2 11-15,-4 0-5 16,-4 4-1-16,0-5-2 16,-1 5 1-16,-5 2 1 15,1-2-4-15,-4 3 2 16,0 3 14-16,0-1-17 15,-7-2 10-15,-4 2 3 16,-1-6-5-16,-8 3 6 16,4 1-6-16,0-6-7 15,-3 0 7-15,2-2-2 16,-2-4-5-16,-3 0 1 16,2-5 1-16,-1 0 3 15,3 0-6-15,-3-17 1 0,6-2 7 16,-1-9-3-16,2-4 0 15,2 0 10-15,8 3-14 16,1 0 8-16,3 3-6 16,0 2-2-16,3 4 4 15,10 1-3-15,7-4-2 16,0 3 0-16,3 3-6 16,-2 0 5-16,0 7-30 15,-9 1-30-15,-2 2-23 16,-10 3-95-16,0 2-162 0</inkml:trace>
  <inkml:trace contextRef="#ctx0" brushRef="#br0" timeOffset="169257.99">18179 17140 395 0,'0'0'127'15,"0"0"-6"-15,0 0 5 0,0 0-16 16,0 0-92-16,0 0-6 16,-8 123 92-16,8-24-2 15,0 20-26-15,-11 24-30 16,-8 19-17-16,-3 15 27 15,2 28-44-15,-4 4 10 16,9-2-9-16,-2-21-11 16,10-53-2-16,4-48 0 15,3-42-17-15,0-33-28 16,0-4-42-16,12-6-84 16,12 0-194-16,-10 0-176 15</inkml:trace>
  <inkml:trace contextRef="#ctx0" brushRef="#br0" timeOffset="169844.65">18300 17198 521 0,'0'0'25'16,"0"0"14"-16,-6-92 41 15,6 67-9-15,3 13-23 16,1-4-2-16,4 8-21 0,-1 2-8 16,7 0 17-16,1 2-9 15,1-1-21-15,11 3 14 16,12-1 4-1,13-4 15-15,18 0 10 0,25-3-24 16,31 1 18-16,23-2-14 16,22 3-26-16,23-1 11 15,18 4-12-15,18-2 0 16,13-2-3-16,11-1 4 16,15-6-1-16,21-6 0 15,8-3 0-15,17-2-5 16,7 1 1-16,5 6-3 0,-2 8 4 15,-9 1-18-15,-11 1 7 16,-16 3-3-16,-9-3-7 16,-8 2 12-16,-15-2 1 15,-10 3 8-15,-17 0-5 16,-14-3 8-16,-18 3 0 16,-25-3 0-16,-30 4 1 15,-22 3-4-15,-21 0 5 16,-19-2-2-16,-17 2 2 15,-17-3-2-15,-18 6 0 16,-20-3 0-16,-9 3 1 16,0 0-4-16,-36 0-148 15,-25 0-262-15</inkml:trace>
  <inkml:trace contextRef="#ctx0" brushRef="#br0" timeOffset="170704.13">19586 17372 288 0,'0'0'127'16,"0"0"55"-16,0 0 52 15,0 0-64-15,0 0-65 16,0 0-50-16,-36-10-32 0,14 27-21 15,-8 7 15-15,-2 9-14 16,3 6 0-16,6-2 15 16,7 0-17-16,10-2-1 15,6-13 0-15,0 3-3 16,15-8 2-16,15 0 2 16,5-3 0-16,7 1 7 15,3 3-4-15,-1-4-4 16,-5 6 1-16,-7-5 5 15,-9 3-7-15,-7-2 1 16,-12 4 0-16,-4 0 1 16,-11 3 1-16,-18 4 6 15,-12-7-4-15,-6 0 3 16,-4-4 7-16,-4-12-11 16,2-4-3-16,8 0 20 0,9-20-20 15,11-10 2-15,11-4-2 16,8 0-6-16,6 2 1 15,3 6-23-15,23 9-45 16,15 5-62-16,8 1-176 16,3 2-165-16</inkml:trace>
  <inkml:trace contextRef="#ctx0" brushRef="#br0" timeOffset="171154.4">20008 17648 929 0,'0'0'214'0,"0"0"-147"15,0 0 41-15,0 0-108 16,0 0 16-16,95 0-16 16,-11 0 0-16,7 0 0 15,-3 0-27-15,-11-5-20 16,-10-4-28-16,-19-1-42 15,-20 0-6-15,-17-3 23 16,-11-1 59-16,-12 0 33 16,-16 2 1-16,-10 2 7 15,-1 6 7-15,-2-2 10 16,7 5 31-16,4 1 17 0,10 0 0 16,10 0 10-16,7 0 11 15,3-1-42-15,0-1-24 16,0 2-16-16,14 0-2 15,11 0 3-15,12 2 4 16,2 13 7-16,6 1-5 16,-2 1-9-16,-8 2 6 15,-5-1-8-15,-9 3 0 16,-10-1 2-16,-11 5-2 16,-10 0-4-16,-18 9-10 15,-13 3-58-15,-4-5-80 16,-7-6-242-16</inkml:trace>
  <inkml:trace contextRef="#ctx0" brushRef="#br0" timeOffset="172191.49">21607 17408 443 0,'0'0'229'16,"0"0"-79"-16,0 0 106 15,0 0-132-15,0 0-48 16,0 0-11-16,-8-39-33 16,5 39-4-16,-3 0-19 15,-6 10-5-15,-5 5-6 16,-9 13 2-16,-4 5 0 15,1 2 0-15,4-1 4 16,6-11-6-16,12-6 2 16,4-11-2-16,3 1-2 15,0 0-10-15,13-1 14 16,15 0-2-16,8 2 4 0,7 2-3 16,-1-1 1-16,-1 1-9 15,-6 0 8-15,-11 0-15 16,-7-3 5-16,-10 3 10 15,-5 2-10-15,-2 2 7 16,-3 10 1-16,-24-1-5 16,-6 0 8-16,0-8-19 15,2-5 4-15,9-3 1 16,3-7-7-16,11 0 19 16,6-18-3-16,2-16-18 15,10-16-10-15,20-6 9 16,11-3 2-16,1 7 14 0,1 9 8 15,-6 8 5-15,-1 12 18 16,-3 9 7-16,-4 11 9 16,1 3-20-16,-3 12-5 15,0 20 2-15,-6 8-2 16,-6 5 17-16,-9 5-17 16,-6-6-10-16,0-4-4 15,0-8 0-15,0-6-7 16,0-15-21-16,-2-5-35 15,2-6-17-15,0-9-25 16,0-22 15-16,6-16-205 16,5-11 38-16,-2-9 45 15,-3-1 104-15,1 1 108 16,-1 5 86-16,0 15 52 16,-2 12-3-16,1 16-41 0,-4 14-21 15,-1 5-1-15,0 0-61 16,0 10-11-16,0 12-32 15,0 5-22-15,0 3-187 16,0-1-121-16</inkml:trace>
  <inkml:trace contextRef="#ctx0" brushRef="#br0" timeOffset="173433.44">22191 17495 387 0,'0'0'120'0,"0"0"70"15,0 0 79-15,0 0-120 16,0 0-76-16,0 0-37 16,-1-16-36-16,1 32-2 0,7 11 2 15,8 7 0-15,-1 5 5 16,-1-3-1-16,-4-12-4 15,2-6 0-15,-8-7-4 16,4-5 6-16,-6-6-2 16,4 0 3-16,5-3-3 15,10-19 24-15,1-9 6 16,6-7-25-16,-2-4 4 16,-1 0-5-16,-2 8 2 15,-5 14-6-15,-6 11 3 0,-2 9-10 16,0 0 6-1,5 17-12-15,-2 12 13 0,2 3 0 16,-2 5 2-16,1-11-2 16,-3-2 0-16,-3-14-6 15,1-1 6-15,-2-9 0 16,6 0 4-16,9-7-4 16,11-15 11-16,9-12-10 15,5-2 5-15,-1-3-3 16,-7 2-3-16,-3 7 1 15,-10 13-3-15,-7 8 2 16,-9 9-6-16,-3 0 0 16,-1 21-8-16,0 8 9 15,1 7 5-15,2-4 0 16,-2-8 0-16,5-9-2 0,3-7 1 16,4-8-3-16,8 0 4 15,3-23 6-15,5-6-5 16,2-8 0-16,2 0 3 15,0-2-3-15,4 6 0 16,-6 7 2-16,-9 8 2 16,-15 16-9-16,-9 2 4 15,-3 10-10-15,0 19 7 16,0 11-3-16,-3 3 4 16,-2-2 2-16,5-10-31 15,0-7-28-15,5-14-36 16,14-10-22-16,8-4-10 0,9-28-35 15,3-8-194-15,-10-12 125 16</inkml:trace>
  <inkml:trace contextRef="#ctx0" brushRef="#br0" timeOffset="173675.08">23455 17045 163 0,'0'0'265'0,"0"0"24"16,0 0-60-16,0 0-166 15,0 0-24-15,-81 53 12 16,81-23-2-16,0-1-14 15,5-6-8-15,6-8-18 16,0-11-3-16,-2-4 16 16,3 0-2-16,0-12 12 15,-2-13 23-15,1-9-46 16,-11-1 0-16,0 4-8 16,0 8 5-16,-14 13-12 0,-1 10-14 15,-5 4-75-15,-4 28-61 16,7 11-72-16,2 6-88 15,9-8-151-15</inkml:trace>
  <inkml:trace contextRef="#ctx0" brushRef="#br0" timeOffset="174663.71">23493 17469 369 0,'0'0'453'16,"0"0"-381"-16,0 0 50 16,0 0-90-16,0 0 9 15,0 0 33-15,71 12-32 16,-31-27-27-16,-1-13 4 16,-4-6-17-16,-5-7-1 15,-4-6 4-15,-10-8 2 16,-3-8-7-16,-5-7 0 15,-7 4 4-15,-1 13-1 16,0 19-1-16,0 22-2 16,0 12 20-16,-10 5-20 15,-6 32-10-15,-2 20 9 16,0 16 2-16,9 2 0 0,7 2-1 16,2-12-2-16,2-4-2 15,14-13-54-15,8-11-19 16,6-18-47-16,7-12 27 15,22-7-10-15,6-19 48 16,13-14 50-16,-8-6-186 16,-18-8 25-16,-21-3 81 15,-22 7 89-15,-9 4 50 16,-1 12 145-16,-19 18 39 16,-7 9-47-16,-4 6-131 15,0 24-36-15,2 3 38 16,12 7-8-16,9-1-44 0,8-2 8 15,0-6-14-15,11-7 0 16,6-7-1-16,2-11-4 16,0-6-14-16,5-3 19 15,-2-17 1-15,1-6 2 16,-3-7-3-16,-6-6-19 16,-6-2 15-16,-1 5 2 15,-6 7 2-15,-1 13 8 16,0 12-7-16,0 4 15 15,0 12-16-15,-1 15-7 16,-6 10 5-16,6-2 4 16,1 2 1-16,0-8-3 15,11-4 4-15,1-6-10 0,5-12 5 16,3-3-23 0,1-4 23-16,7-14-3 0,2-10-13 15,3-10-27-15,-3 0 19 16,-2-13 22-16,-7-3 2 15,-8 5 1-15,-6 7 33 16,-7 15 35-16,0 14 6 16,0 9 10-16,-8 0-43 15,-12 9-28-15,-4 12-13 16,5 2-2-16,9 3-3 16,10-4-4-16,0-1 9 15,3-1 0-15,14-8 0 0,6-4 0 16,7-5 0-1,1-2 0-15,-3 1 7 0,-2 1-7 16,-7 2 0-16,-7 1-1 16,1 0 5-16,-2 5-6 15,-4 4 2-15,1 5 0 16,-6 0-5-16,0 6 5 16,0-3-26-16,5-2-51 15,15-4-108-15,23-8-127 16,23-9 191-16,20 0-464 15</inkml:trace>
  <inkml:trace contextRef="#ctx0" brushRef="#br0" timeOffset="174898.34">25556 16953 997 0,'0'0'196'0,"0"0"15"16,0 0-140-16,0 0-29 15,0 0-42-15,0 0-4 16,-22 81 4-16,18-11 1 16,-4 5 3-16,-1 4-4 15,-3-4-9-15,-1-14-13 16,-1-14-80-16,5-13-10 16,5-11-1-16,2-16-118 15,2-7-150-15,0-17-135 16</inkml:trace>
  <inkml:trace contextRef="#ctx0" brushRef="#br0" timeOffset="175279.84">25410 17204 364 0,'0'0'213'15,"0"0"18"-15,0 0-33 16,0 0-144-16,0 0-54 16,0 0-7-16,12 0 7 15,36 11 28-15,5-8-21 16,0 0-7-16,-2-3-64 15,-5 0-25-15,-12 0 10 16,-10-3 56-16,-17 2 20 16,-5 1 6-16,-2 0 35 15,0 7-13-15,-2 15-18 16,-4 8 79-16,2 1-43 16,4-2-8-16,0-2-9 15,15-4-21-15,4-6 6 0,2-7 0 16,3-7-8-16,3-3 3 15,1 0 8-15,2-12-11 16,-5-8 11-16,-7-4-10 16,-7-11-2-16,-11-3 19 15,0-3-4-15,-14-1 10 16,-14 5-15-16,-11 18-11 16,-14 16-1-16,-9 3-33 15,-2 24-75-15,3 8-143 0,13 1-255 16</inkml:trace>
  <inkml:trace contextRef="#ctx0" brushRef="#br0" timeOffset="175926.07">27102 17014 61 0,'0'0'699'16,"0"0"-517"-16,0 0 49 16,0 0-115-16,0 0-44 15,0 0-16-15,-56 10-26 16,19 19-23-16,-4 11-5 15,5 4 2-15,13-1-4 16,13 1-1-16,7-5-8 0,3-6 3 16,0-6-18-16,19-10-5 15,2-10-3-15,5-5 19 16,-3-2-4-16,1 0 16 16,-4-9-6-16,-4-7 13 15,-7 2-6-15,-7 3 9 16,-2 2-8-16,0 6 28 15,-10 3 2-15,-15 0-26 16,-9 20-5-16,-4 9-2 16,3 4 2-16,6 0 2 15,15-2-2-15,9-2-3 0,5-3-2 16,11-6 5 0,26-11-7-16,15-9 4 0,8 0 1 15,5-8-5-15,-6-13-57 16,-7-1-26-16,-6-3-93 15,-12 3-224-15</inkml:trace>
  <inkml:trace contextRef="#ctx0" brushRef="#br0" timeOffset="176525.16">27770 17442 1031 0,'0'0'63'16,"0"0"13"-16,0 0 21 16,0 0-71-16,0 0-5 15,0 0-4-15,0 7-1 16,0-1-9-16,-2 0-5 15,-4 2 9-15,1-8-11 16,2 0-1-16,3 0-2 16,0 0 3-16,0-3-5 15,0-14-1-15,0 0-7 16,0-4 12-16,7 1-12 0,3 8 7 16,2 5 1-16,-5 7-7 15,3 0 7-15,-3 2-23 16,-1 13 16-16,-3 4 7 15,-3 1-3-15,0 1 3 16,-4-4-3-16,-8-5 1 16,-3-4 7-16,4-4 2 15,4 1-1-15,5-5 29 16,1 0-7-16,1 0 10 16,0-17 1-16,0-6-33 15,7-7 1-15,5 7-2 16,2 3 0-16,-5 7 26 15,-3 7-13-15,-5 5 8 16,-1 1-7-16,2 0-14 0,-1 15-4 16,1 10 0-16,-2 11 4 15,0 7 0-15,-6 0 0 16,-14 0-19-16,-4 1-30 16,1-5-52-16,0-5-48 15,10-6-219-15,10-17-256 16</inkml:trace>
  <inkml:trace contextRef="#ctx0" brushRef="#br0" timeOffset="176982.62">29156 17009 824 0,'0'0'224'0,"0"0"-139"16,-2-79 154-16,-5 73-157 15,-1 1-2-15,1 2-38 16,-5 3-19-16,-6 4-23 16,-9 17-10-16,-4 8 5 15,-1 6 2-15,7-1 3 16,6-1-3-16,8-7 0 16,7-1 3-16,4 0-6 15,0-2 6-15,15 4-5 16,12 2 4-16,5-2 1 15,3-1-5-15,2 1 8 0,-6-1-6 16,-8-4 3-16,-7 0-7 16,-8-8 4-16,-7 3-9 15,-1-2 3-15,0 0 8 16,-17 2-9-16,-6-3 10 16,-9-8 0-16,-5-3 0 15,-5-3-7-15,0 0 7 16,7-9 0-16,5-15 1 15,12-2 0-15,12-11-2 16,6-1 1-16,8-1-25 16,23 3-7-16,10 6-54 15,6 8-28-15,2 3-68 16,-6-1-234-16</inkml:trace>
  <inkml:trace contextRef="#ctx0" brushRef="#br0" timeOffset="177431.87">29669 16992 618 0,'0'0'191'0,"0"0"28"15,0 0-22-15,0 0-85 16,0 0-32-16,0 0 2 0,-11-12-36 16,11 12-1-16,0 0-10 15,0 0-31-15,14 15 0 16,16 6 9-16,7 6-13 16,6 2 8-16,3 0-8 15,-1 1 0-15,-8-7-2 16,-7-3 6-16,-10-7-5 15,-13-5 1-15,-4 1-6 16,-3-1-1-16,-1 7 8 16,-19 6-1-16,-11 4 5 15,-11 1-3-15,-4 2 3 0,1-3-5 16,5 0 5-16,4 0-13 16,12-5 8-16,6-4-27 15,9 1-23-15,6-3-49 16,3-4-25-16,3-3-42 15,23-7-132-15,8-5-138 16</inkml:trace>
  <inkml:trace contextRef="#ctx0" brushRef="#br0" timeOffset="177808.24">30176 17059 599 0,'0'0'193'15,"0"0"65"-15,0 0-100 0,0 0-79 16,0 0-20-16,0 0-10 16,-19 3-34-16,7 17 8 15,-1 13 37-15,-1 6-29 16,5 2 7-16,0-2-29 16,6-7-1-16,3 1-1 15,0-7-5-15,10-2-2 16,10-10 0-16,5-3 2 15,5-3 4-15,-2-8-4 16,1 0 5-16,0 0 7 16,-5-20-12-16,-2-6 6 15,-5-6-1-15,-9-6-6 16,-4-10 3-16,-4-1-4 0,-4 5-11 16,-15 8 8-16,-6 9-18 15,-6 13-10-15,-8 5-46 16,-7 9-42-16,-2 0-52 15,-1 3-243-15,5 7-275 16</inkml:trace>
  <inkml:trace contextRef="#ctx0" brushRef="#br0" timeOffset="178962.04">28814 18360 167 0,'0'0'433'0,"0"0"-411"15,0 0 212-15,0 0-63 16,0 0-85-16,0 0 7 16,0 2-37-16,0-12 9 15,0-7 4-15,0-14-44 16,0-13-12-16,0-4-2 0,0-8 0 15,0-2-10-15,0-6 2 16,0 0 1-16,0-1-4 16,0 8 0-1,3 8-3-15,4 16 4 0,1 13-2 16,-2 9-5-16,-2 8-18 16,1 3 5-16,0 0-22 15,2 1-29-15,-1 22 53 16,-2 1 2-16,-4 8 0 15,0 4 6-15,-17 1-2 16,-13 2 9-16,-8-3 2 16,-4 1 0-16,-2-3-6 15,2-1 12-15,4-8-4 0,10-5-2 16,7 0 2-16,12-9 1 16,6-3-3-16,3 0 0 15,0-6-4-15,9-1 2 16,20-1 2-16,18 0 7 15,14-10-6-15,11-10 1 16,7 1-2-16,2 4-94 16,1 1-280-16,-10 2-269 15</inkml:trace>
  <inkml:trace contextRef="#ctx0" brushRef="#br0" timeOffset="181271.78">29528 18330 277 0,'0'0'338'15,"0"0"-275"-15,0 0 176 16,0 0-141-16,0 0-69 16,0 0-1-16,-8-14 3 15,32-11 3-15,5-12-6 0,3-2-4 16,-3-3-7-16,3 1 13 16,-4 0-15-16,-3 1-9 15,-7 2 6-15,-7 5-8 16,-5 16 6-16,-5 4 5 15,1 8-6-15,-2 5 24 16,0 0-25-16,0 0-8 16,0 0 0-16,0 0 0 15,0 0-4-15,0 0 2 16,0 0 1-16,0 0 1 16,0 0 0-16,0 0 2 15,0 0-6-15,0 0 5 0,0 0-1 16,0 0 0-1,0 0 4-15,0 0-4 0,0 0 0 16,0 0 0-16,0 0-7 16,0 0 7-16,0 0 0 15,0 0 0-15,0 0 1 16,0 0-2-16,0 0-3 16,0 0 4-16,0 0-6 15,0 0 8-15,0 0-2 16,0 3 0-16,0-3-1 15,0 2-7-15,0-2 8 16,0 0-3-16,0 0-1 16,0 0-2-16,0 0 2 15,0 0 1-15,0 0 3 16,0 0-3-16,0 0 1 16,0 0 2-16,0 0-6 15,0 0 8-15,0 0-2 0,0 0 0 16,0 0-4-16,0 0 2 15,0 0-4-15,0 0 6 16,0 0-1-16,0 0 2 16,0 0-1-16,0 0 2 15,0 0 4-15,0-5-2 16,0-7-3-16,0-6-1 16,0 0 5-16,0-2-4 15,0 4-1-15,-5 4 1 16,-1 4 1-16,2 6 1 0,2 1-3 15,1 1 0-15,-1 0-5 16,1 0 5-16,-5 0-9 16,3 3 4-16,-2 4 0 15,2 0 4-15,2-4 1 16,-1 0 0-16,2 1-5 16,0-1 5-16,0-3-3 15,0 0 0-15,0 0-1 16,0 0 1-16,0 0 2 15,0 0 0-15,0 0-4 16,0 0 4-16,0 0 1 16,0 0 1-16,0 0 3 15,0 0-6-15,0 0 2 16,0 0 0-16,0 0-5 16,0 0 5-16,0 0 0 0,0 0 0 15,0 0 3-15,0 0-5 16,0 0 2-16,0 0 0 15,0 0-5-15,0 0 8 16,0 0-5-16,0 0 2 16,0 0 0-16,0 0-1 15,0 0-2-15,0 0-7 16,0 0-31-16,0 4-32 16,0 4-40-16,0 3-46 15,2-7-141-15,-1-2-128 16</inkml:trace>
  <inkml:trace contextRef="#ctx0" brushRef="#br0" timeOffset="181792.27">29818 17781 593 0,'0'0'108'15,"0"0"79"-15,0 0 16 16,0 0-111-16,0 0-16 16,0 0-5-16,-21-2-20 15,8 2 2-15,-10 1-9 16,-5 10-44-16,-5 8 0 16,2 3 7-16,1 4-5 0,7 2 0 15,4 2-2-15,8 2 0 16,6 0-4-16,5-2 2 15,0 0 2-15,19 0-2 16,8-2 5-16,7-5-7 16,5 1 4-16,3 1 0 15,-3 0-2-15,-2-1 2 16,-9 1 0-16,-9-4-1 16,-9-1-3-16,-10 5 3 15,0 0-2-15,-23 1 3 16,-10 3 6-16,-10-9-6 0,-8-7-3 15,-8-3 1-15,-5-7 4 16,-2-3-4-16,6-7 2 16,10-23-1-16,15-12-6 15,14-10-1-15,16-5-15 16,8 11 2-16,35 12-19 16,17 7-40-16,4 15 38 15,-6 3-19-15,-2 9-48 16,-11 0-244-16,-7 0 75 15</inkml:trace>
  <inkml:trace contextRef="#ctx0" brushRef="#br0" timeOffset="182793.95">30256 18176 641 0,'0'0'77'15,"0"0"58"-15,0 0-66 16,0 0-43-16,0 0 32 15,0 0-26-15,-19 72-14 16,19-65 9-16,2-5-20 16,8 1 1-16,9-3 11 15,7-3-1-15,6-18 9 16,4-6-21-16,2-5-3 16,-3-3 0-16,-5-1 0 15,-9 0-3-15,-5-2 0 16,-7 6 3-16,-5 6 0 0,-3 5-3 15,-1 13 2-15,0 8 13 16,0 0-15-16,-14 22-2 16,0 11-1-16,-1 7 0 15,7 1 3-15,8-7 0 16,0-1 0-16,12-5-4 16,10-9 4-16,5-10-3 15,6-9 3-15,7-5 0 16,8-19 0-16,-2-11-7 15,2-4-13-15,-9-3-9 16,-8-4 11-16,-10 0 18 16,-10 7 4-16,-5 15 21 15,-6 8 27-15,0 13 2 0,0 3 1 16,-12 0-2 0,-8 1-53-16,-2 17-3 0,5 3 1 15,4 7-1-15,13-1 3 16,0-1 0-16,4-1 0 15,11-2-5-15,5-6 5 16,-2 2 0-16,-3-3-4 16,-6-10 5-16,-5 5-3 15,-4-5-17-15,-1 4-9 16,-23-1 24-16,-9-1-30 16,-13-8-30-16,-7 0-5 15,-2-11-19-15,6-11-29 16,7-10-71-16,14-8-63 15,11-7-130-15</inkml:trace>
  <inkml:trace contextRef="#ctx0" brushRef="#br0" timeOffset="182922.78">30556 17741 181 0,'0'0'201'0,"0"0"54"16,0 0-19-16,0 0-61 16,0 0-66-16,0 0-73 15,20-47-29-15,-20 47-7 16,0 0-117-16,4 11-257 15,2 0-121-15</inkml:trace>
  <inkml:trace contextRef="#ctx0" brushRef="#br0" timeOffset="184653.89">31447 18049 793 0,'0'0'85'15,"0"0"128"-15,0 0-113 16,0 0-84-16,0 0 15 16,0 0-28-16,50-75 2 15,-19 39-4-15,-1 0 2 16,2-5 6-16,-7-2-8 0,-2 1-1 15,-7 2 13-15,-7 13 6 16,-4 10 15-16,-5 10 4 16,0 6 1-16,0 1-5 15,0 0-20-15,-2 0-14 16,-9 8 0-16,-3 5-5 16,3 5 5-16,4-1 0 15,3 6-4-15,4 2-4 16,0 2 8-16,22-1 0 15,6 1-2-15,3-1 6 16,-1-4-4-16,-5-2 0 16,-4-1 3-16,-10-9-8 15,-5-1 5-15,-6 0-26 0,0-5 9 16,-11 3-1 0,-14 2 10-16,-5-6-16 0,2 1 0 15,7-4 19-15,6-10 2 16,12-16-5-16,3-7 2 15,12-11-28-15,25 2 11 16,6-1 4-16,8 10 0 16,-3 6 17-16,-5 8 4 15,-4 9-2-15,-14 2 36 16,-7 8-8-16,0 0-15 16,-7 8-5-16,3 15-7 15,-8 2 12-15,-3 6-9 16,-3 5-3-16,0-5 7 15,0-1-5-15,-7-8-3 0,1-10 0 16,3-4 5-16,3-8 4 16,0 0-5-16,0 0 24 15,0-6 24-15,7-14-16 16,10-8-24-16,5-10-12 16,5 1 2-16,0 6-3 15,-3 9 1-15,-8 6 0 16,-3 13-6-16,-4 3 0 15,1 0 0-15,0 21 0 16,0 6 2-16,1 0 1 16,-5-1 3-16,1-2-11 15,-5-11 4-15,-1-3-10 0,1-7 14 16,-2 0 2-16,3-3 1 16,-2 0 9-16,5 0-6 15,3-7 2-15,9-12 2 16,4-8-4-16,5 1-3 15,0 2 0-15,-6 9 3 16,-2 5-6-16,-8 5 3 16,-1 5-10-16,-1 0 10 15,0 8-8-15,6 4 8 16,0 5 0-16,0 0 5 16,-3-3-7-16,0-3 2 15,-3-2-2-15,0 0-4 16,-3-9-35-16,-2 3 0 15,5-3-1-15,-2 0 6 0,4 0 16 16,7-13 2-16,0-8-4 16,4-7 21-16,2-2 1 15,-3-3 0-15,-3 6 2 16,-8 10 8-16,-5 7 27 16,-4 7-2-16,-1 3 3 15,0 0-12-15,-13 11-26 16,-10 11 0-16,-2 6 2 15,4-5 5-15,7 2-3 16,7-3-4-16,4-8 0 16,3-3-5-16,0-5 3 0,0-3-5 15,3-3-8-15,17 0 15 16,3-6 0 0,6-14 0-16,1-3-5 0,-5-6 0 15,-2 3 4-15,-6 1 1 16,-8 13 3-16,-4 3 1 15,-5 9-3-15,0 0-1 16,0 5-10-16,0 16 2 16,-9 8 7-16,1 1-2 15,7-1 3-15,1-2 0 16,0-10 0-16,0-4-1 16,9-8-8-16,4-3 6 15,10-2 5-15,0-4-2 16,9-16 0-16,-1-10 0 15,-3-7-3-15,-2-8 3 0,-10-7 0 16,-1-4 5 0,-6-5-4-16,-4 9 14 0,-2 12 7 15,-3 14 2-15,0 18 25 16,0 8-11-16,0 1-31 16,-5 26-7-16,-7 13-13 15,-4 12 13-15,7 3 4 16,3 2-1-16,4-7-3 15,2-7 0-15,2-9-1 16,13-5-3-16,4-10-7 0,6-12-3 16,2-7 1-1,7 0-10-15,4-31 21 0,-1-7-21 16,-5-13 9-16,-7-11 10 16,-6-7 6-16,-2-1-2 15,-3-3 22-15,-3 14-4 16,-2 17 27-16,-3 15-9 15,-3 17 6-15,-2 6 36 16,-1 4-58-16,0 14-18 16,-3 19 3-16,-8 20 14 15,0 9 28-15,2 4-37 16,2 3-2-16,4 0-8 16,0-2 0-16,3-1-32 15,0-7-97-15,27-8-87 16,-5-14-22-16</inkml:trace>
  <inkml:trace contextRef="#ctx0" brushRef="#br0" timeOffset="186423.59">25710 16615 17 0,'0'0'14'15,"0"0"64"-15,0 0-38 16,0 0-16-16,-86-25 7 15,70 22 44-15,3 2 29 16,6-2-20-16,2 3 19 16,4 0-22-16,-1 0-21 0,1 0-3 15,1 0-19-15,0 0-18 16,0 0 5-16,1 0-22 16,22 0 21-16,15 0 41 15,12 5-23-15,12 2 1 16,13-2-18-16,13 1-5 15,18-6 11-15,22 0-6 16,17 0-8-16,8-11 3 16,13-5-20-16,10-4 8 15,7-2 5-15,5 2-12 16,0 0 0-16,-13 3-1 16,-11 4 0-16,-15 4-2 15,-12 1 4-15,-7 6-2 0,-11-4 3 16,-4 2 1-1,-7-3-8-15,-5 0 4 0,-1 2 0 16,-3-3 1 0,1 1-1-16,1 2 0 0,-2 0-2 15,-1 2 7-15,-2 3-6 16,3 0 1-16,1 0 0 16,1 0-2-16,0 0 4 15,-1 0-2-15,-3 0 0 16,1 0 0-16,0-3-3 15,1 0 2-15,-1-7 1 16,1 7 3-16,-3 0-3 16,-5 3 0-16,0 0 0 15,-3 0 3-15,-1 0-3 0,-2 0 0 16,2 0 0-16,2 0-5 16,8 0 7-16,8 0-2 15,-1 0 0-15,5 3-1 16,-3 0 1-16,-6 0 0 15,-4 1 4-15,-10-1-5 16,-3 0 2-16,-4-3-1 16,-1 3 0-16,-4-3-1 15,0 0 0-15,3 0 1 16,4 0 0-16,14 0-3 16,8 0 7-16,5 3-4 15,5 2 1-15,0 1 2 16,5 0-1-16,3 2-2 0,-6-6 0 15,-9 1-5-15,-18-3 5 16,-17 0 0-16,-14 0-2 16,-18 0 7-16,-11 0-5 15,-13-3 3-15,-3-2-2 16,0 0 52-16,0-2-44 16,1 2-7-16,1 0 8 15,-2-1-10-15,4 6 7 16,-4 0-7-16,1 0 0 15,-7 0-2-15,-3 0 2 16,-3 0 0-16,0 0-2 16,0 0 7-16,0 0-2 15,0 0-3-15,0 0 0 16,0 0-3-16,0 0 3 0,0 0 0 16,0 0-1-16,0 0-3 15,0 0-27-15,0 0-15 16,-13 0-71-16,-11-2-165 15,-16-6-312-15</inkml:trace>
  <inkml:trace contextRef="#ctx0" brushRef="#br0" timeOffset="191652.93">33548 18131 163 0,'0'0'174'0,"0"0"-94"0,0 0 37 16,0 0 20-16,0 0-43 16,0 0-31-16,0 0-13 15,-4-5-7-15,4 5 10 16,0 0-12-16,0 0-12 15,0 0 1-15,0 3-16 16,0-3-3-16,0 0 9 16,7 2-19-16,-1-2 8 15,3 0-4-15,0 0-2 16,-3 0 2-16,0 0-3 16,-2 0-2-16,-1 0 7 15,-3 0-6-15,0 0 3 16,0 0-4-16,-7 0-8 15,-8 10 5-15,-6 2-5 0,-5 10 8 16,10-2-2-16,9 0 3 16,5-1-1-16,2-6 0 15,0-3 4-15,0-2 2 16,9-8 0-16,8 0 17 16,5 0 10-16,1-14-19 15,-1-6 2-15,-5 1-3 16,-3-3-7-16,-3-3 16 15,-7 5-9-15,-4 1 2 16,0 2 12-16,0 3 4 16,-6 8-9-16,-10 6 4 0,-2 0-23 15,-1 0-3 1,1 4 0-16,3 9-9 0,1 7-4 16,3-1-71-16,3 9-42 15,2-5-193-15,4-4-398 16</inkml:trace>
  <inkml:trace contextRef="#ctx0" brushRef="#br0" timeOffset="193821.75">14159 15490 48 0,'0'0'52'0,"0"0"37"16,0 0-4-16,0 0-14 16,0 0 11-16,0 0-21 15,0-57-10-15,0 50-5 16,0 1 5-16,0 3 34 15,0 1-12-15,0 2-5 16,0 0-6-16,-1 0-34 0,-2 32-26 16,-6 21-2-16,-3 26 0 15,1 20 40-15,1 10-16 16,4 10-3-16,-4-3-9 16,4-15-11-16,3-22 3 15,3-27-4-15,0-26 0 16,0-13-3-16,0-11 3 15,0-2-19-15,6-2-45 16,4-22-80-16,-3-12-124 16</inkml:trace>
  <inkml:trace contextRef="#ctx0" brushRef="#br0" timeOffset="198139.84">5851 15595 330 0,'0'0'45'16,"0"0"45"-16,0 0 75 16,0 0-18-16,0 0 18 15,0 0-100-15,0 0-4 16,-33-12 0-16,33 11-32 15,0-2-6-15,11 0-20 16,17-7 8-16,8 0 5 0,7-4-13 16,-1 1-3-1,-3 3 0-15,-5 0-37 0,-13 3 3 16,-9 5-25 0,-8 2 13-16,-4 0 42 0,0 0 8 15,0 0 5-15,0 0 18 16,-4 0 6-16,-2 0-13 15,-3 0-5-15,0 7-11 16,2 19-4-16,-4 10 0 16,5 13 0-16,6 11-2 15,0 3-8-15,0 3-42 16,0-4-47-16,0-3-101 16,3-4-24-16,3-12-71 15,-3-11 31-15</inkml:trace>
  <inkml:trace contextRef="#ctx0" brushRef="#br0" timeOffset="198552.01">5975 16036 231 0,'0'0'188'0,"0"0"15"15,0 0-9-15,0 0-26 16,0 0-71-16,0 0-45 16,-46-34-52-16,46 32-4 15,10-3-14-15,17-4-11 16,10-5-6-16,5 0-45 15,4-2-61-15,-1-1-16 16,-6-2-60-16,-2-4 3 16,-7 2 76-16,-9-1 76 0,-8-5 62 15,-7 1 63 1,-4 0 66-16,-2-4 64 0,0 3-51 16,0 4 9-16,-3 10 4 15,-5 3-25-15,5 6-28 16,3 4-9-16,-4 0-36 15,1 0-13-15,3 0-44 16,-3 24-1-16,3 13-3 16,0 16 4-16,0 19 21 15,10 16-5-15,4 11-7 16,2 5 8-16,-1-5-16 16,3-12-1-16,-6-5 0 15,0-11-6-15,-5-7-12 16,-7-12-59-16,0-15-102 15,0-14-114-15,-19-16-306 0</inkml:trace>
  <inkml:trace contextRef="#ctx0" brushRef="#br0" timeOffset="198741.02">6114 16220 810 0,'0'0'214'0,"0"0"-88"15,0 0-60-15,0 0-9 16,0 0-13-16,131-70-19 16,-73 44-9-16,3 3-16 15,-3 6-9-15,2 3-36 16,1 2-173-16,-7 0-266 16</inkml:trace>
  <inkml:trace contextRef="#ctx0" brushRef="#br0" timeOffset="-211601.15">28883 635 207 0,'0'0'30'0,"0"0"13"15,0 0 71-15,-50-76-36 0,43 57 18 16,-2 3-29-16,3 6-6 15,3-1 64-15,-2 7-87 16,1 4-3-16,-3 0 3 16,1 0-38-16,3 0-2 15,3 16-1-15,0 13-2 16,13 18 5-16,11 17 19 16,6 19 9-16,3 17 9 15,-8 22-11-15,-7 28 11 16,-14 20-7-16,-4 13-20 15,-15 3 21-15,-15-7-26 16,-5-9-4-16,1-13 14 0,1-7-11 16,3-8-4-16,5-13 0 15,6-16 3-15,8-18-15 16,9-20-11-16,2-17-62 16,12-17-62-16,15-22-77 15,9-19-46-15</inkml:trace>
  <inkml:trace contextRef="#ctx0" brushRef="#br0" timeOffset="-210876.72">30192 926 304 0,'0'0'67'15,"0"0"48"-15,0 0-18 16,0 0 8-16,0 0 32 16,0 0-47-16,6-36-15 15,-6 36-45-15,-1 0-28 16,-20 23 5-16,-10 7 1 0,-7 12 19 16,-3 1-10-1,6 2-15-15,10-3 4 0,11-4-6 16,11-6 0-16,3-7-6 15,6-6 2-15,17-8 3 16,2-4-9-16,5-7-29 16,-3 0 28-16,-3 0-14 15,-5-3 24-15,-8-8-2 16,-7 1 6-16,-4-2 8 16,0 6 15-16,0 3-21 15,-15 3 30-15,-13 2-35 16,-8 20 5-16,0 9-11 15,5 8 6-15,10 2 0 16,15-2 0-16,6-1-3 0,10-6 0 16,26-11-9-16,15-8-55 15,12-12-20-15,7-1-106 16,7-19-14-16,-7-14-227 16</inkml:trace>
  <inkml:trace contextRef="#ctx0" brushRef="#br0" timeOffset="-209966.79">30756 979 76 0,'0'0'108'0,"0"0"-7"0,0 0 36 16,0 0-19 0,0 0-10-16,0 0 7 0,-14-12-34 15,13 12 5-15,1 0-15 16,0 0-37-16,0 0 12 16,0 0-23-16,0 0-4 15,0 0 20-15,0 0-39 16,0 0 11-16,0 0-11 15,0 0 10-15,0 0-13 16,0 0 3-16,0 0 0 16,0 0 0-16,0 0 5 15,0 0-5-15,0 0 1 16,0 0 8-16,0 0-9 0,0 0 0 16,0 0 0-1,0 0 0-15,0 0 2 0,0 0-2 16,0 0 0-16,0 0 9 15,0 0-10-15,0 0 1 16,0 0 0-16,0 0-2 16,0 0 2-16,0 0 0 15,0 0-1-15,0 0 9 16,0 0-9-16,0 0 1 16,0 0 0-16,0 0-5 15,0 0 5-15,0 0 0 16,0 0 0-16,0 0-5 15,0 0 0-15,14 2-7 16,11 10 12-16,9 5-7 0,5-2 7 16,1 0 0-1,-4-1-1-15,0 0 9 0,-3 3-18 16,-2-8 10-16,-3 2 0 16,-7-2-14-16,-9-2 14 15,-4-1 0-15,-4-2 0 16,-4 1 4-16,0 5-9 15,0 4 5-15,-13 5 0 16,-16 3 5-16,-5-1 0 16,-5-1-5-16,-2 2 0 15,3 0 8-15,1-2-8 16,4-1 0-16,5-2 0 16,5-1-10-16,13-3-69 0,7 2-50 15,3-4-126-15,13-11-101 16</inkml:trace>
  <inkml:trace contextRef="#ctx0" brushRef="#br0" timeOffset="-209629.9">31365 1037 315 0,'0'0'108'15,"0"0"76"-15,0 0-95 16,0 0 6-16,0 0-52 15,0 0-27-15,-14 41-14 0,4-3 24 16,8 0-13-16,2 0 8 16,6-3-16-16,17-3 4 15,7-8-9-15,4-8 0 16,7-7 17-16,3-9-13 16,2 0 30-16,-6-12 5 15,-8-10-18-15,-12-3 10 16,-11-8 0-16,-7-6 5 15,-2-4-6-15,-17-1-30 16,-17 10 0-16,-1 10 0 16,-4 17-11-16,-2 7-17 15,1 12-76-15,3 24-58 16,1 5-27-16,5-1-143 0</inkml:trace>
  <inkml:trace contextRef="#ctx0" brushRef="#br0" timeOffset="-208810.08">30127 1852 295 0,'0'0'71'0,"0"0"-63"15,0 0 52-15,0 0 2 16,0 0-29-16,0 0-7 16,21-14-26-16,-21 14 5 15,0 0-12-15,0 0 7 16,0 0-4-16,0 0 2 15,0 0 0-15,0 0 2 16,0 0 1-16,0 0 4 16,0 0 4-16,0 0-9 15,0 0 0-15,0 0 0 16,0 0 5-16,0 0-10 0,0 0-2 16,0 0-47-1,0 0-2-15,0 0-24 0,1 0-8 16,-1 0 45-16,2 2 29 15,-1 3-56-15,-1-2-50 16</inkml:trace>
  <inkml:trace contextRef="#ctx0" brushRef="#br0" timeOffset="-207958.39">30124 2119 219 0,'0'0'325'15,"0"0"-268"-15,0 0 39 0,0 0-48 16,0 0 1-16,0 0-15 16,-8 38-33-16,-4 4 68 15,-1 5-26-15,-1 3-34 16,3-1 25-16,5-5-34 16,4-2 2-16,2-9-1 15,2-5 3-15,18-7-4 16,13-9 0-16,11-9 4 15,12-3 35-15,8-3-14 16,6-17-16-16,2-4 1 16,-5 1-1-16,-12 3-18 15,-14 3-9-15,-17 5 16 16,-11 6-3-16,-13-1 10 16,0 0-3-16,-21 0 0 15,-10-3-2-15,-4 7 0 0,5 0 9 16,11 0-1-16,9 3 44 15,8 0-11-15,2 0-22 16,0 0-7-16,0 0-12 16,0 0-5-16,0 10-1 15,12 9 6-15,9 9-2 16,3 3 2-16,-5-1 0 16,-2 11-6-16,-14-1 6 15,-3 5-6-15,-13 11-106 16,-22-6-140-16,-2-1-103 15</inkml:trace>
  <inkml:trace contextRef="#ctx0" brushRef="#br0" timeOffset="-206316.25">30972 2749 1100 0,'0'0'37'0,"0"0"79"16,0 0-46-16,0 0 34 16,0 0-70-16,0 0-25 15,32-60-18-15,6 26 7 16,7-7-26-16,4-5 6 16,-7-4-25-16,-6-6 19 0,-8 5 20 15,-11 12 8-15,-8 11-7 16,-6 14 7-16,-3 6 0 15,0 7 13-15,0-1-9 16,0 2-4-16,0 0 0 16,0 0-24-16,-3 13 14 15,-3 8-4-15,3 3 14 16,3 1-7-16,0 3 12 16,0 0-5-16,9-2 0 15,3 5 6-15,4-4-12 16,-1 0 6-16,0-1 0 15,-8-7-5-15,-4-3 10 0,-3-5-5 16,0 2 0-16,-6-2 3 16,-9-1-7-16,-1 0 4 15,4-7 0-15,5-3 10 16,4 0-6-16,3-14 8 16,0-20-12-16,13-16 9 15,15-6-24-15,8 3 15 16,3 10 0-16,-3 21-8 15,-5 9 8-15,-4 9 0 16,-3 4-1-16,-2 10-7 16,-2 16-2-16,-6 10 10 15,-6 1 0-15,-8 0-4 16,0 2 8-16,0-9-4 16,-11-1 0-16,1-14 5 15,6-6-7-15,2-5 2 0,2-4 0 16,0 0 25-16,0 0 8 15,0-14 29-15,10-19-22 16,9-9-28-16,4-9-14 16,4 6 2-16,-3 12 0 15,-6 14-13-15,-2 13 8 16,-2 6-3-16,1 0 7 16,-3 20-18-16,1 10 10 15,-3 2-6-15,-1 3-3 16,-2-4 15-16,0-10-41 15,-6-8 33-15,1-6 10 16,-2-7 1-16,0 2-7 0,0-2 7 16,4 0 0-1,13-17 23-15,10-12-13 0,11-5 2 16,7-7-12-16,-6 1 10 16,-5 8-9-16,-10 12-1 15,-6 8 0-15,-6 10-13 16,-3 2 5-16,-2 7-5 15,-1 17 7-15,-1 6 6 16,-1 3-8-16,2 1 8 16,0-7-25-16,0-5 9 15,-1-4-49-15,1-8-17 16,5-9-22-16,4-1-56 16,6-11 92-16,-1-17-6 0,2-5-9 15,2-5 71-15,-5-3 12 16,1 3 2-16,-6 6 14 15,-4 10 19-15,-7 10 74 16,-3 7-12-16,0 5-53 16,-2 0-44-16,-16 22-6 15,0 5 6-15,-3 5 25 16,6-4-21-16,11-3-4 16,0-5 0-16,4-9 0 15,0-4-12-15,5-7 7 16,10 0-1-16,8-4 6 15,-4-13 3-15,4-8 17 0,-3 0-20 16,-6-1 0 0,-1 2 11-16,-4 10-4 0,-6 6-7 15,-3 7 14-15,0 1-10 16,0 7-8-16,-12 16-37 16,-1 9 41-16,2-1 8 15,7 5-3-15,4-6-5 16,0-4 0-16,9-8-1 15,9-8-8-15,4-10 0 16,5 0 8-16,4-11-6 16,-1-13 14-16,6-6-2 15,-2-5-5-15,-3-6 7 16,-1-8 2-16,-10-4-5 16,-2 5 3-16,-9 12 30 15,-3 14 26-15,-5 13-5 0,-1 9-31 16,0 0-27-16,0 6-3 15,0 11-18-15,0 3 21 16,0 1-3-16,0-6 10 16,0-4-7-16,10-3 0 15,4-6-1-15,4-2-8 16,5-4 8-16,-1-17 1 16,3-9 11-16,5-6-1 15,-3-10-10-15,-1-9 4 16,-3-7-1-16,-8 0 18 15,-8 10-4-15,-5 16 39 16,-2 20 19-16,0 13-26 0,0 3-1 16,-3 11-48-16,-11 22 11 15,-7 12-15-15,-1 12 4 16,9 8 0-16,0 7 13 16,5-2-8-16,8-2-5 15,0 0 0-15,18 1-1 16,14-2-5-16,1-6-34 15,-7-19-219-15,-13-30-255 16</inkml:trace>
  <inkml:trace contextRef="#ctx0" brushRef="#br0" timeOffset="-205434.95">28817 633 129 0,'0'0'55'0,"0"0"-28"15,0 0 109-15,0 0-35 16,0 0 17-16,0 0-26 16,0 0-70-16,-10-49 2 15,42 43 22-15,28 1-23 16,28-1 34-16,37-5-21 16,48 3 7-16,56-6 10 15,54 6-37-15,45 8 2 0,48 0-5 16,25 8-10-16,17 9 3 15,2 0-6-15,-17 7 0 16,-36-3-1-16,-12-2 4 16,-16-3-3-16,-51-8 0 15,-72-7 7-15,-91 2-12 16,-85-3 5-16,-34 0 0 16,-6 0 7-16,0 0 48 15,0-8 55-15,0-4-110 16,-29 2-123-16,-74 3-27 15,-67 5-112-15,-54 2 117 16,-16 0-175-16</inkml:trace>
  <inkml:trace contextRef="#ctx0" brushRef="#br0" timeOffset="-204691.88">28768 3110 263 0,'0'0'67'15,"0"0"6"-15,0 0 11 16,0 0-33-16,0 0-35 16,0 0 31-16,80 41 67 15,1-27-17-15,23-8 24 16,40-1-57-16,31-5-27 16,37 0-11-16,37-8-21 15,20-1 4-15,32-1-9 16,23-7 6-16,14-9-6 0,12-4 0 15,-2 4 0-15,-14 10-2 16,-17 10 8-16,-22 6-6 16,-17 0 0-16,-28 0 0 15,-23 0-4-15,-36 0 6 16,-66 0-5-16,-49 0-5 16,-45-5 8-16,-25-3 26 15,0-9 44-15,-12-6-43 16,-38-8-27-16,-40-4-94 15,-53 0-137-15,-26-4-315 16</inkml:trace>
  <inkml:trace contextRef="#ctx0" brushRef="#br0" timeOffset="-203972.14">32482 1951 12 0,'0'0'64'16,"0"0"-24"-16,0 0-32 15,0 0 16-15,0 0 0 16,0 0-14-16,37-24-10 16,-35 24 0-16,-2 0 0 15,0-2 0-15,1 0 0 16,-1 1 4-16,3-1 2 0,1-1 50 15,-1-2 39-15,2-1-9 16,-1-2 1-16,0 2-26 16,-1 2 8-16,-2 0-15 15,-1 1-4-15,0 3-42 16,0 0-8-16,0 14-102 16,0 11-56-16,0 11 56 15,0 8-62-15,-4-4-30 16</inkml:trace>
  <inkml:trace contextRef="#ctx0" brushRef="#br0" timeOffset="-203612.69">32597 2034 236 0,'0'0'66'0,"0"0"135"15,0 0-86-15,0 0-8 16,0 0-46-16,0 0-61 16,3 9 8-16,-6 33 15 15,-9 11 33-15,0 7-13 16,-2 3-27-16,0 2 36 16,1-8-28-16,5-6-13 0,5-12 2 15,3-11-8 1,0-12 1-16,0-11-6 0,0-5 0 15,0 0 23-15,1-12-15 16,8-12 22-16,1-14-1 16,4-8-29-16,-1-10-8 15,-2-5-56-15,-1 3-5 16,-4 8-6-16,-4 19-51 16,-2 23 36-16,-3 8-85 15</inkml:trace>
  <inkml:trace contextRef="#ctx0" brushRef="#br0" timeOffset="-194939.79">5283 11246 194 0,'0'0'12'0,"0"0"20"16,0 0 39 0,0 0 22-16,0 0 13 0,0 0-47 15,0 0-59-15,0 0-11 16,-14-14 11-16,22 37 20 16,4 4 28-16,1 6-47 15,-1-4 4-15,-1 2-10 16,-1-1 4-16,2-5-123 15,-9-4-67-15,0-8-52 16</inkml:trace>
  <inkml:trace contextRef="#ctx0" brushRef="#br0" timeOffset="-194746.27">5201 11308 305 0,'0'0'58'0,"0"0"34"15,0 0 2-15,0 0-94 16,0 0-3-16,0 0 3 16,40 36 21-16,-17 0-9 15,-7 9-5-15,3 6-7 16,-1 9-17-16,0-7-160 16,0-10-171-16</inkml:trace>
  <inkml:trace contextRef="#ctx0" brushRef="#br0" timeOffset="-194146.64">5317 11311 36 0,'0'0'0'16,"0"0"-4"-16,0 0 4 15,57 114 0-15,-21-70-2 16</inkml:trace>
  <inkml:trace contextRef="#ctx0" brushRef="#br0" timeOffset="-187368.88">15218 16346 94 0,'0'0'61'16,"0"0"23"-16,0 0-4 15,0 0 4-15,0 0-38 16,0 0-35-16,0 0 4 15,0 0-12-15,26 1 4 16,-3-1 28-16,9 0-21 16,1 0-6-16,9-2-2 15,4-6-3-15,3 0 1 16,2 1-4-16,4 0 0 16,-6-3-2-16,-10 3 0 0,-6 2-1 15,-17-2-10 1,-7 7-11-16,-5 0 20 0,-4 0 4 15,-1 0-2-15,-21 0-3 16,-11 0-9-16,-6 2 14 16,-10 8 0-16,-2 4 2 15,-7 1-3-15,-5 3 1 16,-5 2-11-16,2-3 8 16,5 0 0-16,6-5 3 15,10 1 5-15,7-1-4 16,15-5 28-16,3 0-18 15,16-5 8-15,1-2-1 0,3 0-12 16,0 0-4 0,9 0 5-16,21 0-6 0,13-9 73 15,11-6-23-15,4 1-26 16,5-5-5-16,2 2-7 16,-4 4 18-16,8 0-18 15,-4-2-9-15,3 5 7 16,-10 2-11-16,-12 4 0 15,-16-1 16-15,-18 3-15 16,-6 2 11-16,-6 0 10 16,0 0 10-16,-6 0 27 15,-20 0-59-15,-16 0 6 16,-14 7-13-16,-5 5 11 16,0 2-4-16,2 0 0 15,9 0 3-15,9-5-6 0,9 1 3 16,8-3 0-16,12 0-5 15,2-5 10-15,10-2-5 16,0 0 0-16,0 0-4 16,0 0-6-16,0 0 10 15,0 0 0-15,0 0-1 16,0 0 6-16,0 0-5 16,0 0 0-16,0 0 6 15,0 0 8-15,0 0-14 16,4 0 0-16,-1 0 5 0,-3 0-2 15,3 0-3 1,-3 0 0-16,0 0 5 0,3 0-5 16,-3 0 0-16,0 0 0 15,0 0 0 1,0 0 6-16,0 0-6 0,0 0 0 16,0 0 7-16,0 0-3 15,0 0-4-15,0 0 0 16,0 0 7-16,0 0-4 15,0 0-3-15,0 0 0 16,0 0 7-16,0 0-11 16,0 0 4-16,0 0 0 15,0 0-3-15,0 0 6 16,0 0-3-16,0 0 0 16,0 0 4-16,0 0-8 0,0 0 4 15,0 0 0 1,0 0-3-16,0 0 6 0,0 0-3 15,0 0 0-15,0 0 4 16,0 0-7-16,0 0 3 16,0 0 0-16,0 0-3 15,0 0 8-15,0 0-5 16,0 0 0-16,0 0 4 16,0 0-7-16,0 0 3 15,0 0 0-15,0 0 0 16,0 0 3-16,0 0-3 15,0 0 0-15,0 0 4 0,0 0-7 16,0 0 3 0,0 0 0-16,0 0-3 0,0 0 6 15,0 0-3-15,0 0 0 16,0 0 5-16,0 0-7 16,0 0 2-16,0 0 0 15,0 0-4-15,0 0 7 16,0 0-3-16,0 0 0 15,0 0 5-15,0 0-9 16,0 0 4-16,0 0 0 16,0 0-2-16,0 0 4 15,0 0-2-15,0 0 0 16,0 0 5-16,0 0-10 16,0 0 5-16,0 0 0 15,0 0-2-15,0 0 6 16,0 0-4-16,0 0 0 0,0 0 5 15,0 0-6-15,0 0 1 16,0 0 0-16,0 0 1 16,0 0 4-16,0 0-5 15,0 0 0-15,0 0 5 16,0 0-12-16,0 0 7 16,0 0 0-16,0 0-2 15,0 0 5-15,0 0-3 16,0 0 0-16,0 0 2 15,0 0-8-15,0 0 6 16,0 0-15-16,0 0-3 0,0 0-56 16,0 0-12-16,3 0-14 15,-3 1-19-15,0 2-20 16,3 3-61-16,0-1 131 16,-2 0-65-16</inkml:trace>
  <inkml:trace contextRef="#ctx0" brushRef="#br0" timeOffset="-184405.17">29748 15734 93 0,'0'0'4'0,"0"0"-4"16,0 0-34-16</inkml:trace>
  <inkml:trace contextRef="#ctx0" brushRef="#br1" timeOffset="119499.39">27221 6016 73 0,'0'0'87'0,"0"0"23"15,0 0-14-15,0 0-17 16,0 0 4-16,0 0 5 15,-90 0-9-15,86 0 29 16,2 0-17-16,2 0-18 16,0 0-35-16,5 0-17 0,34 0 33 15,30 0 46 1,25 0-71-16,17 0 5 16,6-2-32-16,-3-3-2 15,-5 2 3-15,-4-3 8 0,-11 1-11 16,-14-3 0-16,-11 2 0 15,-21 3-5-15,-20 0 5 16,-13 3-3-16,-15-2 3 16,-24 2-17-16,-37 0-9 15,-27 0-86-15,-24 0 46 16,-9 8 34-16,0 8-69 16,-2 4 65-16,3 2 29 15,16-5 7-15,16 0 7 0,25-8 1 16,27-4 38-1,19-3 42-15,9-2-43 0,8 0 14 16,0 0 7-16,8 0-52 16,23 0 21-16,18 0-12 15,17 0-13-15,11 0 12 16,-2 0-22-16,-3 0 0 16,-6 0 5-16,-3 0 2 15,-7 0-7-15,-7 0 0 16,-14 0 5-16,-15 0-9 15,-11 0 4-15,-8 0 0 16,-1 0 5-16,0 0-5 0,0 0-1 16,-12 0-22-1,-4-7-60-15,-1 1 13 0,-5 3-86 16,-5 2-136-16,-7-1-44 16</inkml:trace>
  <inkml:trace contextRef="#ctx0" brushRef="#br1" timeOffset="120913.36">19690 6657 70 0,'0'0'33'16,"0"0"-31"-16,0 0 42 15,0 0 13-15,0 0-14 16,0 0-6-16,6 0 8 16,0 0 13-16,5-4-51 15,3-3-7-15,11-5-49 16,7-8-114-16</inkml:trace>
  <inkml:trace contextRef="#ctx0" brushRef="#br1" timeOffset="121449.96">22512 4173 60 0,'0'0'54'16,"0"0"-1"-16,0 0-17 15,0 0 3-15,0 0 1 16,0 0-16-16,3-3 1 15,-3 3-25-15,0 0-18 16,0-2-53-16,0 1-166 16</inkml:trace>
  <inkml:trace contextRef="#ctx0" brushRef="#br1" timeOffset="122241.84">8839 6567 371 0,'0'0'12'0,"0"0"-8"15,0 0 5-15,0 0 62 16,0 0-18-16,0 0-31 16,0 0-22-16,0 1-10 15,0 5-46-15,9 2-147 16,4 0 65-16</inkml:trace>
  <inkml:trace contextRef="#ctx0" brushRef="#br1" timeOffset="126647.15">12867 2293 201 0,'0'0'11'0,"0"0"63"15,0 0 36-15,0 0-13 0,0 0 3 16,0 0-15 0,-40-58-9-16,40 55-4 0,0 1 0 15,0 2-21-15,0 0-36 16,0 0 6-16,36 0-19 15,23-3 1-15,32-6 41 16,22-4-34-16,15-4 4 16,11-5-14-16,1-2 6 15,-4 0-5-15,-11-2-1 16,-13 2 0-16,-24 4-1 16,-24 3 1-16,-28 6-2 15,-20 3-5-15,-16-2 7 0,-13 0-21 16,-26-4 14-16,-19 2-45 15,-13 0 5-15,-4 2 19 16,0 0-13-16,11 1 30 16,10-2 11-16,23 5 8 15,18 3 24-15,9-1-7 16,4 1-19-16,8 0 7 16,20-3-13-16,14-2 7 15,13 2 0-15,8 5 7 16,-2 1-13-16,-5 4-1 15,-2 19 24-15,-8 12-18 16,-7 7 9-16,-10 7 7 16,-16 8-20-16,-13 2 14 0,-10 5-15 15,-29 0-2-15,-6 3-1 16,-7-3-49-16,0-5-69 16,16-6-43-16,10-19-119 15,17-23-146-15</inkml:trace>
  <inkml:trace contextRef="#ctx0" brushRef="#br1" timeOffset="130659.45">16734 1512 50 0,'0'0'55'0,"-18"-83"84"16,6 48 26-16,6 10 35 15,0 11 10-15,0 5-40 16,3 5-65-16,-1 4-19 16,1 2-66-16,-3 32-16 15,-7 27 1-15,0 17-5 16,0 9 37-16,4-3-33 15,9-9 8-15,0-10-12 16,0-13 5-16,9-20-18 16,3-16 12-16,4-14-1 0,4-2-10 15,6-25 18 1,3-20-6-16,1-13 0 0,-8-8 11 16,-9 9-5-16,-2 13-6 15,-5 15 0-15,-3 16-1 16,0 13 1-16,3 8-6 15,10 23-12-15,11 17 18 16,3 5-1-16,7-6 1 16,3-6 0-16,6-18-9 15,1-12 4-15,-1-11 2 16,-1-10-1-16,-4-21 4 16,-6-12-12-16,-8-9 4 15,-15-8-6-15,-12-5-2 16,-6-3 3-16,-30 6-6 0,-7 12 11 15,-5 19-1-15,-1 24 4 16,10 7-2-16,10 18-21 16,13 17 26-16,16-1-13 15,6-3 9-15,30-11-15 16,12-20 16-16,8 0-3 16,12-25 8-16,-7-18 0 15,-6-1 26-15,-9-6-24 16,-16 4 17-16,-14 7 17 15,-9 1 8-15,-5 13-8 16,-2 9-11-16,0 8-3 16,0 8 33-16,-9 5-55 15,0 28-13-15,2 18 7 0,4 16 12 16,3 8-5-16,0-4-1 16,6-5 0-16,10-13-2 15,10-20 7-15,-4-11-5 16,8-18 0-16,0-4 7 15,5-6 1-15,3-22 0 16,0-8-7-16,-9-2 19 16,-7-5-14-16,-4 6-6 15,-7 4 2-15,-5 13 4 16,-6 12-12-16,4 8 1 16,-1 18-20-16,3 17 6 15,1 10 6-15,10 1 12 0,1-8 1 16,9-10-36-16,8-12 29 15,10-14-22-15,6-2-19 16,13-22 41-16,-6-14-52 16,-4-8 27-16,-18-4 3 15,-19-7 1-15,-17 2 23 16,0 5 5-16,-17 11 0 16,-8 18 14-16,-1 16 18 15,-1 3-9-15,2 29-21 16,2 17 4-16,11 10-3 15,12-1-3-15,0-9 1 16,23-10-10-16,-1-19 3 16,7-12-2-16,-7-5 1 0,2-9 14 15,-2-20 1 1,-2-8 1-16,-4-8-6 0,-6-7 6 16,-2 4-2-16,0 5-7 15,-1 16 0-15,-4 13 4 16,0 13-10-16,0 1 6 15,3 25-21-15,2 14 18 16,6 12 1-16,4 3 2 16,4-9 0-16,10-7 7 15,5-15-12-15,-1-17 5 16,1-6-28-16,-1-20 26 16,-3-20-4-16,-3-14 6 15,-10-2-6-15,-5-1 14 16,-6-4-8-16,-4-2 6 0,1-5 13 15,0 6 70-15,-3 16-56 16,1 19 10-16,-4 20 33 16,1 7-54-16,1 24-22 15,-2 22-22-15,1 19 22 16,4 13 6-16,4 10-6 16,9 1-4-16,4-3-2 15,8-10-144-15,-1-23-50 16,-9-29-285-16</inkml:trace>
  <inkml:trace contextRef="#ctx0" brushRef="#br1" timeOffset="130810.36">18592 1252 614 0,'0'0'60'0,"0"0"-12"15,0 0 56-15,0 0-104 16,95-9-73-16,21-10 36 15,21 0-45-15,-1-4-71 16</inkml:trace>
  <inkml:trace contextRef="#ctx0" brushRef="#br1" timeOffset="131387.43">19823 1448 1052 0,'0'0'13'16,"0"0"-13"-16,0 0 0 15,94-19 56-15,-39-8-45 16,-3-12-6-16,-9-2 7 16,-8 2-12-16,-8-4-5 15,-13 0-4-15,-6-6-8 16,-7 3 11-16,-1 10-36 15,0 15 39-15,0 15 3 16,0 6 12-16,0 6-12 16,0 25-8-16,0 8 8 0,0 9 4 15,0-1-4 1,2-5 0-16,13-5 0 0,4-10 4 16,3-11-4-16,7-12 0 15,7-4-26-15,6-19 25 16,7-15 1-16,0-10-42 15,-7-11-17-15,0-9-3 16,-11 3 62-16,-7 3 3 16,-14 17 43-16,-6 21 109 15,-4 11-44-15,0 8-22 16,0 1-20-16,0 0-69 16,0 21-4-16,0 9-2 0,0 7 6 15,0 1 6-15,9-1-6 16,14-4 0-16,5-2-5 15,-2-6 11-15,1-6-6 16,-8-7 0-16,-10-4 3 16,-5-5-13-16,-4 4-2 15,-12 6-45-15,-30 2-26 16,-17-5 12-16,-19 0-81 16,-2-10-113-16,-2-2-154 15</inkml:trace>
  <inkml:trace contextRef="#ctx0" brushRef="#br1" timeOffset="131516.61">20248 774 583 0,'0'0'55'0,"0"0"189"0,0 0-208 16,0 0-36-16,0 0-9 16,0 0-227-16,108-18-202 15</inkml:trace>
  <inkml:trace contextRef="#ctx0" brushRef="#br1" timeOffset="131867.37">22165 808 526 0,'0'0'34'15,"0"0"216"-15,0 0-83 16,0 0-4-16,0 0-60 16,0 0-28-16,-27-28-52 15,16 56-16-15,-3 22-4 16,-5 22 8-16,2 18 7 15,0 7-13-15,1 7 5 16,1 0-11-16,1-5 1 16,4-9-18-16,-3-20-16 15,4-20-87-15,-4-16-57 16,-4-20-158-16,-1-14-89 0</inkml:trace>
  <inkml:trace contextRef="#ctx0" brushRef="#br1" timeOffset="132182.71">21798 1216 501 0,'0'0'128'0,"0"0"103"16,0 0-138-16,0 0-90 15,130-85 7-15,-59 66-8 16,5 0 1-16,0 2-6 16,-3 0-14-16,-7-2-65 0,-12-4-16 15,-14 4 39 1,-12-3 44-16,-12 8 13 0,-6 5 4 15,-10 4 54-15,0 5 60 16,0 0-36-16,0 0 13 16,0 12-74-16,-3 18-19 15,-11 19 24-15,-4 13 48 16,5 8-38-16,-5 9-10 16,7 1-15-16,8-5-18 15,3-17-3-15,6-20-78 16,26-21-19-16,10-17-150 15,10-18-4-15,1-31-162 16</inkml:trace>
  <inkml:trace contextRef="#ctx0" brushRef="#br1" timeOffset="132609.84">22597 1155 585 0,'0'0'116'15,"0"0"136"-15,0 0-112 16,0 0-81-16,0 0-49 15,0 0-10-15,-7-20 11 16,40 19-3-16,4-2 1 16,7 3-9-16,-6 0 3 15,-8 0-3-15,-10 4-25 16,-4 9-24-16,-13 2-18 16,-3 6 42-16,0 0-7 15,-17 0-10-15,-2 0 39 0,4-4-6 16,3-7 9-16,7-3-2 15,5-7 6-15,0 0 26 16,0-2 7-16,17-22 8 16,6-10-9-16,10-7-30 15,2-4-1-15,-7 5 9 16,-8 11 0-16,-7 14 37 16,-7 9-39-16,-6 6-8 15,0 0-4-15,0 14-12 16,3 12 12-16,1 6-4 15,1 2 11-15,2-5-19 16,4-4 3-16,1-7-85 16,8-8 5-16,13-10-103 15,12-3 28-15,9-18-73 16,-1-11-120-16</inkml:trace>
  <inkml:trace contextRef="#ctx0" brushRef="#br1" timeOffset="132798.85">23338 771 435 0,'0'0'186'0,"0"0"211"16,0 0-212-16,0 0-94 16,0 0-78-16,0 0 11 15,-1 10-24-15,31 30 7 16,12 11 42-16,4 5-44 16,-1 8-2-16,-14 5-3 0,-25 13 0 15,-20 10-28-15,-53 19-93 16,-45 5-177-16,-35-7-280 15</inkml:trace>
  <inkml:trace contextRef="#ctx0" brushRef="#br1" timeOffset="134371.04">18635 2430 448 0,'0'0'58'16,"0"0"136"-16,0 0-1 15,0 0-132-15,0 0-51 16,0 0 4-16,-49 117 5 16,40-47 4-16,8-3-4 15,1-11-19-15,7-11 2 0,19-12-5 16,3-15-8-16,10-18-21 15,7-6 26-15,-1-28-1 16,0-10 7-16,-9-4 0 16,-14-1-9-16,-8 11 5 15,-8 9 4-15,-6 12 0 16,0 17 6-16,0 0-6 16,7 24-16-16,-1 8-2 15,9 4 18-15,9-3-5 16,2-8 4-16,6-11-8 15,4-11 9-15,-3-3-56 16,-5-11 10-16,-4-14 20 16,-11-9 0-16,-6-5 26 15,-7-3 0-15,-5-6 0 16,-16 7 21-16,-8 5-16 0,4 9 21 16,4 13 36-16,8 9 0 15,7 5-21-15,6 0-41 16,0 0-22-16,3 0-23 15,19 0-47-15,17-10 82 16,7-10 3-16,2-6 10 16,-8-2-7-16,-12-2 4 15,-11-1 0-15,-13 2 31 16,-4 4 39-16,0 9 12 16,0 9 24-16,-3 6-27 0,-1 1-17 15,4 3-62-15,-4 19 1 16,4 16-6-16,0 6 10 15,11 8-3-15,7 5 21 16,6-5-21-16,-2 2 13 16,1-8-15-16,-10-17 6 15,-5-9-17-15,-1-13 11 16,-2-7 0-16,-2 0-1 16,-3 0 7-16,9-10-6 15,8-24 0-15,12-13 7 16,2-12-21-16,0 5 6 15,-2 14-1-15,-5 16 3 16,-3 14-3-16,-1 10 4 0,3 0-10 16,-5 13-16-1,6 11 29-15,-2 2-11 0,1 0-27 16,-1-1-24-16,-2-9-41 16,3-12-23-16,3-4 2 15,2-11 47-15,5-14 58 16,1-6 14-16,-12-2 7 15,-7 1 7-15,-7 2-4 16,-5 7 47-16,-3 6 38 16,0 7 50-16,0 9-2 15,0 1-78-15,0 0-58 16,0 17-4-16,0 4-7 16,3 2 11-16,7 0 0 15,6-9 6-15,4-6-17 0,2-5 11 16,4-3-8-16,0-9 1 15,3-15-8-15,-7-2 7 16,-5-4-8-16,-6-1 6 16,-8 0 9-16,-3 2 1 15,0 10 0-15,0 6 9 16,0 11 7-16,-9 2 9 16,-5 21-25-16,-6 18-36 15,1 14 36-15,1 5 0 16,13-2 1-16,5-5-4 15,0-6 3-15,26-15-8 16,2-16-16-16,14-14-41 16,8-17 62-16,3-19 3 15,-2-3-7-15,-12-5-50 16,-7 4 16-16,-12-1 41 0,-10 2 27 16,-9 10 44-16,-1 9 37 15,0 13-8-15,0 7-10 16,0 0-51-16,0 7-39 15,-4 11-3-15,-3 4-6 16,7 2 16-16,0-4-17 16,0-4 10-16,13-5 0 15,5-9-7-15,9-2 7 16,9-11 0-16,10-15 6 16,3-6-1-16,-10-2 0 0,-5 1-5 15,-7 9 0-15,-11 5-2 16,-4 11 4-16,-7 7-2 15,1 1 0-15,0 1-12 16,5 16 3-16,7 10 6 16,6 4 3-16,8 2-10 15,10-4-46-15,13-4-82 16,7-13-133-16,3-10-283 16</inkml:trace>
  <inkml:trace contextRef="#ctx0" brushRef="#br1" timeOffset="135241.35">21883 2322 333 0,'0'0'77'15,"0"0"150"-15,0 0-81 16,0 0-8-16,0 0-19 16,0 0-50-16,-21 0-5 15,21-3 1-15,0 1-38 16,0-4 1-16,0-5-28 0,10-1 2 16,7 0-13-16,0 0 11 15,8 4 0-15,1 7-6 16,6 1-3-16,1 8 4 15,-4 17 0-15,-5 4-6 16,-3 6 7-16,-11 2-9 16,-3 0 3-16,-7 1 4 15,0-4-10-15,-10-4 15 16,-2-6-3-16,1-11 4 16,5-7-1-16,0-4 4 0,6 1-2 15,0-3 30-15,0 0-22 16,0-5 10-16,0-24 11 15,12-17-24-15,10-12-6 16,8-3-2-16,3 6 2 16,-5 9 1-16,-3 11 10 15,-6 9-9-15,-11 13 7 16,-4 9-3-16,-4 4 6 16,0 0-12-16,0 0-2 15,0 15 0-15,-9 16-10 16,-4 8 12-16,0 9 0 15,7 3 6-15,2-3-12 16,4-2 6-16,14-7 0 0,24-9-6 16,18-13-23-1,25-15-20-15,17-4-60 0,17-23-168 16,3-11-193-16</inkml:trace>
  <inkml:trace contextRef="#ctx0" brushRef="#br1" timeOffset="136397.93">23119 2254 224 0,'0'0'104'16,"0"0"75"-16,0 0-57 16,0 0 3-16,0 0 15 15,0 0-51-15,-22 3 14 16,22-3-37-16,0 0-32 15,0 0 16-15,0 0-49 16,0 2 15-16,0-2 2 16,18 0-18-16,28-3 27 0,21-9 4 15,15-7-28-15,14-1 21 16,5-3-16-16,6 1-7 16,-1 0-1-16,-8 2 11 15,-15 3-12-15,-15 1 1 16,-20 4 0-16,-17 2-8 15,-14 4 8-15,-11 3-2 16,-6 0-2-16,0-6 4 16,-18-2-8-16,-10-1-26 15,-5 2-4-15,-5 1 18 16,0-2-7-16,0 0 27 16,0-1-7-16,5-1 16 15,8 2-6-15,8 3 11 0,8 7 6 16,5-1 40-16,4 1-44 15,0 1 0-15,0-2-16 16,0 2-3-16,25 0 1 16,16 0 4-16,14 9 2 15,6 4 31-15,-3 0-31 16,-6 0-2-16,-8 0-2 16,-9 0 7-16,-11-1-10 15,-9 1 3-15,-6-3 0 16,-5-1-6-16,-4 7 11 15,0-1-5-15,0 4 0 16,-16 6 5-16,-10 6 3 16,-5-2-8-16,-2 0 0 15,2 0-8-15,7-5-9 0,5-2-38 16,11-6 6-16,8-6-64 16,15-7-175-16,28-3-73 15,13-23-17-15</inkml:trace>
  <inkml:trace contextRef="#ctx0" brushRef="#br1" timeOffset="136771.41">24893 1857 669 0,'0'0'31'0,"0"0"155"15,0 0 3-15,0 0-130 16,0 0-10-16,0 0-6 15,-26-56-23-15,25 56 17 16,-2 0-5-16,-6 0-29 16,-15 12 34-16,-9 13-28 15,-7 9-3-15,0 7 9 16,10 2-11-16,9 1 3 16,8-5-7-16,8-5 9 15,5-6-16-15,1-8 7 16,19-6 0-16,10-6-11 15,4-8 18-15,9 0-7 16,6-3 0-16,-5-14 9 0,-4 0-19 16,-9-2 10-16,-8 2-16 15,-7 6-1-15,-7 5-41 16,-6 4 2-16,-1 2-16 16,-1 0-82-16,5 0-162 15,0 9-152-15</inkml:trace>
  <inkml:trace contextRef="#ctx0" brushRef="#br1" timeOffset="137265.17">25779 2113 264 0,'0'0'766'15,"0"0"-710"-15,0 0 52 16,0 0-28-16,0 0-60 16,0 0-20-16,-26-14 22 15,20 24-15-15,0 2 4 16,2-2-11-16,1-6 6 16,3-1-12-16,0-3 6 15,0 0 0-15,0 0-7 16,0 0 9-16,0 0-2 15,6-3 0-15,4-11 3 16,1-3 12-16,-4-3-15 16,-5 3 0-16,-2 6 14 0,0 6-8 15,0 5-6 1,0 0 4-16,-8 0 3 0,-8 8-14 16,-1 6-10-16,3 2 17 15,6 1-13 1,8-2 1-16,0-3 10 0,4 0-12 15,10-6-13-15,5-5 20 16,2-1 3-16,-1 0 4 16,-3-10 21-16,-3-3-17 15,-7 0 5-15,-5 3-9 16,-2 5-12-16,-32 5-58 16,-30 15-344-16,-29 17-84 0</inkml:trace>
  <inkml:trace contextRef="#ctx0" brushRef="#br1" timeOffset="139553.46">24484 3230 345 0,'0'0'14'0,"0"0"75"16,-81-28 84-16,64 25-77 16,8 2 24-16,6-1-18 15,3 2-78-15,0 0-21 16,3 0-3-16,25 0-15 15,25 0 15-15,21 0 7 16,18 0 21-16,5 0-28 16,-7-5 3-16,-17-4-2 15,-25 2-1-15,-22 3-10 16,-17 2-7-16,-9 2 12 16,-24 0-14-16,-31 0-22 15,-25 16-76-15,-16 4 105 0,-5 6 12 16,-4 1 23-1,1 1 18-15,7-1-31 0,19-2 22 16,23-3 24-16,29-1-3 16,15-1-29-16,9 4-18 15,2 4-6-15,0 2 25 16,10 4 3-16,0 8 28 16,-1 8-17-16,0 7-23 15,-3 11 30-15,-2 8-24 16,-4 3 13-16,0 3-3 15,-6-1-20-15,-7-3 15 16,-3-6-10-16,0-7-12 0,2-10 20 16,2-9-25-16,6-9 5 15,-1-13 0-15,6-7-2 16,1-10-1-16,0-4-2 16,0-3 0-16,0 0-3 15,1 0 3-15,24 0 0 16,24 0 31-16,27-3-23 15,24-9 19-15,19-5-20 16,9 0-1-16,2-1-10 16,-7 4 4-16,-16 2 0 15,-25 5-1-15,-33 0 2 16,-24 4-2-16,-17 3-26 16,-8 0 13-16,0 0 0 0,0 0-7 15,-2 0-29-15,-10 0-17 16,1 1-72-16,-1 1-105 15,6-2-165-15</inkml:trace>
  <inkml:trace contextRef="#ctx0" brushRef="#br1" timeOffset="141212.64">25368 3450 629 0,'0'0'10'16,"0"0"181"-16,0 0-80 15,0 0-55-15,0 0-56 16,0 0 11-16,-17 42-7 0,17 3-1 16,0 10 10-16,0 3 4 15,0-6-10-15,0-8 1 16,0-14-8-16,0-10 0 16,0-14-9-16,0-3 12 15,1-3-3-15,12-8 0 16,8-15 7-16,6-13 5 15,3-3-12-15,-3 2 0 16,-3 10-5-16,-2 13 5 16,-2 11-1-16,2 3-15 15,6 25-18-15,3 6 20 16,5 5-9-16,6-11-31 16,1-8 1-16,4-13-22 0,-3-4 48 15,-3-7 21-15,-10-18-5 16,-10-3 7-16,-11-5 3 15,-10-2 1-15,0-1 20 16,-15 1-12-16,-13 4 27 16,-3 5 0-16,-1 13 6 15,7 4-21-15,9 7-20 16,11 2-10-16,5 0 9 16,0 0-141-16,24 0 106 15,10 0-4-15,11 0 40 16,3-12 1-16,-4-7 0 15,-6-3 2-15,-10-3 23 16,-11-3-5-16,-9-1 35 16,-8 2 5-16,0 7-6 0,0 10 32 15,0 6-27-15,-7 4-23 16,0 12-37-16,-1 19-6 16,2 10 6-16,3 8 1 15,3-3 6-15,0 1 0 16,9-7-7-16,5-2 0 15,2-8-6-15,-4-10 13 16,-2-9-7-16,-4-8 5 16,-3-3-4-16,0 0 25 15,3 0-4-15,6-14-5 16,5-11 14-16,5-3-27 16,-1 3-4-16,-6 6 0 15,-1 8 3-15,-3 7-11 0,1 4-8 16,4 8-23-16,1 15 27 15,4 6-6-15,0 1-4 16,2-7 0-16,2-6-14 16,3-7 1-16,3-10 9 15,-1-7 26-15,-2-14-8 16,-5-7 8-16,-6 0 0 16,-8-2 6-16,-6-1-3 15,-3 5 20-15,0 2 2 16,-6 7-15-16,-4 9 43 15,1 8-52-15,-3 0-1 16,-4 20-59-16,1 9 54 0,3 6-2 16,9-2 6-16,3-7-11 15,0-6 0-15,10-11-29 16,4-8 3-16,2-1 38 16,4-9 17-16,2-10 10 15,-1-6-18-15,-3 0-8 16,-7 2 33-16,-3 5-30 15,-3 7-4-15,-5 4 11 16,0 7-10-16,0 0 1 16,0 2-2-16,0 16-31 15,0 6 25-15,3 2 4 16,6-4 2-16,5-7-5 16,1-5 6-16,6-10-1 0,3 0 0 15,3-6 1 1,1-15 2-16,2-7-3 0,-3-2 0 15,-2-4-7-15,-5-3 18 16,-7-3-11-16,-1-7 12 16,-6-1 4-16,-1 3 47 15,-2 10-16-15,-2 16-10 16,-1 10 45-16,0 9-40 16,0 2-34-16,0 29-8 15,0 15 0-15,0 14-4 16,0 5 4-16,0 2 0 15,0 0-7-15,6-5-10 16,6-6-69-16,0-15-74 16,9-16-127-16,-1-25-10 15</inkml:trace>
  <inkml:trace contextRef="#ctx0" brushRef="#br1" timeOffset="141373.09">26871 3401 618 0,'0'0'49'0,"0"0"97"16,0 0-146-16,0 0 9 16,0 0-9-16,0 0 0 15,150 24 0-15,-60-24-29 16,2 0-160-16,-2-3-291 16</inkml:trace>
  <inkml:trace contextRef="#ctx0" brushRef="#br1" timeOffset="141931.13">27903 3822 714 0,'0'0'140'16,"0"0"-79"-16,0 0-14 15,0 0-16-15,0 0-28 16,0 0 69-16,67-54-60 15,-39 23 1-15,-4-10-6 16,-5-3-1-16,-4-2-6 0,-3 0 0 16,-4 8 0-16,-7 11-7 15,1 12 13-15,-2 8-6 16,0 7 0-16,-2 18-24 16,-10 18-45-16,-4 17 64 15,7 5 10-15,9-4-11 16,0-5 8-16,9-16-2 15,13-13 0-15,6-14-16 16,10-6-7-16,5-3-11 16,6-26 34-16,0-12-3 15,-5-12-4-15,-7-3 7 16,-5-5-3-16,-6 4 6 16,-6 7 33-16,-8 10 7 15,-5 17 35-15,-5 13 32 0,0 8-51 16,-2 2-19-16,0 6-40 15,0 19-1-15,0 6 0 16,3 5 1-16,12 0 0 16,8-3 3-16,8 2 1 15,5-3-4-15,-5-6 0 16,-4-4 8-16,-15-5-13 16,-12 0 5-16,-1 2-13 15,-38 10-12-15,-19-1-65 16,-16-1 33-16,-8-10-60 15,1-12-94-15,3-5-95 0</inkml:trace>
  <inkml:trace contextRef="#ctx0" brushRef="#br1" timeOffset="142088.7">28353 3191 764 0,'0'0'164'16,"0"0"38"-16,0 0-154 15,0 0-28-15,0 0-20 16,0 0-110-16,39 19-59 16,-15 10-265-16</inkml:trace>
  <inkml:trace contextRef="#ctx0" brushRef="#br1" timeOffset="142373.51">29490 3381 861 0,'0'0'5'0,"-8"-82"169"16,8 65-27-16,0 10-73 15,0 7-20-15,0 0-54 16,-4 17-4-16,-5 25 3 15,-3 19 0-15,-3 22 1 16,-7 14 0-16,-1-1 1 0,2 4-1 16,-1-13 0-16,4-17-59 15,5-17-71-15,-2-16-128 16,1-21-124-16,5-16-48 16</inkml:trace>
  <inkml:trace contextRef="#ctx0" brushRef="#br1" timeOffset="142682.32">29241 3672 273 0,'0'0'79'0,"0"0"127"16,0 0-42-16,38-71-144 15,12 65-4-15,17-1-3 16,6 1-8-16,-6 1-1 16,-4-1-4-16,-13 1-36 15,-9-4-28-15,-12-2-20 16,-8-4 65-16,-9 1 19 0,-9-3 2 15,-1 6 70-15,-2 5-5 16,0 3 60-16,0 3-4 16,0 0-71-16,-2 9-51 15,-11 15 3-15,-5 14-4 16,1 10 37-16,3 5-35 16,3-3 5-16,1-3-7 15,7-15 0-15,1-6-3 16,2-11-75-16,17-12-148 15,15-3 10-15,9-14-126 0</inkml:trace>
  <inkml:trace contextRef="#ctx0" brushRef="#br1" timeOffset="143108.96">29922 3548 568 0,'0'0'226'0,"0"0"5"15,0 0-133-15,0 0-40 16,0 0-57-16,0 0 8 15,-13-5-9-15,31 5-23 16,8 3-7-16,10 4 7 16,0 0 13-16,-3-1-27 15,-9 3-33-15,-14-2 33 16,-7 6-49-16,-3 1-22 16,-6 6 91-16,-12 3-21 15,-4 4 38-15,1-4-1 0,5-5 1 16,5-8 1-16,5-6-1 15,6-4 0-15,0 0 33 16,0 0 0-16,14-12 23 16,7-10-31-16,7-10-16 15,2-1 3-15,-3 3-4 16,-7 6-7-16,-6 10 41 16,-9 6-10-16,-4 6 26 15,-1 2-13-15,0 0-44 16,0 16-2-16,0 10-12 15,0 6 13-15,0 3-3 16,0-1-4-16,13-10-66 0,7-6-75 16,8-13-33-16,4-5-11 15,1-1-27-15,-1-18 14 16</inkml:trace>
  <inkml:trace contextRef="#ctx0" brushRef="#br1" timeOffset="143297.46">30382 3587 55 0,'0'0'187'0,"7"-100"32"16,-2 55-22-16,-4 12-13 15,1 13 57-15,-1 12-115 16,1 4-25-16,-2 4-8 16,0 0-81-16,4 0 2 15,3 18-14-15,9 14 0 16,4 12 7-16,1 5 2 16,-9 6-9-16,-10 4 0 15,-2 3-13-15,-30 5 5 16,-15 0-103-16,-9-12-138 0,-7-16-241 15</inkml:trace>
  <inkml:trace contextRef="#ctx0" brushRef="#br1" timeOffset="144920.51">30992 3562 553 0,'0'0'78'0,"0"0"264"16,0 0-190-16,0 0-79 15,0 0-62-15,0 0-11 16,-23 53 0-16,16 2 4 16,1-3 4-16,1-6-7 15,4-9-1-15,1-11-12 0,0-9 8 16,0-10-48-16,6-7-2 15,18 0 44-15,7-17 0 16,3-10 2-16,-1-1 2 16,-9 4 6-1,-9 7-4-15,-7 9 6 0,-4 6-2 16,0 2 0-16,2 11-22 16,8 17 12-16,7 1 4 15,8 5 6-15,10-8-10 16,9-6-8-16,5-11-41 15,0-9-60-15,-5 0 28 16,-11-11 35-16,-15-14 47 0,-11 0 9 16,-11-7 30-16,0-4 51 15,-17-2 9-15,-5 1 4 16,0 11-44-16,7 10 13 16,4 11-19-16,10 2-31 15,1 3-13-15,0 0-7 16,21 0-48-16,13 0 54 15,9 0-13-15,6 0 8 16,-1-9 2-16,-12-8 4 16,-8-7-1-16,-8 1 7 15,-8-5-3-15,-8-4 37 16,-4-2-1-16,0-1 17 16,0 3-21-16,-4 8-3 15,-1 8 32-15,2 10-12 16,0 6-17-16,3 0-35 0,0 20-9 15,0 18 1-15,4 17 0 16,9 11 16-16,-3 5-7 16,0 1-1-16,-2-6 0 15,-5-12-2-15,-2-19 10 16,1-14-8-16,-2-14 0 16,1-7 1-16,1 0 9 15,3 0-7-15,6-11 10 16,13-21 15-16,3-11-20 15,13-4-8-15,-5 8 0 0,-9 14 2 16,-3 14-19 0,-11 11 17-16,1 3-27 0,0 23 23 15,1 11-27 1,-2 2 20-16,-6 0-2 0,0-5-22 16,0-8 30-16,4-4-32 15,1-11-3-15,5-11 8 16,4 0-22-16,5-4 23 15,3-15-6-15,-3-9-16 16,1-8 50-16,-5-3-9 16,-5 0 12-16,-2 7 11 15,-7 12-4-15,-4 12 44 16,-2 6 18-16,-1 2-61 16,2 1-8-16,2 16 0 15,3 8 0-15,2 0 0 0,2-3 3 16,1-6-3-16,3-8 0 15,2-7 4-15,3-1-17 16,3-9 13-16,-5-12 0 16,1-8-9-16,-7-4 12 15,-6-4-3-15,-3-2 0 16,-3 5 5-16,0 12 5 16,0 11-6-16,-3 8 19 15,-12 3-16-15,-4 28-7 16,-6 14 0-16,0 9-2 15,6 6 14-15,9-7-11 16,4-6-1-16,6-9 0 0,0-11-10 16,13-11 8-16,15-10-13 15,5-3 6-15,6-6 18 16,3-18-2-16,-6-7-7 16,-2-9 1-16,-4-4 13 15,-8-1-11-15,-7 6 15 16,-7 14 17-16,-5 14-13 15,-3 8 56-15,0 3-69 16,0 0-5-16,0 17-8 16,0 12-15-16,0 8 19 15,0-3 0-15,0-5 7 16,0-2-15-16,4-13 8 16,8-5 0-16,10-6-7 15,6-3 18-15,7-10-11 16,2-9 1-16,-1-6 9 0,-3-1-15 15,-6 2 5-15,-8 4 0 16,-7 8-8-16,-7 10 8 16,-4 2-2-16,2 9-8 15,3 13-7-15,0 9 10 16,1-4 7-16,3-4 0 16,6-4-9-16,4-9-3 15,6-3-16-15,4-7-37 16,-2 0-102-16,-5-16-186 15</inkml:trace>
  <inkml:trace contextRef="#ctx0" brushRef="#br1" timeOffset="145593.79">30273 4642 631 0,'0'0'126'16,"0"0"84"-16,0 0 9 16,0 0-160-16,0 0-47 15,0 0-7-15,36-75-4 16,-11 73-1-16,-3 2-1 15,-2 5-13-15,-7 15 1 16,-4 8 4-16,-5 3-6 0,-4 5-14 16,0 1 20-16,-14-4-21 15,-4-3-29-15,3-10 53 16,9-11-16-16,1-2 22 16,5-7 1-16,0 0 9 15,0 0-2-15,12-21 3 16,14-10 5-16,9-11 5 15,9-6-17-15,5 0 1 16,-2 1 24-16,-6 6-17 16,-8 12 34-16,-16 15-20 15,-7 6-8-15,-4 8 24 16,-6 0-41-16,0 0 5 16,0 22-6-16,-11 17 2 15,-4 4 21-15,2 7-14 16,4-3-1-16,3-5-8 0,6-5 0 15,0-10-5-15,18-7-9 16,19-15-55-16,26-5-13 16,16-11-167-16,6-22-278 15</inkml:trace>
  <inkml:trace contextRef="#ctx0" brushRef="#br1" timeOffset="145793.82">31139 4563 778 0,'0'0'110'0,"0"0"89"16,0 0-163-16,0 0 18 15,0 0-51 1,91-13 27-16,-30 5-8 0,2 4-18 16,-11 0-8-16,-10 3-31 15,-11 1-98-15,-14 0-87 16,-13 3-28-16,-4 14-124 15</inkml:trace>
  <inkml:trace contextRef="#ctx0" brushRef="#br1" timeOffset="145954.26">31163 4734 371 0,'0'0'211'16,"0"0"45"-16,0 0-88 15,0 0-106-15,0 0-13 0,0 0-48 16,78-5 31-16,-18-7-32 15,2 0-33-15,1 2-115 16,-2-2-166-16,-4-5-257 16</inkml:trace>
  <inkml:trace contextRef="#ctx0" brushRef="#br1" timeOffset="146269.09">31943 4489 644 0,'0'0'116'0,"0"0"84"16,0 0-11-16,0 0-117 15,0 0 32-15,0 0-40 16,-22-25-11-16,18 25-1 16,-13 0-27-16,-10 11 15 15,-7 12-40-15,-9 10 0 16,9 3 3-16,11 1 2 15,7-3-5-15,10-7 0 16,6-4-3-16,4-6-9 16,24-7 11-16,17-9-3 15,15-1-5-15,4-8-32 16,3-9-18-16,-16-6-14 16,-10 1-47-16,-12 0-117 15,-11 2-288-15</inkml:trace>
  <inkml:trace contextRef="#ctx0" brushRef="#br1" timeOffset="147271.2">33223 3488 340 0,'0'0'58'0,"0"0"162"15,0 0-98-15,0 0 28 16,0 0-42-16,0 0-25 15,-36-26-4-15,36 23-41 16,18-3-23-16,10-2 16 0,16-3-31 16,10 0 1-16,-2 0 0 15,3 0 10-15,-7 4-12 16,-9-3 1-16,-10 6 0 16,-12-1 1-16,-11 4 0 15,-3 1-1-15,-3 0 0 16,0 21-24-16,0 15 24 15,0 17 1-15,-15 6 5 16,-2 10 1-16,2 11-7 16,-4 8 0-16,4 7 10 15,-6-3 0-15,3 0-8 16,3-5-1-16,-2-3 7 16,6-5 4-16,-1-7-9 15,2-3-1-15,4-5 16 16,-2-2-14-16,-1-6 8 0,3-6-12 15,5-2 7 1,-4-9-1-16,2-1-6 0,0-2 0 16,-4-7-3-16,-2-2 15 15,2-4-11-15,-6-3 1 16,-1-3 4-16,2-2 24 16,-2-1-30-16,-7 1 10 15,-7-5 27-15,-10 3-28 16,-12-5 13-16,4 0-4 15,-2-2-17-15,-1-5 20 16,1 0-21-16,2-1 0 0,12 0-7 16,5 0 0-16,12 0 4 15,6 0-34-15,5-1-18 16,3 1 28-16,3-3-66 16,0 2-24-16,0-4-94 15,6-1-333-15</inkml:trace>
  <inkml:trace contextRef="#ctx0" brushRef="#br1" timeOffset="148699.82">32691 4286 352 0,'0'0'46'0,"0"0"54"16,0 0 19-16,0 0-32 15,0 0 1-15,0 0 6 16,-24 0-55-16,24-1 20 15,0 0 28-15,-2-1-32 16,-1-3 1-16,-6-8-35 16,-2-2-8-16,-2-5-5 15,4 1-5-15,4 1-3 16,5-1 0-16,0 0-12 16,11 2 4-16,8 4-12 0,-2 6 11 15,4 7 1 1,-4 0 8-16,-3 0 0 0,3 3-1 15,-5 11 1-15,-5-2-1 16,-2 9-3-16,-5 1 0 16,0 6-7-16,0 4 9 15,-12-2-9-15,-6 0 4 16,-1-3 5-16,2-3 2 16,-1 2 0-16,5-5 8 15,0 0-7-15,3 2-1 16,4 1-11-16,5 4-49 15,1 2-34-15,1-1-120 0,22-4-50 16,-1-6-201 0</inkml:trace>
  <inkml:trace contextRef="#ctx0" brushRef="#br1" timeOffset="149110.94">32797 4754 519 0,'0'0'47'16,"0"0"15"-16,0 0 49 16,0 0-16-16,0 0-68 15,0 0 2-15,-15 3-28 16,15-3 39-16,6 0 1 16,3 0-5-16,-1-11 10 15,-3 0-10-15,-4-2 16 0,-1 4-16 16,0 1-16-16,-4 6 22 15,-12 2-35-15,-4 0 3 16,-4 2-12-16,3 13 2 16,5 0 0-16,6 1-12 15,5-4 12-15,5-1-4 16,0-5-5-16,0-1-21 16,8-2 29-16,6-3-34 15,5 0 35-15,0 0-2 16,-3-5 4-16,-4-6 6 15,-3-4 16-15,0 0-15 16,-5 3 7-16,-2 3-16 16,-1 6-11-16,-1 3 1 15,0 0-121-15,-22 9-228 0,-15 5-85 16</inkml:trace>
  <inkml:trace contextRef="#ctx0" brushRef="#br1" timeOffset="153001.41">32143 5542 247 0,'0'0'80'0,"0"0"81"16,0 0-35-16,0 0-85 16,0 0 30-16,-13-75 15 15,12 63-8-15,-1 5 39 16,0 3-58-16,1 2 19 15,-1 2-3-15,1 0-57 16,-4 0-4-16,-8 23-14 16,-8 16 7-16,-3 11 0 15,-1 13-7-15,5-3 1 16,4-1-5-16,2-3 7 16,4-7-3-16,3-16 0 15,4-12 7-15,1-8-19 0,2-10 8 16,0-3-23-1,0 0 14-15,0-8 21 0,-1-18-17 16,-5-9 6-16,-6-6-23 16,1-6 21-16,1 2 4 15,-3 7 1-15,7 10 0 16,-1 14 12-16,4 6-10 16,-1 7 17-16,3 1-10 15,-1-3-3-15,2 3-6 16,0 0 0-16,0 7-17 15,2 20 19-15,11 9-2 16,2 10 25-16,-2 0-18 16,-1-3 22-16,0 1-25 0,-3-10 0 15,2-2 12 1,-4-11-8-16,0-10-7 0,1-8 10 16,6-3-7-16,11 0 21 15,9-18 14-15,11-14-19 16,0-7 8-16,-4-4-22 15,-2-1-6-15,-9 6 0 16,-9 11 12-16,-11 13-19 16,-7 9 7-16,-1 5-51 15,-1 0-26-15,-1 14-93 16,0 14-91-16,0 7 76 16,-10 0-158-16</inkml:trace>
  <inkml:trace contextRef="#ctx0" brushRef="#br1" timeOffset="153721.31">31551 6445 93 0,'0'0'61'0,"0"0"115"15,0 0-20-15,0-73-35 16,0 48 16-16,0 2 15 15,0-1-29-15,0 9-24 16,-7 4-50-16,-4 3 18 16,-4 8-50-16,0-3-5 0,-4 3 8 15,-5 11-17 1,-2 19 1-16,-2 13-4 0,3 13 5 16,6 12 4-16,4 6-9 15,0-1 0-15,3 3 8 16,-1-4-3-16,-1-9-5 15,-1-7 0-15,3-13-35 16,2-13-8-16,-2-6-57 16,1-11-38-16,-6-8-142 15,-6-5-52-15</inkml:trace>
  <inkml:trace contextRef="#ctx0" brushRef="#br1" timeOffset="153895.79">31084 6688 485 0,'0'0'153'0,"0"0"141"16,0 0-100-16,0 0-132 16,69-77 1-16,-12 64-45 15,13 3 5-15,6 6-21 16,-2 2 7-16,2 2-18 16,-4 0-51-16,-6 0-122 15,-14 0-198-15</inkml:trace>
  <inkml:trace contextRef="#ctx0" brushRef="#br1" timeOffset="154166.01">31869 6353 483 0,'0'0'66'0,"0"0"163"15,0 0-66-15,0 0-103 16,0 0-8-16,0 0-46 15,-54 14 19-15,33 21 9 16,0 5 23-16,-7 14-1 16,3 1-37-16,-4 6 9 15,2-2-15-15,7-2-7 16,8-5 0-16,7-7-6 16,5-11-14-16,3-7-5 15,22-11-90-15,16-16-77 16,12 0-173-16,7-24-188 0</inkml:trace>
  <inkml:trace contextRef="#ctx0" brushRef="#br1" timeOffset="154405.14">32054 6634 541 0,'0'0'118'0,"0"0"143"15,0 0-96-15,0 0-67 16,0 0-30-16,0 0-9 15,-48-32-54-15,44 32 0 16,-10 15-5-16,-2 8 3 16,2 8-3-16,1 2 0 0,5-4 8 15,8 1-13-15,0-7 5 16,0-6-20-16,27-7-18 16,14-10-111-16,8 0-29 15,1-13-173-15,-3-13-135 16</inkml:trace>
  <inkml:trace contextRef="#ctx0" brushRef="#br1" timeOffset="154667.32">32219 6386 441 0,'0'0'98'16,"0"0"69"-16,0 0 129 0,0 0-166 15,0 0-75 1,0 0-12-16,-22-19-43 0,35 33 0 15,11 8 47-15,3 5-32 16,1 4 7-16,-2 4-16 16,-4 5 7-16,-6 2-12 15,-6 4-1-15,-10 4 0 16,0 3-3-16,-27 0 3 16,-6-1-4-16,0-9-32 15,2-7-55-15,8-11-66 16,7-13-169-16,10-12-191 15</inkml:trace>
  <inkml:trace contextRef="#ctx0" brushRef="#br1" timeOffset="154922.01">32619 6691 574 0,'0'0'95'0,"0"0"96"16,0 0-60-16,0 0-49 15,0 0-33-15,0 0 13 16,-15-7-62-16,27 7 2 16,11-2 14-16,6 2-16 15,1 0-18-15,-2 0-63 16,-2 0-53-16,-6 0-105 15,-9 0-103-15</inkml:trace>
  <inkml:trace contextRef="#ctx0" brushRef="#br1" timeOffset="155079.44">32598 6852 182 0,'0'0'459'15,"0"0"-344"-15,0 0 20 16,0 0-10-16,0 0-113 15,0 0 10-15,112-20-22 16,-63 13-92-16,2-1-137 16,-3-6-96-16</inkml:trace>
  <inkml:trace contextRef="#ctx0" brushRef="#br1" timeOffset="155485.62">33314 6546 765 0,'0'0'108'0,"0"0"147"15,0 0-156-15,0 0-45 16,0 0 14-16,0 0-35 16,-33-34-18-16,29 20-1 0,-7-3-9 15,7-3 18-15,1-2-23 16,3-4 0-16,0 0 12 15,0 2-3-15,15-3-9 16,13 8 0-16,4 4-1 16,2 5-10-16,0 6 11 15,-7 3 0-15,-2 1-12 16,-2 0-1-16,-7 13 6 16,-3 11 5-16,-3 12-3 15,-9 3-4-15,-1 7 9 16,-9 1 0-16,-12 2-1 15,-3-5 5-15,5-1-4 16,-3-6 0-16,1 0-9 16,1-2 4-16,1-1-78 0,5-2-77 15,6-3-164-15,8-8-257 16</inkml:trace>
  <inkml:trace contextRef="#ctx0" brushRef="#br1" timeOffset="155912.85">33435 7156 601 0,'0'0'138'16,"0"0"49"-16,0 0-68 15,0 0-24-15,0 0-31 0,55-78 12 16,-55 72-16-1,0 4 13-15,0-4-17 0,-6 6-34 16,-9 0 6-16,-10 0-28 16,-4 4 0-16,9 9-7 15,-1 4 10-15,7-3-3 16,8-3 0-16,3-2-5 16,3-1-3-16,0-2-8 15,6-3-24-15,18-3 39 16,4 0-32-16,7 0 23 15,-7-17 5-15,-5 0-8 16,-4-5 8-16,-10 1 5 16,-2 6 0-16,-7 3-2 0,0 5 6 15,0 6-4 1,-7 1 0-16,-13 0-4 0,-2 3 3 16,-11 16-37-16,-1 10-62 15,-2 6-38-15,-11-1-181 16,-3-6-156-16</inkml:trace>
  <inkml:trace contextRef="#ctx0" brushRef="#br1" timeOffset="177920.48">25330 793 60 0,'0'0'12'0,"0"0"15"16,0 0 65-16,0 0-61 16,0 0 53-16,0 0-13 15,0 0-21-15,0 0 3 16,-39-37-13-16,39 37 21 15,0-4-5-15,12-4-36 16,19-2 0-16,14-3-8 16,19 0-4-16,9 1 2 15,5-1 8-15,1 2-18 16,-9 4 2-16,-11 1-2 16,-11 4 0-16,-17 1-3 15,-12 1 8-15,-8 0-10 0,-3 0 5 16,-2 24 0-16,0 20-6 15,-2 20 17-15,-4 11-1 16,0 13 7-16,0 6-11 16,0 4 17-16,0 2-16 15,7 7 1-15,6 16 4 16,3 8-6-16,2 6-2 16,3-1-4-16,-5-12 8 15,-4-13 4-15,-9-10-9 16,-3-12 7-16,-3-11 9 15,-16-16-16-15,-5-8 19 16,-3-11 3-16,0-6 0 0,-1-10 13 16,1-10-23-16,-1-6 4 15,-1-7 22-15,-5-4-39 16,-6 0 10-16,-4-8-12 16,3-7-10-16,2 1-27 15,11 1-129-15,13 4 33 16,15-8-45-16,0-10-213 15</inkml:trace>
  <inkml:trace contextRef="#ctx0" brushRef="#br1" timeOffset="178472.95">26432 1425 156 0,'0'0'60'16,"0"0"106"-16,0 0-72 15,0 0 16-15,0 0 7 16,0 0-44-16,-18-23-11 15,18 16-25-15,19-3-35 0,14-5 10 16,8 0-12 0,5-3 0-16,-4 3-7 0,-10 1 3 15,-8 5-21 1,-9 4-9-16,-6 2-9 0,-9 1 42 16,0-2-14-16,-3 0-23 15,-18-3-13-15,-7 0 15 16,-2-1-14-16,2 1 45 15,6-1 10-15,8 4 6 16,6 2 8-16,5-1 7 16,2 3 44-16,1 0-36 15,0-2-6-15,0 2-28 16,13 0 20-16,8 0-20 16,3 0 5-16,-1 10 0 15,-4 6 17-15,-6 6-19 0,-5 3-3 16,-8 2 0-16,-3 6 2 15,-21 1-5-15,-6 2 3 16,-1 0-59-16,2-2-25 16,6-1-66-16,8-12-82 15,9-19-70-15</inkml:trace>
  <inkml:trace contextRef="#ctx0" brushRef="#br1" timeOffset="178840.93">27330 869 180 0,'0'0'51'15,"0"0"31"-15,0 0 1 16,0 0 63-16,0 0-53 15,9-84 11-15,-15 62-21 16,-6 3 35-16,0 5-41 16,0 8-27-16,6 4 8 15,-1 2-51-15,-8 10-7 16,-6 26-6-16,-9 20 6 16,-6 16-8-16,9 11 8 15,-1 4 0-15,3-2 4 16,4-5 12-16,4-9-32 0,7-14-21 15,4-14-90-15,3-11-38 16,3-11 6-16,0-12-36 16,0-9 6-16,0-4 12 15</inkml:trace>
  <inkml:trace contextRef="#ctx0" brushRef="#br1" timeOffset="179005.37">26979 1158 119 0,'0'0'54'15,"0"0"85"-15,0 0 28 16,0 0-107-16,18-82-30 0,30 65-30 16,9 2 7-16,7 5-14 15,3 3-35-15,0 5-83 16,-3-8-32-16,-10 0-81 16</inkml:trace>
  <inkml:trace contextRef="#ctx0" brushRef="#br1" timeOffset="179302.16">27631 858 135 0,'0'0'116'0,"0"0"82"15,0 0-89-15,0 0 8 16,0 0 33-16,0 0-3 16,-18-28-62-16,13 28-17 15</inkml:trace>
  <inkml:trace contextRef="#ctx0" brushRef="#br1" timeOffset="179502.69">27715 1015 0 0,'6'-14'0'0,"-6"1"0"0,0-3 0 16,-85-33 778 124,85 49-862-140,0 3-99 16,0 2 35-16,0 6 66 16,0 6-87-16</inkml:trace>
  <inkml:trace contextRef="#ctx0" brushRef="#br1" timeOffset="180473.37">27641 903 6 0,'0'0'32'16,"0"0"2"-16,0 0 67 15,0 0-24-15,0 0 24 16,16-70-10-16,-13 62-35 16,1 0 18-16,-2-2 43 15,-1 3-42-15,-1 0-2 16,0 5 14-16,0 2 10 15,0 0-38-15,0 0-17 16,0 0 12-16,0 0-34 16,0 0-1-16,-3 0-10 0,-7 11 1 15,-10 14-7-15,-4 11 2 16,-11 17-5-16,0 7 30 16,1 4-22-16,3 1-4 15,5-7-2-15,10-10 14 16,6-7-22-16,8-10 6 15,2-6-18-15,13-6 4 16,23-7-44-16,11-7-29 16,11-5-69-16,-2-8-186 15,-8-20-172-15</inkml:trace>
  <inkml:trace contextRef="#ctx0" brushRef="#br1" timeOffset="180743.49">27898 1023 356 0,'0'0'47'16,"0"0"180"-16,0 0-94 15,0 0 12-15,0 0-58 16,0 0 20-16,-33-28-65 16,20 28-5-16,-7 0-10 15,-8 6-22-15,-3 16 20 16,-2 7-21-16,2 4-3 15,7 2 10-15,6-2-7 16,11-6-4-16,7 3 0 16,10-7-19-16,27-9-17 15,20-9-23-15,15-5-18 0,6-12-124 16,-1-17-199-16</inkml:trace>
  <inkml:trace contextRef="#ctx0" brushRef="#br1" timeOffset="180984.57">28228 744 422 0,'0'0'124'16,"0"0"54"-16,0 0 37 16,0 0-70-16,0 0-93 15,0 0-21-15,-11 0-31 16,49 27 0-16,15 12 52 0,11 9-27 15,2 10-8 1,-8 1-16-16,-19 1 8 0,-25 3-18 16,-19-1-38-16,-43 5-88 15,-31-3-148-15,-21-11-235 16</inkml:trace>
  <inkml:trace contextRef="#ctx0" brushRef="#br1" timeOffset="182639.15">26569 1993 384 0,'0'0'142'0,"0"0"-51"0,0 0 98 16,0 0-136-16,0 0-18 16,0 0 13-16,-1-57-36 15,4 57 3-15,0 0-13 16,4 0 0-16,4 8-4 16,-1 16 0-16,2 5 2 15,-6 5-2-15,-5-2 2 16,-1-3-7-16,0-9-1 15,0-6-7-15,0-7 15 16,0-5 0-16,0-2 0 0,2 0 21 16,8-7 1-1,10-15 26-15,6-11-29 0,4-9-10 16,0 3 32-16,-3 3-12 16,-7 10-24-16,-7 12 35 15,-7 8-40-15,-5 6 0 16,1 0-3-16,-1 23-29 15,4 10 32-15,2 4 0 16,-1 0 1-16,0-4-12 16,0-8 11-16,2-8-40 15,5-6 15-15,2-11-32 16,10 0 3-16,8-3-17 16,3-16-94-16,1-8 23 15,-7-6-16-15,-9-2 82 16,-6-1 74-16,-8 9 2 0,-4 8 40 15,-1 14 76 1,-2 5-38-16,0 0-5 0,0 5-61 16,-3 10-9-16,-3 4 17 15,3 5-19-15,3-6 4 16,0-1-5-16,4-3 6 16,14-8-3-16,3-3 7 15,6-3-9-15,-2 0 10 16,2-9-7-16,-3-8 0 15,-8-7-2-15,-2-1 4 16,-10-4 1-16,-4 0-7 16,0 10 0-16,-1 6 10 0,-12 9-6 15,-6 4-3 1,-6 12-1-16,-3 15-8 0,1 7 8 16,6 0 1-16,9-1 2 15,6-4-5-15,5-7 2 16,1-6-6-16,1-5-26 15,23-8-59-15,12-3 68 16,10 0 22-16,9-17-11 16,-1-5-23-16,-5-7-52 15,-7-5 33-15,-12-5 51 16,-11 1 3-16,-9 6 75 16,-8 10 39-16,-2 12 12 15,0 3 46-15,0 4-68 16,-5 3-34-16,-3 0-65 15,2 3 5-15,1 10-20 16,5 1 7-16,0-2-21 0,0 2 12 16,12-2-40-16,6-5 22 15,4-4 2-15,5-3-4 16,0 0 7-16,-1-15-20 16,-3-6 15-16,-5 1 26 15,-9 0 5-15,-6 0-1 16,-3 4 6-16,0 2-1 15,-12 5 38-15,-10 7-29 16,-8 2-5-16,-4 5 4 16,-5 18-13-16,0 8 0 15,10 8 0-15,7 0 11 0,11 0-22 16,11-3 7-16,0-8-40 16,20-5-14-16,16-9-17 15,12-11 36-15,7-3 9 16,4-4-1-16,6-21-21 15,-1-3 10-15,-4-7 15 16,-8-6-45-16,-10-3 13 16,-16-2 28-16,-10 8 31 15,-13 11 49-15,-3 10 71 16,-6 11 17-16,-21 6-83 16,-8 6-28-16,-5 19-9 15,2 10 17-15,5 2-4 16,10 2-15-16,10-3 10 0,8-7-25 15,5-4-2-15,0-8-8 16,19-9-28-16,8-8 38 16,5 0 12-16,3-19 0 15,1-12 2-15,-1-10-9 16,-7-8 0-16,-4-4 19 16,-8-8-18-16,-4-9 37 15,-6 3 16-15,-3 8-43 16,-3 18 49-16,0 21 6 15,0 16-9-15,0 4-39 16,0 24-23-16,-4 17-3 16,-1 17-5-16,2 7 15 15,2-1-10-15,1 1 3 16,0 2-22-16,1-3-84 0,27-3 8 16,16-11-226-16,8-21-19 15</inkml:trace>
  <inkml:trace contextRef="#ctx0" brushRef="#br1" timeOffset="183533.09">28593 1775 599 0,'0'0'131'16,"0"0"47"-16,0 0-73 15,0 0-53-15,0 0 2 0,0 0-11 16,0 0-31-1,19-6-8-15,-16 14-4 0,0 9-1 16,2 10-4 0,0 2 10-16,-1 2-5 0,-1-3 0 15,-3-6-14-15,0-3 13 16,0-13-24-16,2-1 24 16,-2-5-3-16,1 0 8 15,3 0 7-15,4-5 2 16,5-18 7-16,8-9-4 15,6-12-16-15,0-2 0 16,-2 4 11-16,-2 6-11 16,-7 12 24-16,-8 14-24 15,-7 6 7-15,1 4-16 0,-2 0 6 16,3 1-15-16,1 16 9 16,3 3-5-16,-1 3 7 15,0 1-17-15,-1-5-30 16,-1-4 19-16,2-2-59 15,-3-5-14-15,3-3 25 16,3-5 4-16,7 0 29 16,6-5 29-16,3-16-28 15,2-2 33-15,-4-5 0 16,-2-2 16-16,-7 2 17 16,-5 8 16-16,-8 8 28 15,1 8 6-15,-2 4-13 16,0 8-54-16,0 15-4 0,0 7 4 15,0-2 1-15,0 0 0 16,0-4-1-16,0-7 0 16,0-6-14-16,4-5 14 15,5-6-21-15,0 0 18 16,2-2-5-16,0-14-1 16,-6-5 0-16,-5-4-3 15,0-4 6-15,0-1 1 16,-8 5 10-16,-5 5-5 15,6 6 30-15,-1 8 3 16,5 4 2-16,3-1 0 16,0 3-20-16,0-4 0 0,9-2-15 15,15-8 0 1,10-5 2-16,5-8-2 0,-1-3 0 16,2 0-2-16,-8 1 8 15,-3 12 41-15,-11 4 19 16,-8 7 12-16,-7 6 16 15,-3 0-76-15,2 4-16 16,-1 18-2-16,-1 13 0 16,0 12 9-16,0 10-9 15,0-1 0-15,-6-2-2 16,-4-5 2-16,1-11-8 16,0-6-64-16,1-8-83 15,4-7-46-15,4-16-121 16,0-1-98-16</inkml:trace>
  <inkml:trace contextRef="#ctx0" brushRef="#br1" timeOffset="183689.65">29290 1726 390 0,'0'0'145'16,"0"0"34"-16,0 0-62 16,0 0-33-16,0 0-56 15,0 0-28-15,33-12 0 16,17 8-1-16,19 3 1 15,-2 1-131-15,-9 0-78 16,-19 0-279-16</inkml:trace>
  <inkml:trace contextRef="#ctx0" brushRef="#br1" timeOffset="184319.44">27048 2386 211 0,'0'0'72'16,"0"0"148"-16,0 0-41 16,0 0 37-16,0 0-71 15,0 0 0-15,0 0-68 16,-76-40-43-16,76 40-24 15,0 0-2-15,-4 7-16 16,2 16-8-16,-2 10 16 16,-1 8 6-16,-3 5-3 15,1 0-3-15,-3-6 0 16,-1-2 8-16,7-12-15 0,-1-9 7 16,2-7 0-16,3-10-8 15,0 0 12-15,0 0-4 16,3-13 15-16,17-10-15 15,7-7 26-15,4 2-26 16,-3 5-10-16,-3 12 3 16,-5 1-20-16,-5 7 13 15,-6 3-3-15,-2 0-32 16,-6 13 20-16,-1 10-2 16,0 1-5-16,-11 11 21 15,-16-2-23-15,-9-2-11 16,-1 1-16-16,2-12-69 15,9-8 38-15,9-10 7 0,17-2-58 16,2-22-16-16</inkml:trace>
  <inkml:trace contextRef="#ctx0" brushRef="#br1" timeOffset="184649.2">27205 2501 285 0,'0'0'161'0,"0"0"27"16,0 0-91-16,0 0-42 15,0 0-50-15,0 0-2 16,11-3-1-16,3 8-1 16,4 0-1-16,0-4 5 15,3-1 1-15,1 0-6 0,-4-6 2 16,0-7 5-16,-6-5 2 16,-6-4-9-16,-2-8 0 15,-4-6 0-15,0 4-17 16,-4 8 16-16,-4 12-2 15,-1 10 3-15,-7 2-10 16,-5 14-12-16,-3 14 22 16,2 5 14-16,7 4-5 15,6 1-3-15,8-4-3 16,1 0 3-16,14-4-12 16,24-5-3-16,21-7-64 15,15-14-112-15,10-4-117 16</inkml:trace>
  <inkml:trace contextRef="#ctx0" brushRef="#br1" timeOffset="185316.98">28082 2372 628 0,'0'0'54'0,"0"0"170"16,0 0-108-16,0 0-51 15,0 0-5-15,-84-23-60 16,53 32 0-16,-2 13 22 16,5 7-20-16,5 1 1 15,8 2-3-15,8-5 9 16,7-8-18-16,0-4 9 0,1-8-22 16,14-7-2-16,6 0 3 15,4 0 21-15,2-12 4 16,0-7 6-16,-4-5-2 15,-4 1-8-15,-5 3 0 16,-6 5 18-16,-5 9-11 16,-3 5 13-16,0 1-20 15,0 7 1-15,0 19-7 16,0 10 6-16,0 6 0 16,0 10 6-16,0 7 2 15,0 2-8-15,-1 1 0 0,-5-13 10 16,-3-13-14-1,-2-5 4-15,-2-13 0 0,-2-5-14 16,0-7-1 0,-1-6 15-16,2 0-2 0,1-23 10 15,5-16-8-15,8-7 0 16,0-8-6-16,19 1-6 16,10 4 9-16,10 1 2 15,3 5-5-15,7 1-38 16,2 3 43-16,-4 5-18 15,-6 6 2-15,-11 11 15 16,-13 7-12-16,-9 7 14 0,-3 3 0 16,-4 0-9-1,1 20 9-15,-1 9-5 0,1 8 5 16,-2 2 25-16,0 1-5 16,0-2-3-16,0-6-17 15,0-5 6-15,0-11-15 16,5-8-19-16,10-8-68 15,11-4-75-15,6-27-23 16,4-11-246-16</inkml:trace>
  <inkml:trace contextRef="#ctx0" brushRef="#br1" timeOffset="185448.83">28644 2291 129 0,'0'0'230'16,"0"0"50"-16,0 0-102 15,0 0-121-15,0 0-57 16,0 0-29-16,6 52 13 0,-8-11-9 15,2 5-86-15,0-4-116 16,-4-2-85-16</inkml:trace>
  <inkml:trace contextRef="#ctx0" brushRef="#br1" timeOffset="185763.16">28612 2488 574 0,'0'0'84'0,"0"0"129"16,0 0-145-16,0 0-53 16,0 0-3-16,0 0 42 15,-10 71-37-15,12-42 28 16,2-3-30-16,2-10-6 0,-3-9-8 16,0-3 9-16,-1-4-10 15,1 0 8-15,4-7-5 16,5-17 61-16,0-7-60 15,2-3-4-15,-1 1 0 16,-4 2 2-16,-2 9-7 16,-1 10-3-16,-3 6-25 15,3 6-3-15,5 0-132 16,3 2-77-16,3 13 53 16,2 0-49-16,0-4 31 15</inkml:trace>
  <inkml:trace contextRef="#ctx0" brushRef="#br1" timeOffset="186337.19">28832 2498 203 0,'0'0'186'16,"0"0"38"-16,0 0-79 16,0 0-55-16,0 0-37 15,0 0-39-15,0 0 1 16,0 0-12-16,0 0 5 16,0 0-7-16,0 0-1 15,1 0 1-15,13 0 10 16,4-8-11-16,2-4 2 15,-3-5 1-15,-4-3-3 16,-4-2-3-16,-4-3-16 0,-5 11-1 16,0-2 20-1,0 12 0-15,-2 4 13 0,-10 0-13 16,-7 6 15-16,-5 14-15 16,0 7 14-16,5 2-11 15,4 0 37-15,4-4-27 16,7-7-11-16,2-4 8 15,2-7 0-15,0-3-6 16,11-1 8-16,13-3 14 16,4 0 32-16,2-14-46 15,0-2-7-15,-5-1 2 16,-4-5 0-16,-5 1-4 16,-6 4-3-16,-6 5 5 15,-1 5 30-15,-3 5-35 16,0 2 2-16,0 0-4 0,0 7-15 15,0 11 15-15,0 4-3 16,3-4 10-16,4-5-4 16,-1-4-1-16,0-7 0 15,2-2-7-15,7 0 15 16,3 0-8-16,6-13 0 16,4-1-21-16,-3-1 21 15,-3 1-64-15,-8 8 12 16,-5 3 27-16,0 3-13 15,-5 0-9-15,2 9-16 16,2 5-16-16,0 0 24 16,3-1-87-16,3-6-134 15</inkml:trace>
  <inkml:trace contextRef="#ctx0" brushRef="#br1" timeOffset="186562.79">29415 2456 824 0,'0'0'226'0,"0"0"-63"16,0 0-53-16,0 0-12 15,0 0-37-15,0 0 8 16,-3-8-7-16,3 8-32 16,0 0 3-16,0 0-33 15,0 0-16-15,0 0 13 0,0 0-88 16,-3 0-3-16,-5 0-40 15,-12 0-131-15,-9 0-423 16</inkml:trace>
  <inkml:trace contextRef="#ctx0" brushRef="#br1" timeOffset="193491.95">22724 3093 1 0,'0'0'10'0,"0"0"-7"15,0 0 1-15,0 0 2 16,0 0-6-16,0 0-19 16</inkml:trace>
  <inkml:trace contextRef="#ctx0" brushRef="#br1" timeOffset="194197.81">25170 2481 39 0,'0'0'2'16,"0"0"0"-16,0 0 9 0,0 0 11 15,0 0 21-15,0 0-11 16,-1 0-7-16,1 0 23 16,0 0-20-16,-2 0-5 15,2 0 6-15,0 0-12 16,0 0 13-16,0 0 0 15,0 0-20-15,0 0 8 16,0 0-17-16,0 0-1 16,0 0 6-16,0 0-6 15,0 0 0-15,0 0 0 16,0 0 8-16,0 0-5 16,0 0-3-16,0 0 0 15,0 0-3-15,0 0 8 0,0 0-5 16,0 0 0-16,0 0 3 15,0 0 4-15,0 0-7 16,0 0 0-16,0 0 1 16,0 0 1-16,0 0-2 15,0 0 0-15,0 0 4 16,0 0-11-16,0 0 7 16,0 0 0-16,0 0-3 15,0 0 6-15,0 0-3 16,0 0 0-16,0 0-17 15,0 0-3-15,-1 0-55 16,-4 7-22-16,-3-3-21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616CA-704E-4DA1-B9E1-2DA91802A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AA8739-C659-46C5-8516-152A6A01E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7BAE0-0969-4602-A857-8B7DF829B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5C74-E380-4C07-8B60-8D5DAA0802BB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8834A-CEA1-46A0-BB7E-948882BE3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47E9F-B43A-46D1-952B-B59AEED7A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7EDF-2A4B-4943-B768-5230E455C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489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13DDC-2843-49D7-9B0B-6942971C0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44CD6D-6FA3-4A90-AD53-8AE4E7365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B6804-5035-479D-B8AD-F8848BCDF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5C74-E380-4C07-8B60-8D5DAA0802BB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9BC67-29BA-472A-8DC0-3D2AACFE7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A0DB4-9C83-472C-95C8-52159B1E4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7EDF-2A4B-4943-B768-5230E455C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7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5F2EB4-B328-44B9-8025-28CF6DB91A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E480A0-BF43-4463-B481-875D45711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9F878-C6F3-4C55-A1CB-F7E996177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5C74-E380-4C07-8B60-8D5DAA0802BB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CAE25-4AC3-4E28-B5BD-0EDD45C39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AF336-9B20-49F6-9560-CAABD768C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7EDF-2A4B-4943-B768-5230E455C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0318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06955-2694-4A6E-8EAD-D56AD2D66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C23E2-5227-4350-95D1-34F922FA3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2A08F-DEA0-4FC9-B145-5C53114FC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5C74-E380-4C07-8B60-8D5DAA0802BB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5E500-6F21-448F-89A6-D1C76B289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A1A99-73DF-45A5-9120-727CCFBED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7EDF-2A4B-4943-B768-5230E455C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242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D703A-1E09-4FCE-968F-359A9220B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5083C-C953-4B43-B3F5-4899B19E9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01D08-B0ED-4443-AC09-C527A0830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5C74-E380-4C07-8B60-8D5DAA0802BB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5252C-ADA4-4CDF-B8FD-31A07D7C6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08C08-64E8-4690-A270-D2A3910A8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7EDF-2A4B-4943-B768-5230E455C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109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30B96-0A7D-4951-B102-3ACFF13F5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13868-E4DD-40E0-B22D-AC28BE92B7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6C5103-00CD-452C-81E2-303FB13B4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568D86-9374-4BEC-A2FC-56F7FDA03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5C74-E380-4C07-8B60-8D5DAA0802BB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F46200-2A54-4BD4-87B3-D4468A19F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150485-EE21-4D10-8738-1E3AE7DED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7EDF-2A4B-4943-B768-5230E455C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307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346B5-FDBF-4DA6-A7DC-96F08F035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FAD73-3D18-46BA-90BF-69480DD50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67AEF0-FBCD-4D2C-934C-081E59F24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396764-45F8-4C0E-980A-EBE9A3FA2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7E796A-DAD1-44E3-91D3-229DA0A614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43739E-EC49-4C83-8AFD-7136A1DCC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5C74-E380-4C07-8B60-8D5DAA0802BB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A020DA-A6BF-45A9-949F-1BA26A99B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E9F7CD-3735-4692-A632-90D035E3B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7EDF-2A4B-4943-B768-5230E455C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808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5E2E9-4E3A-4EF6-BB56-A80A1F65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402935-DBAD-4194-AEF0-61E8F15AB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5C74-E380-4C07-8B60-8D5DAA0802BB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2F02C3-9670-489A-9F60-F371BFE2B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DE13E-889E-4FA9-A677-8F29E261F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7EDF-2A4B-4943-B768-5230E455C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6977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70D4DE-2A2E-4709-80EB-296407ACB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5C74-E380-4C07-8B60-8D5DAA0802BB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046967-F01D-409D-8997-D77A08775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3C7050-BF37-456B-BE90-FD764FB55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7EDF-2A4B-4943-B768-5230E455C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2952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BEC8B-A602-4CA6-B3BF-77853F04B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025EF-F765-45BA-8AAB-C880766FB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1B6EE7-6419-4BB2-9507-CFC7DB1A20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A6F0AF-40B2-4338-92CD-D705B3698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5C74-E380-4C07-8B60-8D5DAA0802BB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C61E2-A8A2-4696-A7F3-356A935B5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416161-EA06-4E7F-97BD-D4D30FBF3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7EDF-2A4B-4943-B768-5230E455C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401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3C6A3-ECC2-4B4E-B2D5-9EC2CB00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A15F09-8C10-45FC-BA4D-6B9C0BF677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253F22-15F4-47F9-BA20-C82F91D13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12C76-D97E-483E-A95C-07D81A4F1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5C74-E380-4C07-8B60-8D5DAA0802BB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0E696-DAF1-4BCF-B11E-86AE25290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5E0FE0-6D55-46D3-BD09-8347F6A11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7EDF-2A4B-4943-B768-5230E455C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977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C0D969-2314-4870-8C9E-66F57445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F46CE-0109-40DF-A030-E48907708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42994-41B4-452D-93EF-8CF6DACFB5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C5C74-E380-4C07-8B60-8D5DAA0802BB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C80F2-000B-4AA3-9715-206B33FE1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C7720-6B62-4214-A979-529E87E91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F7EDF-2A4B-4943-B768-5230E455C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916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emf"/><Relationship Id="rId5" Type="http://schemas.openxmlformats.org/officeDocument/2006/relationships/customXml" Target="../ink/ink8.xml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B2FA1F6-EA97-4E2C-8720-2DFE9439D2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76" y="618766"/>
            <a:ext cx="9375020" cy="208223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A2523DA-3F90-4C70-8557-2BE414BFB779}"/>
                  </a:ext>
                </a:extLst>
              </p14:cNvPr>
              <p14:cNvContentPartPr/>
              <p14:nvPr/>
            </p14:nvContentPartPr>
            <p14:xfrm>
              <a:off x="13320" y="1150200"/>
              <a:ext cx="12181320" cy="56336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A2523DA-3F90-4C70-8557-2BE414BFB77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60" y="1140840"/>
                <a:ext cx="12200040" cy="565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5759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3043A35-05B0-4891-A37C-8C13323AB975}"/>
                  </a:ext>
                </a:extLst>
              </p14:cNvPr>
              <p14:cNvContentPartPr/>
              <p14:nvPr/>
            </p14:nvContentPartPr>
            <p14:xfrm>
              <a:off x="1028160" y="779760"/>
              <a:ext cx="9242640" cy="5172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3043A35-05B0-4891-A37C-8C13323AB9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8800" y="770400"/>
                <a:ext cx="9261360" cy="519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4678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7F2818B-4282-41D4-9459-1B39610B7F5D}"/>
                  </a:ext>
                </a:extLst>
              </p14:cNvPr>
              <p14:cNvContentPartPr/>
              <p14:nvPr/>
            </p14:nvContentPartPr>
            <p14:xfrm>
              <a:off x="282960" y="446400"/>
              <a:ext cx="11913840" cy="6410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7F2818B-4282-41D4-9459-1B39610B7F5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3600" y="437040"/>
                <a:ext cx="11932560" cy="642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9627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655254F-C50B-4BB9-B3E8-1CE3EDA0F930}"/>
                  </a:ext>
                </a:extLst>
              </p14:cNvPr>
              <p14:cNvContentPartPr/>
              <p14:nvPr/>
            </p14:nvContentPartPr>
            <p14:xfrm>
              <a:off x="6174360" y="3155400"/>
              <a:ext cx="5639760" cy="1794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655254F-C50B-4BB9-B3E8-1CE3EDA0F93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65000" y="3146040"/>
                <a:ext cx="5658480" cy="181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8877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88ADB0B-05DC-4F29-8A8D-7D8F07918AA4}"/>
                  </a:ext>
                </a:extLst>
              </p14:cNvPr>
              <p14:cNvContentPartPr/>
              <p14:nvPr/>
            </p14:nvContentPartPr>
            <p14:xfrm>
              <a:off x="1157040" y="882000"/>
              <a:ext cx="10979280" cy="3900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88ADB0B-05DC-4F29-8A8D-7D8F07918A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7680" y="872640"/>
                <a:ext cx="10998000" cy="391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3998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54C07A3-F27E-4E0F-AD0E-7274020BED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78" y="548641"/>
            <a:ext cx="9822558" cy="228211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F6E7569-5609-49A6-AE6B-6C3A60C7DC6F}"/>
                  </a:ext>
                </a:extLst>
              </p14:cNvPr>
              <p14:cNvContentPartPr/>
              <p14:nvPr/>
            </p14:nvContentPartPr>
            <p14:xfrm>
              <a:off x="717120" y="1342800"/>
              <a:ext cx="11391840" cy="3891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F6E7569-5609-49A6-AE6B-6C3A60C7DC6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7760" y="1333440"/>
                <a:ext cx="11410560" cy="391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8897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689F66D-388A-42EC-890A-4B51DE38C4C8}"/>
                  </a:ext>
                </a:extLst>
              </p14:cNvPr>
              <p14:cNvContentPartPr/>
              <p14:nvPr/>
            </p14:nvContentPartPr>
            <p14:xfrm>
              <a:off x="1532880" y="488160"/>
              <a:ext cx="9272160" cy="4233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689F66D-388A-42EC-890A-4B51DE38C4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3520" y="478800"/>
                <a:ext cx="9290880" cy="425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0210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C0E7076-C24F-46BD-8167-C53D1C448C36}"/>
                  </a:ext>
                </a:extLst>
              </p14:cNvPr>
              <p14:cNvContentPartPr/>
              <p14:nvPr/>
            </p14:nvContentPartPr>
            <p14:xfrm>
              <a:off x="555120" y="616320"/>
              <a:ext cx="11635920" cy="6119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C0E7076-C24F-46BD-8167-C53D1C448C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5760" y="606960"/>
                <a:ext cx="11654640" cy="613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2625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40E9C1C-3AEA-4A7C-980B-7EDFA20B6981}"/>
                  </a:ext>
                </a:extLst>
              </p14:cNvPr>
              <p14:cNvContentPartPr/>
              <p14:nvPr/>
            </p14:nvContentPartPr>
            <p14:xfrm>
              <a:off x="707040" y="907200"/>
              <a:ext cx="8700840" cy="4767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40E9C1C-3AEA-4A7C-980B-7EDFA20B698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7680" y="897840"/>
                <a:ext cx="8719560" cy="478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0486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7A2B4626-EE12-4726-884C-51565ED60C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63" y="519950"/>
            <a:ext cx="7725853" cy="235300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431D831-4744-47B5-9AE3-CF5D5B6560AD}"/>
                  </a:ext>
                </a:extLst>
              </p14:cNvPr>
              <p14:cNvContentPartPr/>
              <p14:nvPr/>
            </p14:nvContentPartPr>
            <p14:xfrm>
              <a:off x="1292400" y="1004760"/>
              <a:ext cx="10850760" cy="5005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431D831-4744-47B5-9AE3-CF5D5B6560A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83040" y="995400"/>
                <a:ext cx="10869480" cy="502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D9378D7-6315-45CE-9195-28177283C664}"/>
                  </a:ext>
                </a:extLst>
              </p14:cNvPr>
              <p14:cNvContentPartPr/>
              <p14:nvPr/>
            </p14:nvContentPartPr>
            <p14:xfrm>
              <a:off x="920880" y="232560"/>
              <a:ext cx="11275920" cy="65955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D9378D7-6315-45CE-9195-28177283C66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11520" y="223200"/>
                <a:ext cx="11294640" cy="661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2638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DFDAD97-DB30-4031-B9AE-C53FC8C2FA8C}"/>
                  </a:ext>
                </a:extLst>
              </p14:cNvPr>
              <p14:cNvContentPartPr/>
              <p14:nvPr/>
            </p14:nvContentPartPr>
            <p14:xfrm>
              <a:off x="1124280" y="179640"/>
              <a:ext cx="11072520" cy="6677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DFDAD97-DB30-4031-B9AE-C53FC8C2FA8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4920" y="170280"/>
                <a:ext cx="11091240" cy="669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8197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&#10;&#10;Description automatically generated">
            <a:extLst>
              <a:ext uri="{FF2B5EF4-FFF2-40B4-BE49-F238E27FC236}">
                <a16:creationId xmlns:a16="http://schemas.microsoft.com/office/drawing/2014/main" id="{A74434AC-E31B-4046-93BC-06B7E4C4B3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63" y="519950"/>
            <a:ext cx="7725853" cy="235300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1FA96E8-02E6-44CF-9E2F-E80DCA34AA87}"/>
                  </a:ext>
                </a:extLst>
              </p14:cNvPr>
              <p14:cNvContentPartPr/>
              <p14:nvPr/>
            </p14:nvContentPartPr>
            <p14:xfrm>
              <a:off x="1716120" y="1185120"/>
              <a:ext cx="10402560" cy="5672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1FA96E8-02E6-44CF-9E2F-E80DCA34AA8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06760" y="1175760"/>
                <a:ext cx="10421280" cy="569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8668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Arti Singh</dc:creator>
  <cp:lastModifiedBy>Arti Singh</cp:lastModifiedBy>
  <cp:revision>14</cp:revision>
  <dcterms:created xsi:type="dcterms:W3CDTF">2020-11-20T03:43:35Z</dcterms:created>
  <dcterms:modified xsi:type="dcterms:W3CDTF">2020-11-23T04:33:44Z</dcterms:modified>
</cp:coreProperties>
</file>