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6" r:id="rId3"/>
    <p:sldId id="309" r:id="rId4"/>
    <p:sldId id="314" r:id="rId5"/>
    <p:sldId id="284" r:id="rId6"/>
    <p:sldId id="310" r:id="rId7"/>
    <p:sldId id="311" r:id="rId8"/>
    <p:sldId id="312" r:id="rId9"/>
    <p:sldId id="313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06:01.9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12574 2252 223 0,'0'0'2'15,"0"0"30"-15,0 0 7 16,0 0 2-16,0 0-26 15,0 0 4-15,0 0 33 16,36-53-8-16,-29 38-33 16,-4 0 22-16,0-2-9 15,-3-2-14-15,0 4 33 0,0 1 7 16,0 5-33-16,0 3 8 16,0 2-5-16,0 0-8 15,0 1 28-15,0 1 18 16,0-2 5-16,0-1-6 15,0-3-6-15,0-3-1 16,0 0-17-16,0 0 22 16,0 2-17-16,3-5-20 15,-3 1 18-15,0 4-20 16,0 1-1-16,0 5 10 0,0 3-7 16,0 0-6-1,0 0-12-15,0 19-15 16,0 23 13-16,0 16-1 0,0 17 3 15,-3 12 1 1,-6 5 2-16,-1-1-1 0,-4 1-2 16,-2-8 0-16,4-12 2 15,0-16-2-15,6-18 1 16,3-16-1-16,3-12 6 16,0-5-2-16,0-2-1 15,0-1-2-15,9 0 11 16,18-2 2-16,13 0 22 15,14-7-14-15,8-12-7 16,10-3-6-16,-4 2-9 16,-6 3-6-16,-10 5 5 0,-10 2-80 15,-17 4-56-15,-7-5-215 16,-15-8-297-16</inkml:trace>
  <inkml:trace contextRef="#ctx0" brushRef="#br0" timeOffset="299.28">13542 2213 973 0,'0'0'73'0,"0"0"70"16,0 0-48-16,0 0-30 15,0 0-39-15,0 0-7 16,19-17-19-16,-8 34 0 16,2 17-4-16,2 19 4 15,-6 13 5-15,-6 10-3 16,-3 8 2-16,-2-4-4 16,-8-9 1-16,-2-10-6 15,9-19-52-15,3-13-114 16,0-19-235-16,9-10-260 15</inkml:trace>
  <inkml:trace contextRef="#ctx0" brushRef="#br0" timeOffset="967.16">14110 2291 943 0,'0'0'77'16,"0"0"99"-16,0 0-69 15,0 0-35-15,0 0-72 16,0 0 0-16,6-13-8 16,-6 48-1-16,3 10 9 15,-2 10 2-15,1 1-1 16,-1-2-1-16,-1-4 1 16,4-9 4-16,-4-11-3 15,3-14-2-15,-3-8 5 0,0-6-4 16,4-2 5-16,-4 0 8 15,3-15 26-15,0-20 35 16,3-16-74-16,0-12-1 16,-3-9 0-16,-2-2 0 15,-1 7-2-15,0 11 1 16,0 18 1-16,2 21-1 16,-1 11 1-16,-1 6-3 15,4 0-3-15,2 3-14 16,10 20-9-16,4 12 24 15,9 8 5-15,-4 7-5 16,5 3 5-16,-7-2 0 16,5-4-1-16,-1-10 3 0,-2-11-4 15,-1-14 0-15,1-12 2 16,5-7 12-16,3-24 0 16,1-11-4-16,-1-8 9 15,-3-6-11-15,-5-4 1 16,2 5-5-16,-11 10 0 15,-2 20 1-15,-8 14-3 16,0 9-4-16,-3 2 3 16,7 0-14-16,6 19 0 15,10 8 13-15,4 6 2 16,-2 4 1-16,-1 3-1 16,-8 2 0-16,1 4 1 0,-8 2-1 15,4 3 1 1,1 1-2-16,-1-10 2 0,1-10-2 15,-1-13 1-15,-4-11-11 16,5-8-105-16,6 0-64 16,3-25-333-16</inkml:trace>
  <inkml:trace contextRef="#ctx0" brushRef="#br0" timeOffset="1349.27">15478 2230 281 0,'0'0'76'16,"0"0"123"-16,0 0-36 15,0 0 16-15,15-75-53 16,-7 51-22-16,2 2-21 16,-4 5-2-16,-3 9-13 15,-3 4 5-15,0 4-21 16,0 0-34-16,0 0-18 0,0 22-8 16,0 16-3-1,0 18 11-15,-3 11 0 16,-7 4 8-16,-3-1-8 0,3-5-2 15,-2-6 1-15,0-9-1 16,6-11-6-16,6-10-95 16,0-15-101-16,6-14-268 15</inkml:trace>
  <inkml:trace contextRef="#ctx0" brushRef="#br0" timeOffset="1807.49">15887 2260 967 0,'0'0'138'15,"0"0"15"-15,0 0-21 16,0 0-83-16,80-30-25 16,-8 15-24-16,16 1 6 15,0 1-15-15,-3 2 9 16,-9 1-34-16,-12 5-27 15,-22 0-34-15,-20 3-66 16,-21 2-62-16,-1 0 17 16,-23 0-24-16,-7 0 108 15,-8 5 63-15,5 1 41 16,7-1 18-16,2 0 6 16,12-2 56-16,2-3 53 0,4 0 45 15,6 0 19-15,0 0 15 16,0 0-32-16,0 0-64 15,-3 0-36-15,3 3-9 16,0 6-16-16,6 8-6 16,10 10 3-16,4 9 3 15,-4 6-16-15,-9 5-12 16,-5 7-1-16,-2 3-7 16,0-1 3-16,-6-7-8 15,-3-15 4-15,2-10-51 16,7-12-62-16,0-12-96 15,19-2-350-15</inkml:trace>
  <inkml:trace contextRef="#ctx0" brushRef="#br0" timeOffset="2331.88">17277 2266 277 0,'0'0'98'15,"0"0"81"-15,0 0-18 0,0 0-47 16,0 0-31-16,0 0-16 15,36-72-14-15,-36 65 33 16,0 2-37-16,0 4-11 16,0 1 3-16,0 0-25 15,-7 0-4-15,-19 0-8 16,-10 4-2-16,-8 10 5 16,-2 5-7-16,7 2 0 15,10 0 4-15,3 2 0 16,16-4-1-16,7 3-3 15,3-1 1-15,9 0 9 16,21 2-9-16,7-1 8 16,14 1 0-16,0-5-7 0,1 1 6 15,-3 2-2 1,-7 1-6-16,-13 3 5 0,-3 0-5 16,-17-2-3-16,-9-1-1 15,-8 0 2-15,-32 1 2 16,-21-2 0-16,-21-7-2 15,-25-9-5-15,-20-5-103 16,-9-12-261-16,-7-19-479 16</inkml:trace>
  <inkml:trace contextRef="#ctx0" brushRef="#br0" timeOffset="3359.11">12292 3239 292 0,'0'0'116'15,"0"0"101"-15,0 0-11 16,0 0-71-16,0 0-68 15,0 0-34-15,113-39-3 16,-19 32 0-16,30 2-1 16,28 5-13-16,39 0 1 0,41 0-12 15,44 0-3-15,42 5-1 16,33 4-1-16,29-1 7 16,13 1-4-16,7 2 7 15,-1-6 10-15,-20 1-11 16,-27-3-2-16,-37-3 9 15,-52 0-11-15,-49 0-4 16,-56-2-1-16,-49-3 1 16,-48 0 9-16,-34 2-9 15,-21 1 9-15,-6 1 14 16,0-1-15-16,0 0-7 16,0 2-2-16,0-1 0 15,0-1-4-15,0 2 4 16,0-2-5-16,3 2 5 0,-3 0 1 15,0 0 5-15,0 0-6 16,0 0 1-16,0 0-4 16,3 0 3-16,3 0 0 15,3-1 3-15,6 1-2 16,0-3 3-16,-1 2-4 16,6-1 1-16,-5 1 0 15,-8 1-1-15,-1 0 0 16,-6 0 1-16,0 0-1 15,0 0-1-15,0 0-6 16,0 0-6-16,0 0-11 16,-1 0-60-16,-14 0-58 15,-8 0-104-15,0 0-191 16</inkml:trace>
  <inkml:trace contextRef="#ctx0" brushRef="#br0" timeOffset="5843.69">29801 3599 442 0,'0'0'14'0,"0"0"64"16,0 0 55-16,0 0-133 15,0 0 0-15,0 0-3 16,0 0-12-16,9 83 15 15,-7-30 14-15,-2 5 3 16,0 4 14-16,-3 3 0 16,-8-4-16-16,0-5 6 15,8-14-16-15,1-14-5 16,2-9-3-16,2-11 3 16,15-5 4-16,15-3 8 15,10 0-4-15,10-20 23 16,3-5-27-16,-4-5-3 15,-4-2-1-15,-9 0 7 0,-8-2-6 16,-8 1 15-16,-4-2-10 16,-5 2 36-16,-2 4-6 15,-5 9-3-15,-4 11 28 16,-2 6-6-16,0 3-20 16,0 0-35-16,0 3-19 15,0 14 5-15,0 9 14 16,0 6 0-16,0 0-1 15,0-1 1-15,5 1-2 16,7-7-7-16,7-5-76 16,10-12-38-16,12-8-49 15,9-3-1-15,1-27-34 16,-1-9 69-16,-12-8 129 0,-7-4 9 16,-9-2 43-1,-8 3 14-15,-4 12 58 0,-9 14-27 16,-1 15 36-16,0 6-30 15,0 3-51-15,-3 0-32 16,-7 12-10-16,3 8-2 16,4-3-1-16,3-1-3 15,0-3-7-15,3-6-6 16,7-5 16-16,6-2 2 16,2 0 1-16,-3-9 34 15,3-5 13-15,-7-4-5 16,-4 1 3-16,-2 3-27 0,-5 5-19 15,0 7-3-15,0 2-68 16,-3 20-131-16,-14 13-11 16,-1 6-76-16</inkml:trace>
  <inkml:trace contextRef="#ctx0" brushRef="#br0" timeOffset="6474.7">30695 3987 546 0,'0'0'170'0,"0"0"76"16,0 0-149-16,0 0-8 16,0 0-57-16,0 0-17 15,0-26-15-15,0 26-3 0,0 0-12 16,1 6-8 0,7 5 19-16,7 2 3 0,0-5-2 15,6-4-1-15,2-4 4 16,7 0 0-16,8-8 11 15,-1-9-9-15,4-3 8 16,-6 1-5-16,-7 1-5 16,-8 6 5-16,-9 6-2 15,-7 5-6-15,-3 1 3 16,-1 0-22-16,6 0 1 16,0 0-18-16,4 4 29 15,2 3 1-15,-1-3 1 16,5-3 2-16,3-1 3 15,3 0 3-15,4-2 11 0,0-8-9 16,-3 0 2-16,-4 1 2 16,-6 4 10-16,-9 3 8 15,-1 2-5-15,-3 0-16 16,0 0-3-16,0 0-16 16,0 19-6-16,0 5 22 15,5 3 2-15,4-6 3 16,0-3-5-16,4-7-7 15,5-3 6-15,7-7-6 16,13-1 7-16,4 0 4 16,1-9 3-16,-6-7 3 15,-10-1-5-15,-8-2-1 16,-4 2 16-16,-7 4-18 0,-4 4 18 16,-2 6-3-16,-2 3-12 15,0 0-5-15,0 0-9 16,0 7-19-16,-8 13 25 15,-2 2-10-15,3 4-60 16,7-8-41-16,0-3-87 16,0-8-4-16,13-7-71 15</inkml:trace>
  <inkml:trace contextRef="#ctx0" brushRef="#br0" timeOffset="6647.64">31812 3690 620 0,'0'0'49'16,"0"0"244"-16,0 0-133 16,0 0-93-16,0 0-60 15,0 0-3-15,0-28-4 16,0 28-10-16,0 1-59 16,0 10-197-16,0 3-208 15</inkml:trace>
  <inkml:trace contextRef="#ctx0" brushRef="#br0" timeOffset="6909.6">32093 3759 648 0,'0'0'22'0,"0"0"105"15,-13-78 22-15,13 61-48 16,0 8-14-16,0 3-34 15,0 2 3-15,0 4-8 16,0 0-26-16,0 19-22 16,0 24-22-16,0 14 19 15,0 14 4-15,-6 3-1 16,-11 1 0-16,-2-8-29 16,3-8-55-16,9-15-133 15,5-20-124-15,2-19-17 16</inkml:trace>
  <inkml:trace contextRef="#ctx0" brushRef="#br0" timeOffset="7057.71">32080 4017 255 0,'0'0'25'0,"0"0"189"15,0 0-92-15,-84-64-51 16,73 61-26-16,9 1 29 16,2-1-1-16,6-3-35 15,33-3-3-15,20-4-25 16,19 1-10-16,5 2-183 15,0 0-166-15</inkml:trace>
  <inkml:trace contextRef="#ctx0" brushRef="#br0" timeOffset="7466.28">32243 4149 378 0,'0'0'97'0,"0"0"-83"15,0 0 176-15,0 0-3 16,97-6-41-16,-37-19-83 16,1-6-44-16,-1-8-13 15,-8-3 1-15,-9-5-7 16,-6 0 4-16,-13-2-9 16,-4 6 0-16,-10 11 3 15,-7 11 4-15,-3 10-1 16,0 10 12-16,-12 1-6 0,-12 5 4 15,-1 14-11-15,-1 2 1 16,10 0 0-16,12 0-1 16,4 0 0-16,0 2 3 15,23 0 1-15,10 1 0 16,5-2 2-16,1 1 6 16,-3-5 0-16,-10-2-11 15,-5-7 0-15,-12-2-1 16,-9 2-8-16,-6 1-8 15,-31 5 5-15,-22 2-64 16,-21 0-77-16,-21-3-93 16,-19-4-119-16</inkml:trace>
  <inkml:trace contextRef="#ctx0" brushRef="#br0" timeOffset="8603.34">30273 4800 455 0,'0'0'1'0,"0"-73"90"0,0 25 20 16,0 0-47-1,0 7 47-15,-2 11-69 0,-7 16 64 16,-4 9-19-16,-5 5-61 16,-12 4-26-16,-6 21-1 15,-2 16-3-15,6 13 0 16,13 10 1-16,9 0 2 16,10-2 0-16,0-9 0 15,23-16-2-15,12-7 2 16,9-13-2-16,6-11 3 15,3-6 19-15,2-5-16 16,-2-18 4-16,-7-8-6 16,-10-8 1-16,-9-1 16 15,-11-3-14-15,-5 6-1 16,-8 11 16-16,-2 13 0 0,-1 11 2 16,0 2-21-16,0 18-10 15,-9 17-6-15,-2 11 12 16,7 0 3-16,4-2-4 15,0-13-17-15,12-11 4 16,9-6-6-16,1-11 8 16,5-3 4-16,3-13 5 15,-2-16 6-15,-2-12 1 16,-7-7 0-16,-9-10 0 16,-8 0-2-16,-2 7-1 15,-2 12 3-15,-11 22 1 16,-9 17 6-16,-5 12-7 0,-5 32-12 15,4 13 9-15,6 7 1 16,13-5-2-16,9-9 0 16,0-14-9-16,12-12-1 15,13-12 12-15,10-12 2 16,4 0 13-16,5-21 53 16,3-5-11-16,0-14-21 15,-4-6-10-15,-6 0-23 16,-7 2 12-16,-13 16-12 15,-7 13-1-15,-7 13 4 16,-3 4-4-16,0 27-29 16,0 12 18-16,0 3 11 15,0 2 6-15,8-7-6 16,9-8-2-16,4-9-3 16,2-10-6-16,0-12 11 0,4 0 4 15,5-23 9-15,3-7 1 16,0-12-11-16,2 0-3 15,-2 2 5-15,-10 12-1 16,-7 15-4-16,-11 7-1 16,-5 6 1-16,-2 11-14 15,0 18-28-15,1 14 42 16,-1 0 3-16,3-1-3 16,3-10-13-16,3-6-20 15,2-11-54-15,3-10 50 16,3-5-30-16,5-5 6 15,5-21 24-15,0-6-20 0,-1-12 57 16,-3-14 20 0,1-10 30-16,-2-3 42 0,-2 7-25 15,-4 18 20-15,-5 20-3 16,-7 16-34-16,-4 10-4 16,0 4-46-16,-4 26-19 15,-11 14 18-15,-6 13 2 16,4 7 1-16,6 1 1 15,3-3-3-15,6-8 0 16,1-15-54-16,1-11-85 16,0-16-98-16,0-12-60 15,11-9-51-15</inkml:trace>
  <inkml:trace contextRef="#ctx0" brushRef="#br0" timeOffset="8850.49">31521 4813 294 0,'0'0'134'16,"0"0"108"-16,0 0-118 15,0 0-53-15,0 0-42 16,0 0-27-16,48-16 22 16,-8 14-13-16,5-1-10 15,-5 2-1-15,-4 1-92 16,-9 0 57-16,-6 0-25 16,-9 11 23-16,-8 4 32 15,-4 9-12-15,0 5 17 16,-4 5 6-16,-13 7 12 0,-4-2 3 15,1-3-11-15,6-6-10 16,-1-5-1-16,11-5-80 16,4-14-181-16,0-6-135 15</inkml:trace>
  <inkml:trace contextRef="#ctx0" brushRef="#br0" timeOffset="8970.17">32070 4809 381 0,'0'0'0'16,"0"0"-5"-16,0 0-229 15</inkml:trace>
  <inkml:trace contextRef="#ctx0" brushRef="#br0" timeOffset="9863.79">30074 5511 580 0,'0'0'121'16,"0"0"68"-16,0 0 35 15,0 0-183-15,0 0-41 16,0 0 0-16,-19 23 1 0,-8 28-1 16,-7 8 36-16,0 1-30 15,5-9 4-15,8-2-8 16,8-11-2-16,8-9 1 15,5-12-1-15,0-10-4 16,12-7-16-16,23 0 20 16,12 0 17-16,11 0-12 15,5 0-4-15,-5 0-2 16,-1 15-6-16,-9-1-8 16,-11-4 3-16,-8-5 4 15,-10-2 7-15,-7-3-1 16,0 0 2-16,-2-14 2 0,1-14-2 15,-4-8-41 1,-7-6-32-16,0-8 3 0,-24-3-16 16,-12-3-16-16,-7 2 66 15,0 6 36-15,0 12 0 16,7 10 4-16,6 13 15 16,9 11-17-16,6 2-2 15,8 12-14-15,7 15 3 16,1 7 11-16,27 0-32 15,14 2-2-15,9-3 20 16,6-6 14-16,-1-5 0 16,-3-7 0-16,-4-6 8 15,-6-6-4-15,-6-3 52 16,-6 0 24-16,-8 0-9 16,-7 0 21-16,-8-1 5 0,-3-1-37 15,-5 2-23-15,0 0-37 16,0 8-3-16,0 21-31 15,0 12 33-15,-3 5 0 16,-5-3-31-16,3-2-40 16,5-15-131-16,0-12 22 15,17-14-73-15,14-3 53 16</inkml:trace>
  <inkml:trace contextRef="#ctx0" brushRef="#br0" timeOffset="10133.15">30874 5700 179 0,'0'0'87'15,"0"0"189"-15,0 0-93 0,0 0-6 16,0 0-104-16,0 0-64 16,11-47-7-16,-21 65-2 15,4 2 4-15,6-4-4 16,0-7-19-16,0-1-9 16,2-6-2-16,13-2 0 15,1-2 30-15,5-13 7 16,-1-7 0-16,-6-6-1 15,-3 1 0-15,-7 2 38 16,-4 9-22-16,0 6-22 16,0 10-3-16,-12 0-13 15,-7 17-95-15,1 8-40 16,2 5-27-16,5-4-25 0,7-1-32 16</inkml:trace>
  <inkml:trace contextRef="#ctx0" brushRef="#br0" timeOffset="10357.6">31162 5825 400 0,'0'0'222'0,"0"0"172"15,0 0-246-15,0 0-54 16,0 0-75-16,0 0-7 16,-6 22-12-16,-3 29 0 15,1 22 12-15,2 16-1 16,-1 10-5-16,4 8-5 0,-1-3-2 15,-3-2-1-15,-2-11-3 16,-7-14-56-16,-6-18-73 16,-2-20-178-16,-3-25 8 15,2-14-22-15</inkml:trace>
  <inkml:trace contextRef="#ctx0" brushRef="#br0" timeOffset="11639.2">30850 6341 210 0,'2'-78'136'0,"21"17"70"15,6 11-100-15,10 14-32 16,13 2-30-16,15 5-44 16,15 0-3-16,6 0-7 15,-2 0-14-15,-8-1 19 16,-12 2-12-16,-17 0 7 16,-15-2 10-16,-10 2 10 0,-12 5 64 15,-9 3 48-15,-3 8-11 16,0 8 11-16,0 4-47 15,0 0-39-15,0 2-22 16,-14 27-14-16,-2 26 0 16,1 24 16-16,0 18 10 15,6 13 9-15,2 4-26 16,-1 4-9-16,1-9 0 16,0-17-2-16,-3-19-6 15,-3-24-52-15,1-23-25 0,-3-18-27 16,-3-8-143-1,-1-30 69-15,2-19-110 0,-2-14 122 16,7-13 65 0,4-10 109-16,8-3 52 0,0 7 39 15,0 19 67-15,4 18 70 16,8 13-74-16,13 2-42 16,14 6-70-16,17 0-21 15,15 2-20-15,3 3 1 16,2-1 0-16,-1 3-2 15,-8-2 0-15,-4 0-2 16,-13-1 4-16,-12-1 0 16,-13 1 1-16,-13 4 29 15,-6 3 29-15,-6 9-1 16,0 4 22-16,0 0-62 0,0 0-20 16,-14 7-2-16,-3 14-1 15,-3 4-1-15,4 4 2 16,8-3 1-16,7-4-2 15,1-3-1-15,0-9 4 16,9-6-5-16,8-4-7 16,5 0 9-16,4-6-12 15,1-16-1-15,-4-6-6 16,-8-5 11-16,-7-2 7 16,-8 3 4-16,0 6-1 15,0 10 1-15,-11 12 0 16,-15 4 0-16,-5 7-15 0,-8 23 9 15,3 11 4-15,8 7-1 16,10-2 0-16,14-3 1 16,4-9-1-16,7-10-16 15,19-9-3-15,12-10 1 16,10-5 14-16,4-10-6 16,2-16-39-16,-5-10-17 15,-4-8-14-15,-5-7 70 16,-4-1 11-16,-12 4 2 15,-7 14 15-15,-11 12 85 16,-4 13 3-16,-2 7 4 16,0 2-80-16,0 0-27 15,-5 5-8-15,-2 12-1 16,1-1 6-16,6 1 1 16,0-4 2-16,12-3 4 0,8-4-1 15,3 1 4-15,6-3 10 16,-3-1 3-16,-3 3-6 15,-7 5-10-15,-4 7-3 16,-7 6-2-16,-4 7-5 16,-1 3 6-16,0-2 1 15,0-6-1-15,0-6 0 16,0-8-4-16,3-9-14 16,9-3-6-16,9 0-50 15,7-15 18-15,7-15-108 0,-2-8-8 16,-5-4 41-1,-4-3 83-15,-11 4 48 0,-4 9 74 16,-6 13 33-16,-3 7 16 16,0 9 1-16,0 3-80 15,0 0-44-15,0 7-4 16,-2 12-7-16,-1 1 10 16,3 4-5-16,0-7-17 15,11-3 2-15,7-8-19 16,0-1-17-16,3-5-19 15,-3 0-45-15,-2-20-9 16,-4 3-26-16,-5-1 45 16,-7 1 37-16,0 7 23 15,0 5 51-15,-5 5 38 16,-11 0-37-16,-3 4-1 0,-5 10-4 16,2 3-68-16</inkml:trace>
  <inkml:trace contextRef="#ctx0" brushRef="#br0" timeOffset="19545.41">4243 5525 332 0,'0'0'1'0,"0"0"9"16,0 0 63-16,0 0-37 16,0 0-14-16,0 0 13 15,0 0 9-15,0 0 25 16,0-2 53-16,0 2 13 16,0 0-24-16,-3 0-29 15,3 0-25-15,0 0-30 16,0 5-27-16,0 12 0 15,14 2 18-15,5-2-10 16,11 0-5-16,-2-8 10 0,8-4-3 16,6-5 7-16,1-6-5 15,5-19-8-15,1-11 9 16,-1-11-7-16,1-9-6 16,-10-4 8-16,-8-5-7 15,-7-3 3-15,-11-4-2 16,-8-6 3-16,-5 4 0 15,-2 8-5-15,-14 23 0 16,4 19 6-16,2 18-2 16,-4 6-4-16,-5 30-12 15,-8 27 0-15,6 20 12 16,3 16-4-16,15 4 0 16,3-6 1-16,21-10 1 0,12-14 1 15,9-16-4 1,7-20-16-16,3-14 18 0,2-16 0 15,1-2-1-15,-6-26 4 16,-10-6-7-16,-6-4 7 16,-14-6 2-16,-10-3 2 15,-9 4 5-15,0 6-9 16,-6 13 3-16,-10 12 2 16,1 11-5-16,-3 16-12 15,3 17-2-15,6 10-25 16,9 1 24-16,6-2-53 15,22-8-13-15,8-10-35 16,3-9-38-16,3-9 88 0,-2-6 56 16,2-6-8-16,-2-14 18 15,-6-7 0-15,-8-2 0 16,-7-1 9-16,-8 4 11 16,-7 2 32-16,-4 7 39 15,0 8-7-15,0 6 10 16,-4 3-28-16,-7 0-59 15,2 13-7-15,-4 8-12 16,5 5 9-16,2 2-2 16,3-3 5-16,0-2 3 15,3-9 0-15,0-4-2 16,0-5 9-16,0-3 5 0,0-1-3 16,0-1 23-1,0 0 5-15,8 0 14 0,11-16-4 16,11-12 15-16,7-1-10 15,-1 0-27-15,-6 9-21 16,-5 11-7-16,-8 6-3 16,-1 3 3-16,2 2-12 15,0 11 1-15,-2 8-12 16,1-1-7-16,-11-6 11 16,1-3 8-16,-4-5 10 15,-3-3-4-15,3-3 5 16,-3 0 0-16,6 0 2 15,3 0 0-15,9-17 6 16,7-5 17-16,5-3-12 0,1-1 6 16,-1 5-11-1,0 6-4-15,-2 5-4 0,-5 10 0 16,-4 0-10-16,-1 15-5 16,-12 16-30-16,-6 8-4 15,0 3-101-15,-21-5-137 16,-4-15-210-16</inkml:trace>
  <inkml:trace contextRef="#ctx0" brushRef="#br0" timeOffset="19714.06">5474 4821 1155 0,'0'0'44'0,"0"0"83"0,0 0-127 15,0 0-23-15,0 0-61 16,0 0-109-16,-15-29-337 16</inkml:trace>
  <inkml:trace contextRef="#ctx0" brushRef="#br0" timeOffset="20339.21">4564 6082 699 0,'0'0'86'0,"0"0"149"15,0 0-121-15,0 0-52 0,0 0-12 16,0 0-11-16,70-56-27 15,-39 50-8-15,-4 6-4 16,3 0-6-16,-6 5 5 16,-6 20-21-16,-12 7-5 15,-6 9 14-15,0 2 12 16,-24 1-3-16,-6-5-7 16,-1-6 11-16,8-8 5 15,7-15-5-15,10-3 12 16,3-7 5-16,3 0-9 15,0-7 3-15,18-22-11 16,15-13-2-16,10-9-1 0,-1 1-25 16,-2 6 7-16,-13 13 16 15,-6 11 5-15,-12 11 4 16,-5 4-4-16,-4 5 7 16,0 9-7-16,0 21-8 15,0 11 8-15,0 12 7 16,0-1-5-16,0-2-4 15,0-8-1-15,0-9-23 16,9-12-113-16,21-18-67 16,12-6-302-16</inkml:trace>
  <inkml:trace contextRef="#ctx0" brushRef="#br0" timeOffset="20743.8">5132 6157 294 0,'0'0'709'15,"-83"14"-587"-15,72-7 26 16,10-7-96-16,1 0-52 16,25 0-6-16,26 0 6 15,22-12 38-15,15-2-24 16,6 0-7-16,-3 1-7 16,-12 1-22-16,-19 5-27 15,-22 0-3-15,-24 4-27 16,-14 2 51-16,-12 1 18 15,-31 0 3-15,-14 0-76 16,-4 0 82-16,7-5 1 16,11-3 13-16,16 1 23 0,12-1 13 15,12 1 2-15,3 0-6 16,6-10-24-16,18 5-13 16,10 0 5-16,2 7-3 15,3 5-10-15,-2 10 3 16,-6 15-3-16,-8 9 0 15,-4 3 0-15,-14 9 4 16,-5 3-1-16,-8 4-3 16,-14-3-22-16,-2-4-29 15,6-7-76-15,8-18-142 16,10-19-136-16</inkml:trace>
  <inkml:trace contextRef="#ctx0" brushRef="#br0" timeOffset="21013.51">5978 6101 947 0,'0'0'77'15,"0"0"71"-15,0 0-40 16,0 0-60-16,0 0-23 16,0 0 9-16,-52 61 2 15,28-23 17-15,6-1-26 16,12-3-16-16,6-1-6 15,6-3-5-15,24-4-1 16,4-11-1-16,8-8 0 0,4-7-3 16,2-10-6-16,-5-12-18 15,-7-7-2-15,-8-1-48 16,-14-3 23-16,-10 4-95 16,-4 4-362-16</inkml:trace>
  <inkml:trace contextRef="#ctx0" brushRef="#br0" timeOffset="21493.28">6842 5187 247 0,'0'0'134'0,"-8"-92"122"0,-1 48-9 15,-4 10-87-15,4 10-15 16,-3 10-45-16,3 10 0 16,0 3-38-16,0 1-12 15,-4 0-11-15,-4 14-28 16,-5 24-11-16,-5 26-7 15,6 25 7-15,8 15-4 16,11 5 4-16,2 0-6 16,0-10-58-16,11-17-54 15,5-19-54-15,-7-26-212 16,-6-28-130-16</inkml:trace>
  <inkml:trace contextRef="#ctx0" brushRef="#br0" timeOffset="21667.75">6406 5475 817 0,'0'0'36'0,"0"0"121"15,109-59-115-15,-18 28-15 16,15 1 3-16,7 2 1 16,2 1-31-16,-6 1-34 15,-2 2-114-15,-8-2-169 16,-16-4-108-16</inkml:trace>
  <inkml:trace contextRef="#ctx0" brushRef="#br0" timeOffset="21861.26">7432 5010 1 0,'0'0'335'0,"0"0"-103"15,0 0-66-15,-94-14 20 16,84 14-50-16,7 0-35 16,-3 19-59-16,0 11-25 15,3 13 45-15,0 14-15 16,3 11-17-16,0 7-1 15,0-5-22-15,0-9-4 16,9-13-3-16,7-14-30 16,7-14-23-16,5-13-102 15,15-7-154-15,2-27-232 16</inkml:trace>
  <inkml:trace contextRef="#ctx0" brushRef="#br0" timeOffset="22273.36">7605 5207 630 0,'0'0'130'0,"0"0"254"16,0 0-308-16,0 0-19 16,0 0-45-16,0 0-12 15,-25-4-4-15,46 2-22 16,9 2-4-16,10 0 21 16,-3 0-40-16,-10 4 27 15,-5 11-10-15,-11 3-7 16,-11 3 26-16,0 4 8 15,0 1 3-15,-11-2-3 0,-5-5 5 16,4-6 2 0,5-6 0-16,4-5-2 0,3-2 0 15,0 0-3-15,13-9-3 16,12-13 6-16,5-9 4 16,-1-8 2-16,-1 3-2 15,-10 5 36-15,-6 11 18 16,-8 10 12-16,-4 8 4 15,0 2-17-15,0 0-29 16,0 0-6-16,0 9-22 16,0 15-12-16,-7 9 11 15,7 6 1-15,0 6-4 16,0 0-25-16,24-3-90 16,13-4-30-16,18-18-311 15,8-16-67-15</inkml:trace>
  <inkml:trace contextRef="#ctx0" brushRef="#br0" timeOffset="22521.52">8320 5003 481 0,'0'0'654'0,"0"0"-552"16,0 0 1-16,0 0-62 15,0 0-38-15,0 0 2 16,74 26 9-16,1 11 13 15,7 9-17-15,-9 12-8 16,-10 7-2-16,-24 0-3 0,-20 1 2 16,-19-3-18-16,-24 0-6 15,-27-1-9-15,-20-3-23 16,-7-9-30-16,10-13-71 16,15-16-90-16,22-21-71 15</inkml:trace>
  <inkml:trace contextRef="#ctx0" brushRef="#br0" timeOffset="22740.6">9125 5229 1121 0,'0'0'48'0,"0"0"70"16,0 0-44-16,0 0-43 0,0 0-31 15,0 0-8-15,97-5 6 16,-19-1-5-16,10 1-59 16,-3 0-52-16,-15 2-54 15,-15 3-124-15,-25 0-46 16</inkml:trace>
  <inkml:trace contextRef="#ctx0" brushRef="#br0" timeOffset="22904.54">9082 5494 697 0,'0'0'195'0,"0"0"-115"0,0 0-13 15,0 0-4-15,143-20-40 16,-52 2-23-16,7 4-18 16,7 5-61-16,1-3-51 15,-3 0-292-15</inkml:trace>
  <inkml:trace contextRef="#ctx0" brushRef="#br0" timeOffset="23333.18">10144 4928 581 0,'0'0'322'16,"0"0"-127"-16,0 0-33 15,0 0-52-15,0 0-49 16,0 0-12-16,-12-12-18 16,12 12-12-16,0 0 9 15,0 0-24-15,0 0-4 16,0 20 0-16,0 13 0 16,0 18 5-16,0 10 5 15,0 10-3-15,-3 4 4 16,-13-5-10-16,-1-4-1 15,4-10 0-15,4-11 2 16,3-11-3-16,6-9 1 0,0-13 0 16,0-5-4-16,0-2 4 15,0-5-3-15,12 0 3 16,13 0 0-16,11 0 3 16,6 0-3-16,4-9-2 15,3-1 2-15,-4-1-24 16,-3 3 1-16,-5 2-20 15,-13 2-27-15,-9 3-72 16,-15 1-51-16,0 0-247 16</inkml:trace>
  <inkml:trace contextRef="#ctx0" brushRef="#br0" timeOffset="24553.93">5477 4906 306 0,'0'0'34'0,"0"0"59"16,0 0 26-16,0 0-79 16,0 0-7-16,0 0 11 15,0-4-9-15,0 4 8 16,0 0-1-16,0 0-5 16,0 0-16-16,0 0-14 15,0 0-1-15,13 0-1 16,-2 0 3-16,5 0 5 15,-4 0-10-15,-6-4 2 0,3 0 7 16,-8-3 9 0,-1 1 25-16,0-1-6 0,0-2-25 15,-10 4 0-15,-2 2 1 16,3 3 8-16,-6 0-3 16,0 0-3-16,2 0-15 15,4 10-3-15,3 1-8 16,6 0 6-16,0 0-6 15,0-2 3-15,0-2 3 16,12-1 3-16,1-5-1 16,-4-1 0-16,5 0 1 15,-4 0 13-15,-7-3-12 16,3-8 1-16,-6 0 10 16,0-3-7-16,-12 2-3 15,-9 4-3-15,-7 7-31 0,-2 1-61 16,-3 18-135-16,-1 14-118 15</inkml:trace>
  <inkml:trace contextRef="#ctx0" brushRef="#br0" timeOffset="29175.3">3542 8226 787 0,'0'0'14'16,"0"0"51"-16,0 0 4 15,0 0-63-15,0 0-2 16,-85 132 3-16,60-59 10 15,4 0 10-15,9-5-10 16,0-11-2-16,6-15 13 16,3-17-25-16,3-14 13 15,0-8-5-15,0-3 8 16,0-12 40-16,5-26-19 16,11-13-31-16,6-13 3 15,-2-11-11-15,5-6 10 0,-1-5 4 16,1 7-3-16,-1 20-6 15,-6 23-6-15,-3 18-1 16,0 18-1-16,4 0-7 16,5 32-6-16,6 18 14 15,-3 14 0-15,-6 7-1 16,-8 1 1-16,-13-4-21 16,0-8-18-16,-16-4-39 15,-14-8-45-15,-3-12-118 16,2-11-44-16,-2-19-67 15</inkml:trace>
  <inkml:trace contextRef="#ctx0" brushRef="#br0" timeOffset="29315.59">3472 8603 113 0,'0'0'264'0,"0"0"-16"15,0 0 42-15,0 0-79 16,0 0-92-16,0 0-43 16,-34-52-43-16,47 46-30 15,17-6-3-15,15-1-7 16,19-1-51-16,9-2-144 15,-3 1-418-15</inkml:trace>
  <inkml:trace contextRef="#ctx0" brushRef="#br0" timeOffset="29721.5">3782 8589 1111 0,'0'0'18'0,"0"0"127"0,0 0-96 15,0 0 1-15,0 0-26 16,0 0 19-16,103-52-13 16,-49 18-25-16,-3-5-5 15,1-3-8-15,-9 2-24 16,-12 3-1-16,-11 12 3 16,-10 5 20-16,-10 10 10 15,0 6 5-15,-10 1 22 16,-14 3-16-16,-7 0 0 15,5 13 12-15,4 4-13 0,7 2-1 16,9 0-9-16,3 2-1 16,3 4-1-16,9 2-5 15,15 0 7-15,4 0 5 16,5-2-5-16,0 0 0 16,-3-3 5-16,-5-2-3 15,-16-4-2-15,-9 4 0 16,-15 3 0-16,-28 0-3 15,-11 7-12-15,-6-5-26 16,-1-6-45-16,6-9-65 16,16-10-225-16,17-7-301 15</inkml:trace>
  <inkml:trace contextRef="#ctx0" brushRef="#br0" timeOffset="30209.6">5268 8372 1137 0,'0'0'101'0,"0"0"77"16,0 0-130-16,0 0-11 16,0 0-37-16,0 0-1 15,115-40-1-15,-39 33-17 16,-9 7-6-16,-6 0-14 0,-19 17 8 15,-15 6-27 1,-14 4 48-16,-13 5 6 0,0 0 3 16,-16-2 1-16,-8-5 3 15,3-5-2-15,3-11 1 16,6-2 3-16,9-7-5 16,3 0 0-16,0-2 0 15,14-23-11-15,11-8 7 16,11-10-16-16,3-4 2 15,2-1 16-15,1 2 2 16,-3 3 7-16,-5 12 5 16,-13 12 15-16,-9 12 17 15,-9 7-3-15,-3 0-4 16,0 10-24-16,0 20-11 16,-15 17 0-16,0 12 1 0,5 3-1 15,7-3-1 1,3-1-1-16,16-7-20 0,23-10-47 15,24-15-8-15,20-20-28 16,20-6-301-16,12-20-169 16</inkml:trace>
  <inkml:trace contextRef="#ctx0" brushRef="#br0" timeOffset="30643.47">6445 8447 870 0,'0'0'188'15,"-88"4"17"-15,82 1-78 0,6-3-127 16,36 1-5-16,29-3 5 16,26 0 11-16,23 0-5 15,11 0-5-15,3 0-2 16,-1-8 0-16,-14 0-78 16,-16-1 17-16,-19-5-32 15,-26-1-42-15,-28-3-73 16,-24 0-1-16,-24-1 99 15,-28 2 20-15,-15 3 91 16,-2 1 45-16,8 1 45 16,15 5 53-16,13-3 8 15,18 5-4-15,9 1-15 16,6 3-13-16,0-2-57 16,15 3-23-16,15 0-10 15,12 0-2-15,4 0-14 16,6 20 3-16,-4 7-5 0,-2 2 7 15,-7 1-11-15,-14 3-1 16,-16-7 2-16,-9 1-8 16,-6 2 4-16,-25 1-4 15,-8-2-2-15,-4-2-6 16,-2-7-33-16,9-3-20 16,14-9-81-16,17-7-335 15</inkml:trace>
  <inkml:trace contextRef="#ctx0" brushRef="#br0" timeOffset="30935.24">8017 8270 474 0,'0'0'665'16,"0"0"-508"-16,0 0-12 15,0 0-55-15,0 0-56 16,0 0-12-16,-39-1-22 15,17 23 0-15,-5 9 1 16,-1 12 4-16,5 3 8 16,7 1-6-16,13-5-2 15,3-5 2-15,3-9-7 16,22-9 0-16,17-11 2 16,13-8 1-16,8-6-3 0,4-16-6 15,-7-5-31 1,-14 4-14-16,-18-1-103 0,-22 2-50 15,-6 7-449-15</inkml:trace>
  <inkml:trace contextRef="#ctx0" brushRef="#br0" timeOffset="31715.32">10335 8470 859 0,'0'0'160'16,"0"0"-109"-16,0 0 75 15,0 0-92-15,0 0-31 16,0 0-1-16,-24 13-2 16,17-6 2-16,1 0 6 15,6-4-8-15,-3-3 0 16,3 0 1-16,0 0-1 0,0 0 0 15,9-3-1 1,10-17 1-16,8-1-7 0,1 1 7 16,-7 6 0-16,-12 7 0 15,-3 3 0-15,-6 4 0 16,0 0-2-16,0 0 0 16,0 0 0-16,-3 8-16 15,-6 3 0-15,2-2 13 16,1-7 4-16,6 2 1 15,0-4 0-15,0 0 2 16,0 0 9-16,0 0-5 16,0 0 15-16,0-4 1 15,6-7-4-15,4 1-5 16,-4 1 3-16,-3 6-5 16,-3 3 11-16,0 0-20 0,0 3-2 15,0 27-8-15,0 16 8 16,-3 12 1-16,-19 0-1 15,-5 2-11-15,-6-11-32 16,5-4-52-16,5-15-186 16,10-18-289-16</inkml:trace>
  <inkml:trace contextRef="#ctx0" brushRef="#br0" timeOffset="32129.42">11937 8207 276 0,'0'0'354'0,"10"-106"-187"15,-10 66 92-15,0 14-140 0,0 6-24 16,-10 11-36 0,-2 3-10-16,3 5 5 0,5 1-17 15,-7 12-37 1,2 28-3-16,-7 29 3 15,-7 21 8-15,4 15-1 0,-11 7-7 16,-1-2 0-16,-2-7-12 16,3-14-76-16,5-24-53 15,7-24-106-15,6-29-62 16,3-12 58-16,-1-19-10 16</inkml:trace>
  <inkml:trace contextRef="#ctx0" brushRef="#br0" timeOffset="32435.25">11588 8685 55 0,'0'0'189'16,"-43"-111"-23"-16,29 70 5 0,8 14-2 15,6 8-74 1,0 7-7-16,30-2-68 0,12 0-11 16,19-2-9-16,15 0-3 15,15 3-2-15,3-4-65 16,-6-3-46-16,-11-4 29 16,-12-4-31-16,-13 0 118 15,-13-4 29-15,-14 2 58 16,-7-3 78-16,-9 3-39 15,-6 9-25-15,-3 6 2 16,0 9-17-16,0 5-12 16,0 1-29-16,-6 9-28 15,-12 33-9-15,0 16-5 16,-1 19 6-16,8 5 4 0,4-2-13 16,7-2 1-16,0-11-1 15,30-14-53-15,10-15-24 16,8-27-46-16,10-11-118 15,-3-24-222-15</inkml:trace>
  <inkml:trace contextRef="#ctx0" brushRef="#br0" timeOffset="32847.33">12532 8321 635 0,'0'0'204'16,"0"0"52"-16,0 0-136 15,0 0-36-15,0 0-39 16,0 0-38-16,-33-25-7 15,57 20-1-15,12-3 0 16,9-1-1-16,4 5-3 16,-7 3-7-16,-7 1 4 0,-3 0-10 15,-15 7 8-15,-11 8-9 16,-6 7-5-16,-6 3 16 16,-17-2 3-16,-3 4 3 15,7-9-1-15,6-7-1 16,3-6-6-16,10-3 1 15,0-2-12-15,13 0 7 16,12-18 10-16,15-10 4 16,-1-12 0-16,-3-5 2 15,-8 5 1-15,-4 8 1 0,-12 14 21 16,-6 9 15-16,-6 8 4 16,0 1-22-16,0 0-22 15,0 17-1-15,0 9-9 16,0 10 10-16,7 2 1 15,4-6-1-15,4-2-44 16,11 0-43-16,10-10-46 16,13-9-270-16,3-11-39 15</inkml:trace>
  <inkml:trace contextRef="#ctx0" brushRef="#br0" timeOffset="33065.42">13224 8064 554 0,'0'0'163'0,"0"0"185"15,-36-75-167-15,35 69-54 16,1 5-51-16,-3 1-29 0,3 0-31 16,4 4-9-16,25 16 11 15,11 14 8-15,5 13-2 16,-2 12-7-16,-8 5-17 16,-16 5 0-16,-19-3 0 15,-6 0-3-15,-36 4-26 16,-24-4-43-16,-11-4-58 15,-8-12-82-15,1-24-384 16</inkml:trace>
  <inkml:trace contextRef="#ctx0" brushRef="#br0" timeOffset="34197.33">14185 8342 369 0,'0'0'73'16,"0"0"127"-16,0 0-65 0,0 0 4 16,0 0-10-16,0 0-20 15,-27-3-19-15,27 3-16 16,-2 0-11-16,2 0-8 16,-1 0-7-16,1 0-14 15,0 0-21-15,37-4-13 16,31 1 12-16,42-4-2 15,24 2-4-15,18-2-6 16,1 0-1-16,-7 2 1 16,-11 0-1-16,-17 0 1 15,-24 0 1-15,-27-1 0 16,-23 0-1-16,-22 2 0 0,-15 0 1 16,-7 1 5-16,0-7-6 15,-13-7-10-15,-14-4-20 16,-5-1-9-16,-3-1-6 15,-1 1 17-15,-3 3-7 16,4-3 12-16,6 5 14 16,-1-2 9-16,4 6 0 15,9 4 1-15,5 2 0 16,6 5 19-16,6 1 6 16,0 1 0-16,0 0-21 15,0 0 1-15,0 0-5 16,18 1 6-16,18 13 0 15,16 7 28-15,3 5-14 16,3 1-4-16,-4 2-16 16,-6 4 1-16,-2 3 4 0,-11 1-5 15,-6-4 3-15,-17-7-1 16,-12 3 0-16,-8-2-2 16,-29 2 2-16,-14 3-1 15,-2 2-2-15,-2-3-17 16,10-4-33-16,7-2-44 15,18-9-53-15,17-13-223 16,3-3-399-16</inkml:trace>
  <inkml:trace contextRef="#ctx0" brushRef="#br0" timeOffset="34761.33">16546 7902 657 0,'0'0'93'0,"0"0"189"16,0 0-140-16,0 0-61 15,0 0-18-15,0 0-18 16,0-38-17-16,0 38-10 16,0 0-4-16,0 22-11 15,0 20 9-15,0 16 22 16,0 7-17-16,0 8 9 15,-3 2-14-15,-9-2-2 16,-5-7 2-16,4-12-4 16,0-7-2-16,0-13 1 15,9-10 0-15,4-4 20 16,0-9-26-16,4-2 7 0,25-6 10 16,13-3 7-16,20 0 2 15,25-9-11-15,13-11-15 16,9 4 5-16,-12 2-6 15,-20 0-3-15,-24 4 2 16,-22 1-4-16,-13 5-3 16,-15 1-12-16,-3 3-31 15,0 0-25-15,-9 0-66 16,-9 10-151-16,3 4-163 16,2-4-152-16</inkml:trace>
  <inkml:trace contextRef="#ctx0" brushRef="#br0" timeOffset="35211.03">17978 8397 1253 0,'0'0'39'16,"0"0"1"-16,0 0 48 15,0 0-69-15,0 0 0 16,0 0 4-16,1 0-1 16,8 0 2-16,1-5 13 15,3-2-10-15,-6 0-1 0,-1 1 7 16,-6 6-8 0,0 0-3-16,0 0-13 0,0 0-8 15,0 0-2 1,-6 0 1-16,-11 4-12 0,1 6 5 15,3-1 1-15,4 3 1 16,0-5-1-16,6-1 2 16,1-4 0-16,2 0 1 15,0-2-2-15,0 0 4 16,7 0 1-16,12 0 4 16,1 0 2-16,6-7-2 15,-8-8 6-15,0 2-10 16,-12-4-9-16,-6 6 6 15,0 2-31-15,-38 9-49 16,-15 0-63-16,-25 17-80 0,-4 6-360 16</inkml:trace>
  <inkml:trace contextRef="#ctx0" brushRef="#br0" timeOffset="52449.04">24653 8032 427 0,'0'0'100'16,"0"0"-53"-16,0 0 206 16,0 0-100-16,0 0-66 15,-38-74 22-15,31 70-35 16,-2 2-17-16,0 2 23 15,-2 0-48-15,-3 0-5 16,-6 0-12-16,-4 18-11 16,-10 21-4-16,-9 33-4 15,4 21 4-15,8 24-1 0,10 11 1 16,12-10 0-16,6-3-2 16,0-18 0-16,0-15 1 15,0-19-14-15,-1-15-56 16,-6-12-2-16,6-12-85 15,-1-15-112-15,-6-9-59 16,-3-8-31-16</inkml:trace>
  <inkml:trace contextRef="#ctx0" brushRef="#br0" timeOffset="52592.41">24094 8794 298 0,'0'0'76'0,"0"0"132"16,0 0 48-1,0 0-98-15,-39-87-42 0,70 62-58 16,18 3-36-16,17-2-6 15,17 8-14-15,13 2-2 16,14 9-62-16,4 0-218 16,-3-2-226-16</inkml:trace>
  <inkml:trace contextRef="#ctx0" brushRef="#br0" timeOffset="53170.95">25364 8640 804 0,'0'0'5'0,"0"0"23"0,0 0-1 15,0 0-20-15,0 0 33 16,0 0 3-16,48 58 41 16,-2-78-18-16,5-15-38 15,1-5-13-15,-3-3-12 16,-12-3 5-16,-11 0 7 15,-16 0-5-15,-10-4 9 16,0 3-5-16,-6 12-3 16,-3 14 4-16,-1 15 9 15,-1 6-2-15,-5 20-22 16,-4 18-24-16,3 13 24 16,8 7 0-16,9-5-3 0,0-5 1 15,22-8-2-15,9-15-13 16,7-11-5-1,5-12-2-15,6-2-12 0,-1-26 25 16,1-9-3-16,-3-10 14 16,-5-10 4-16,-9-1-2 15,-6-1 27-15,-14 12 17 16,-6 12-3-16,-6 19 6 16,0 11-6-16,0 3 1 15,-6 0-44-15,-8 20-5 16,-2 6 1-16,7 0 4 15,9 1-6-15,0-4 6 16,11 1-3-16,11-2-1 0,3 3 4 16,0 0 0-1,-5 4-2-15,-7 1 2 16,-13 1-3-16,0-3-21 16,-24-1-7-16,-14-1-4 0,-5-9-35 15,-4-10-47-15,7-7-126 16,13-27-251-16</inkml:trace>
  <inkml:trace contextRef="#ctx0" brushRef="#br0" timeOffset="53311.82">25770 7935 783 0,'0'0'44'0,"0"0"275"16,0 0-262-1,0 0-51-15,0 0-6 0,0 0-19 16,-55-20-134-1,55 28-154-15,19-3-200 0</inkml:trace>
  <inkml:trace contextRef="#ctx0" brushRef="#br0" timeOffset="53873.31">27536 8321 285 0,'0'0'386'16,"0"0"-350"-16,-84-90 239 16,50 75-205-16,-8 15 1 0,-5 0-16 15,-5 30-41-15,3 13-10 16,12 6-4-16,13 8 7 15,15-1-7-15,9 0 0 16,6-6-3-16,23-14 2 16,8-9 0-16,10-15 0 15,3-12 1-15,1-6 14 16,-6-21 9-16,-7-12-4 16,-7-7 2-16,-9-7 5 15,-6 0-7-15,-7 6-2 16,-5 8-16-16,-2 18 6 15,-1 13-7-15,-1 8-4 16,0 0-5-16,3 32-24 0,1 12-11 16,9 11 3-1,7 2-56-15,15-4-116 0,15-3-142 16,20-14-193 0</inkml:trace>
  <inkml:trace contextRef="#ctx0" brushRef="#br0" timeOffset="54113.45">28534 8322 865 0,'0'0'59'16,"0"-98"192"-16,-8 78-72 15,3 13-74-15,-2 7-44 16,-8 10-43-16,-13 29-17 0,-13 26 3 16,-5 19 3-1,3 18-5-15,5 10-1 0,8 5 3 16,4-1-4-16,4-9-4 15,3-17 0-15,2-20-58 16,1-22-34-16,2-20-25 16,-2-22-103-16,-3-6-116 15,-3-31 64-15,-6-20-113 16</inkml:trace>
  <inkml:trace contextRef="#ctx0" brushRef="#br0" timeOffset="55321.44">27989 8867 22 0,'-19'-85'195'15,"11"13"9"-15,8 18 50 16,2 13-89-16,29 10-89 15,20 0-54-15,21 2-8 16,17 2-2-16,14 5-2 16,9-2-7-16,4 3 1 0,-1 1-4 15,-9 0-3 1,-17 1-5-16,-14-3-24 0,-20 1 21 16,-19-4 11-16,-17 1 6 15,-14-1 82-15,-5 6 42 16,0 5-35-16,-18 8-20 15,-7 6-32-15,-7 9-29 16,-4 24-14-16,5 10 0 16,6 6-3-16,13 2 2 15,12-6-5-15,0-7 2 16,22-7-9-16,14-14-4 16,7-15 12-16,9-2 5 15,5-16 7-15,-5-15-5 16,0-8-2-16,-7-8 5 0,-11-4-2 15,-5-5 3-15,-10 6-1 16,-5 14 1-16,-8 15 20 16,-6 12-6-16,0 9-20 15,0 13 0-15,0 20-24 16,-3 10 23-16,3 2-3 16,0-4-4-16,9-5-4 15,16-13-18-15,5-7 7 16,6-12 14-16,1-4-7 15,4-4 15-15,4-17 1 16,0-9 0-16,-5-8-1 16,-2-10 4-16,-7-2-3 15,-4 3 8-15,-9 11 10 0,-9 22 15 16,-6 10-24 0,-3 4 1-16,0 9-10 0,0 19-14 15,0 6 14-15,0 5-1 16,3-8 3-16,8-8-2 15,2-6 0-15,2-9 0 16,5-8 9-16,13 0-7 16,10-15 10-16,10-15-5 15,8-7-1-15,-3-2-5 16,-6 2-1-16,-13 7 1 0,-15 14-2 16,-12 9 1-1,-6 7-2-15,-3 14-11 0,1 23-2 16,4 2 13-16,3 0 2 15,0-6 0-15,3-12-5 16,0-10 3-16,0-7 2 16,5-4 5-16,5-2 2 15,4-18 3-15,4-10-10 16,-1-7 4-16,0-12 2 16,-3 0-4-16,-5 2-2 15,-4 17 0-15,-8 14 3 16,-5 13-7-16,-5 3 3 15,1 0-10-15,-1 3 5 16,1 11-6-16,-1 4 11 16,-1 2-1-16,0-3 2 0,0 3-2 15,-10-1 2 1,-5-5 0-16,1-1 2 0,-2-6 0 16,4 1-4-16,2-6-1 15,2 5-14-15,1 2 10 16,-2 4-2-16,3 7 5 15,5 1 1-15,1 1-2 16,0-2-8-16,14-4-13 16,16 1-28-16,15-4 20 15,13-7 14-15,11-6-26 16,-6 0-31-16,-11-19 9 16,-15-10 61-16,-12-9 7 15,-4-17 41-15,-4-11 10 16,5-17 17-16,5-13-29 0,3 6-6 15,-4 18 3-15,-9 27 5 16,-7 28 53-16,-10 17-45 16,0 3-49-16,-6 34-9 15,-15 15 9-15,-5 18 4 16,0 5 1-16,10 8-1 16,9 7-1-16,7-1-3 15,10-7-4-15,15-18-21 16,1-20-53-16,5-26-27 15,6-18-82-15,-3-9-160 16,-2-28-69-16</inkml:trace>
  <inkml:trace contextRef="#ctx0" brushRef="#br0" timeOffset="55591.96">31062 8070 176 0,'0'0'182'0,"0"0"29"16,-100-20-91-16,75 20 22 15,9 0-26-15,8 0-66 16,8 1-22-16,0 2-28 15,30 0 0-15,13-2 40 16,13-1-8-16,8 0-15 16,2-7-16-16,-3-5 0 15,-8-2 12-15,-15 9-12 16,-10 0 1-16,-11 5 32 16,-8 0-12-16,-6 17-11 15,-4 12-8-15,-1 14-1 0,0 4 8 16,-11-1-10-16,-3-3 0 15,0-9-12-15,5-5-99 16,4-10-41-16,5-3-107 16,25-15-113-16</inkml:trace>
  <inkml:trace contextRef="#ctx0" brushRef="#br0" timeOffset="55728.03">31755 7932 505 0,'0'0'64'15,"0"0"145"-15,0 0-193 16,0 0-16-16,0 0-37 16,0 0-54-16,-87 57-84 0,73-26-124 15</inkml:trace>
  <inkml:trace contextRef="#ctx0" brushRef="#br0" timeOffset="56395.48">31843 8148 686 0,'0'0'82'16,"0"0"230"-16,0 0-148 15,0 0-107-15,0 0-21 16,0 0-29-16,-85 25-2 16,56 17-5-16,6 3 1 15,11-2 0-15,9-5-1 16,3-3-3-16,6-4 1 0,15-7-5 15,1-8-26-15,4-15-19 16,1-1 31-16,1-18 20 16,0-15-37-16,-5-13 32 15,-8-12-8-15,-8-6 5 16,-7 3 8-16,0 14 2 16,-6 16-1-16,-12 22 44 15,-7 9-44-15,-5 9 3 16,2 22-3-16,6 1 0 15,12 1-3-15,10-4 2 16,3-4-5-16,26-5 0 16,10-8 6-16,10-10 0 15,9-2 7-15,2 0-3 16,-5-20 1-16,-4-5-1 0,-8-7 14 16,-9-2 7-16,-10 6-7 15,-9 8-9-15,-9 9-4 16,-2 11-2-16,-1 0-6 15,0 22-7-15,0 12 0 16,3 5 7-16,0 2 3 16,3-15 0-16,1-6 0 15,1-6-1-15,1-8-1 16,4-6 4-16,7 0-2 16,5-10 16-16,5-12-15 15,3-6 4-15,1-2 11 0,2-4-7 16,-4 6 10-1,-3 7-19-15,-7 12 0 0,-7 9-2 16,-2 5 2-16,-5 20-12 16,2 11 11-16,-4 7-5 15,2 0 5-15,0-4-31 16,-1-9-55-16,-1-6-116 16,-3-12-158-16,-2-11-266 15</inkml:trace>
  <inkml:trace contextRef="#ctx0" brushRef="#br0" timeOffset="58314.99">25783 9958 286 0,'0'0'336'0,"0"0"-333"15,0 0 170-15,-95-28-131 0,56 20-14 16,-7 0 30-16,-5 8-26 15,-6 0 0-15,-1 10 22 16,0 17-12-16,4 8-23 16,15-1 1-16,14-1-10 15,18-7-10-15,7-2 0 16,20-12-3-16,25-12 3 16,18 0 32-16,11-29-3 15,7-12-16-15,1-14-2 16,-6-1-3-16,-6-6-1 15,-15-4-6-15,-14 3 6 16,-15-3 25-16,-13 10-14 16,-9 19-10-16,-4 17 4 0,0 17-6 15,-14 9-6-15,-15 34-19 16,-6 21 18-16,2 11-8 16,13 9 9-16,17-10-3 15,3-10 2-15,20-15-27 16,15-19-11-16,10-16 21 15,7-11 0-15,7-11 15 16,4-25-4-16,-3-6 7 16,-8-9 0-16,-13-2 2 15,-11-2 3-15,-11 6 2 16,-9 11-7-16,-5 18 15 16,-3 15 7-16,0 5-18 0,0 16-4 15,0 14-12 1,-3 9 10-16,3-2 1 0,0-4-7 15,6-10-5-15,11-6-28 16,2-11-24-16,2-6-2 16,-4 0 43-16,-3-3 24 15,-5-14 3-15,-9 0 0 16,0-6 8-16,-3 4-8 16,-14 6 2-16,-5 6 13 15,-6 7 21-15,-2 6-27 16,-3 17 8-16,4 13-17 15,6 8 3-15,13-4-6 16,10 0-9-16,7-5 6 16,23-5-66-16,11-10-40 15,8-11-36-15,6-9 74 0,4-2 66 16,3-21 5-16,-8-3 15 16,-5-8 61-16,-10-4 17 15,-11-4 38-15,-7 0-5 16,-9 2-29-16,-4 8-28 15,-6 15-18-15,-2 11-13 16,0 6 3-16,0 2-32 16,-6 32-9-16,-15 22-8 15,-6 26 8-15,-1 21 23 16,1 19-19-16,2 20-3 0,4 6 1 16,0-5-2-1,0-17-1-15,2-31-37 0,-2-33-26 16,0-26 7-16,-3-22 18 15,2-14 22-15,-5-16 13 16,-1-28-9-16,4-16 3 16,9-10-17-16,8-11 2 15,7-1 24-15,10 8-1 16,19 6 2-16,18 7-1 16,14 10-3-16,15-2-31 15,6 0-48-15,9-3-31 16,3-4-31-16,0 4 97 15,-13-1 48-15,-17 8 19 16,-21 15 55-16,-23 12 41 16,-13 8 12-16,-7 14-37 0,0 0-9 15,-7 14-76 1,-15 18 0-16,-3 9 6 0,1 5 8 16,9-3-6-16,8-7-13 15,7-6 0-15,0-10-4 16,6-11 4-16,21-9-21 15,16-10-10-15,14-26-9 16,4-10-71-16,-2-14-23 16,-9-9-84-16,-9-10 117 15,-11-13 101-15,-12 9 16 16,-9 16 40-16,-6 31 58 16,-3 23 59-16,0 13-47 0,-15 3-90 15,-4 24-18 1,-5 9-11-16,8 5-3 15,8-7 3-15,8-4-7 0,0-7 0 16,18-12-1-16,3-8-2 16,7-3 3-16,4-3-6 15,-4-17 6-15,-1-10 12 16,-7-4-10-16,-10-2-2 16,-6 4-4-16,-4 13-14 15,0 14-16-15,-14 5-64 16,-11 28-230-16,-3 11 250 15,1 14-90-15,8-3-101 16</inkml:trace>
  <inkml:trace contextRef="#ctx0" brushRef="#br0" timeOffset="58982.75">27384 9950 623 0,'0'0'92'15,"0"0"186"-15,0 0-186 16,0 0-15-16,0 0-22 15,0 0 1-15,23-65-31 16,-23 65-18-16,0 5-7 16,0 16-12-16,0 7 12 15,5 1 2-15,1-3-2 16,2-6-6-16,3-8-20 16,1-7-6-16,11-5 18 15,3 0 3-15,13-20 0 0,9-10 10 16,4-7 1-16,5 0 8 15,-3-2-6-15,-12 6 4 16,-16 13 11-16,-13 11-14 16,-10 9-1-16,-3 0-2 15,0 0-3-15,-1 19-16 16,-7 8 13-16,1-1-5 16,6 1-43-16,1-10-53 15,0-5-53-15,8-5 20 16,21-7 68-16,10 0 9 15,3-2 60-15,-1-13-1 16,-17-2 4-16,-12-5 13 16,-8 1 103-16,-4 4 49 0,0 5-31 15,-4 5-25 1,-2 4-46-16,-1 3-34 0,-1 0-18 16,1 7-11-16,-1 8-2 15,2 2-2-15,6 2-7 16,0-8-16-16,11 0-43 15,10-9-9-15,3-2 13 16,4 0-13-16,5-13-32 16,-7 0 39-16,-3-7 66 15,-8-3 3-15,-14 0 3 16,-1 4 7-16,-3 2 41 16,-13 7 23-16,-5 7-8 0,-1 3-32 15,0 6-9 1,-1 13-15-16,4 8-6 0,6-1 0 15,9 8-2 1,4-1-8-16,37 6-108 0,30-2 50 16,26-4 12-16,13-13-79 15,0-13-151-15</inkml:trace>
  <inkml:trace contextRef="#ctx0" brushRef="#br0" timeOffset="59353.74">28683 9936 218 0,'0'0'337'0,"-5"-78"-168"16,-14 48-18-16,-2 8-21 15,0 9-31-15,-3 9-43 16,-1 4-36-16,-2 7-11 16,3 18-9-16,8 6 4 15,7 2-4-15,9-1 1 0,0-5-5 16,9-3 2-16,13-11-38 16,6-8-9-16,4-5 20 15,-1-6 29-15,2-23 1 16,-3-5 2-16,-1-8 6 15,0-9-2-15,-5-8 8 16,-2-16 49-16,-1-8-1 16,-4-10 11-16,-1 7-20 15,-4 21 8-15,-5 26-11 16,-5 25-7-16,-2 14-13 16,0 19-31-16,-18 27-14 15,-6 18 14-15,-1 15 0 0,7 7 2 16,8 3-7-16,10 3 3 15,0 1-44-15,19-1-88 16,11-5-73-16,7-26-314 16</inkml:trace>
  <inkml:trace contextRef="#ctx0" brushRef="#br0" timeOffset="61081.34">29713 9875 30 0,'0'0'55'15,"0"0"15"-15,0 0 0 16,0 0 12-16,0 0 15 15,0 0-21-15,0 0-22 16,9-20-18-16,-9 20-17 16,0 0-7-16,0 9-12 15,-3 15 0-15,-3 7 71 16,2 1-29-16,4-2 2 16,0-5-6-16,0-8-16 15,10-7 3-15,17-6 12 0,12-4 29 16,16-14 14-16,12-15-39 15,3-12-19-15,-4 2 3 16,-9 3 4-16,-14 0 15 16,-7 2-6-16,-9 5-8 15,-10 5 10-15,-6 9-21 16,-6 7-2-16,-5 8 2 16,0 0-19-16,0 11-8 15,0 20-6-15,0 10 14 16,0-1 2-16,1-1-1 15,5-9-1-15,7-7 0 16,7-9 1-16,7-5 1 16,17-9-2-16,10-1 0 15,7-20 0-15,-1-5-2 0,-8-8-19 16,-4 1 5-16,-11-4 4 16,-10 8-15-16,-12 9-12 15,-8 11-16-15,-7 6-21 16,0 3-36-16,-18 0-174 15,-2 9 85-15,2 4 66 16,4-3-5-16,10 0-6 16</inkml:trace>
  <inkml:trace contextRef="#ctx0" brushRef="#br0" timeOffset="61966.18">30710 9765 455 0,'0'0'7'15,"0"0"140"-15,0 0-72 16,0 0-29-16,0 0 11 16,0 0 11-16,19-5-3 15,-17 2 12-15,-1 3 0 16,-1 0-16-16,0 0-34 16,0 0-2-16,0 0-23 15,0 0 3-15,0 0-5 16,0 3-2-16,4 11 0 15,1 8 1-15,-4 3 2 16,-1 1 3-16,0 1-3 16,0-4 0-16,-3 2 1 0,-2-8-2 15,3-6 6-15,1-5-2 16,1-4 0-16,0 0 12 16,0-2-9-16,0 0 10 15,0 0 6-15,11-7 9 16,12-15-1-16,13-7-13 15,1-9-15-15,3-1 23 16,2 0-17-16,-6 5 6 16,-5 11-9-16,-9 12-1 15,-5 5-5-15,-1 6-1 16,-2 0-3-16,2 0 3 16,-4 17-7-16,0 6 4 0,-2 8 2 15,-5 1 2 1,-5 5 2-16,0 5-2 0,0 0-2 15,0-1-1-15,5-9-26 16,11-10-120-16,11-16-131 16,14-6-307-16</inkml:trace>
  <inkml:trace contextRef="#ctx0" brushRef="#br0" timeOffset="62196.31">30488 9356 1095 0,'0'0'55'0,"0"0"61"16,0 0 63-16,0 0-116 16,0 0-28-16,0 0-28 15,-48-23-7-15,48 23-14 16,0 0-42-16,0 0-49 15,0 17-140-15,-5 2-308 16</inkml:trace>
  <inkml:trace contextRef="#ctx0" brushRef="#br0" timeOffset="62986.41">25698 10952 254 0,'0'0'111'16,"0"0"-22"-16,0 0 136 16,-25-77-33-16,20 67-26 15,-4 6-31-15,3 1-45 16,-1 0-5-16,-8 3-25 16,-12 13-32-16,-15 28-17 15,-13 18-11-15,-3 23 6 16,4 14 4-16,7 4-7 15,12 5-2-15,16-3-1 16,19-12-5-16,16-15-49 16,31-17-43-16,17-24-40 15,16-23-120-15,8-14-196 16</inkml:trace>
  <inkml:trace contextRef="#ctx0" brushRef="#br0" timeOffset="63345.36">25965 11269 592 0,'0'0'87'15,"0"0"190"-15,0 0-107 16,-104-59-93-16,71 59-20 16,-6 8-25-16,-3 17-8 15,6 1-19-15,8 3 11 16,12 3-16-16,8-4-1 16,8-6-3-16,5-2 1 15,22-3-3-15,10-7 6 16,3-10 0-16,2 0 0 15,-5-8 0-15,-1-11 0 16,-6-10 3-16,-6-4-3 0,-2-7 6 16,-6-3-1-16,-5 3-5 15,-5 7 11-15,-4 16 4 16,-2 11 18-16,0 6 10 16,0 0-33-16,0 4-10 15,0 22-20-15,0 7 15 16,0 13 1-16,0 0 0 15,3-2-40-15,13 1-10 16,0-1-26-16,4-1-85 16,0-7-159-16,3-12-171 15</inkml:trace>
  <inkml:trace contextRef="#ctx0" brushRef="#br0" timeOffset="63547.4">26284 11486 873 0,'0'0'131'15,"0"0"108"-15,0 0-135 16,0 0-46-16,0 0-22 16,0 0-16-16,0-3 0 15,0 26-20-15,-3 14 0 16,-3 12 2-16,-4 7-2 16,-1 4-1-16,2-7-43 15,4-4-73-15,5-16-84 16,4-21-192-16,17-12-159 15</inkml:trace>
  <inkml:trace contextRef="#ctx0" brushRef="#br0" timeOffset="63945.46">26769 11222 1091 0,'0'0'73'15,"0"0"166"-15,0 0-173 16,0 0-43-16,0 0-4 15,0 0-12-15,-3 7-4 16,3 26 1-16,0 13 14 16,-3 7 15-16,-4 5-15 15,2-4-12-15,-1-8 0 16,3-15-5-16,3-12-1 16,0-9-1-16,0-10 1 15,0 0 5-15,0 0 0 0,9-10 7 16,13-13 4-16,13-6-9 15,4-2-5-15,5 6-2 16,0 3-11-16,-4 10 10 16,-6 4-30-16,-9 6 7 15,-10 2 6-15,-4 0-9 16,-7 8-9-16,-4 6 8 16,-8 11 0-16,-27 4 23 15,-17 7-1-15,-14-3-22 16,-1-6-41-16,3-1-29 15,12-9-42-15,18-14-132 16,14-3-123-16</inkml:trace>
  <inkml:trace contextRef="#ctx0" brushRef="#br0" timeOffset="64185.6">27203 10861 1076 0,'0'0'86'15,"0"0"114"-15,0 0-142 16,0 0-9-16,110-18-12 16,-69 46 2-16,5 10-1 15,2 14-5-15,-4 8-4 16,-8 9-16-16,-14 4-12 16,-16 2 3-16,-6 2-4 0,-31 5-7 15,-22 1-48-15,-25-1-51 16,-16-2-42-16,-13-12-168 15,-11-14-526-15</inkml:trace>
  <inkml:trace contextRef="#ctx0" brushRef="#br0" timeOffset="66397.72">28881 11260 292 0,'0'0'76'0,"0"0"31"16,0 0 104-16,26-81-72 15,-26 58 15-15,0 3-46 16,0 3-29-16,-11 2-24 16,-4 8-11-16,-1 3-31 15,-8 4-12-15,-7 24-1 16,-2 27-10-16,0 13 9 15,9 11-2-15,20-7-2 16,4-7 1-16,32-14-24 16,19-10-22-16,10-24 15 15,8-13 3-15,0-10 14 16,-2-23 12-16,-5-7 6 0,-11-3 6 16,-8 0 1-16,-15 3 10 15,-8 5 24 1,-10 8-9-16,-7 13-6 0,-3 5 4 15,0 9-16-15,0 0-14 16,-3 26-14-16,-7 7 3 16,4 7 9-16,6 0-5 15,0-8-5-15,14-8-15 16,12-7 9-16,7-14 12 16,12-3-13-16,0-15 17 15,-1-14-45-15,-9-3 14 16,-15-8 4-16,-12-2 26 15,-8-5-5-15,-8-2 8 16,-17 5 4-16,-8 14 2 16,-1 14 13-16,-6 16 6 0,1 13-25 15,5 27-5-15,8 9 5 16,16 7-1-16,10-6-3 16,13-13-5-16,23-7 4 15,7-10 1-15,4-15 4 16,3-5 3-16,-5-3 16 15,1-16 32-15,-4-5-18 16,-3 1-4-16,-7-7-4 16,-3 1-6-16,-11 2 2 15,-6 11-10-15,-6 6-6 16,-5 10 13-16,-1 0-18 16,0 0-9-16,2 9-9 15,4 10 7-15,3 3 9 16,6-4 0-16,1-7-10 0,8-8 8 15,6-3-4-15,4 0 8 16,5-14 0-16,-1-8 1 16,-2-1-1-16,-3 0 0 15,-6 6 4-15,-8 7 1 16,-7 6-5-16,-6 4-4 16,0 0-5-16,3 11-21 15,2 6-5-15,5-4-16 16,4 0 1-16,5-5-2 15,3-8 19-15,3 0 18 16,5-5 15-16,2-11 0 0,-1-1 7 16,-7 1 20-16,-8-5-22 15,-6-4 40-15,-6-6 7 16,-4-5 13-16,-2 0-18 16,-3 0-14-16,1 9 8 15,-2 11-4-15,0 10 4 16,0 6 27-16,0 0-56 15,0 12-12-15,-6 19-14 16,-1 11 14-16,-4 8 7 16,2 3-7-16,2 2 1 15,4-1-8-15,-2-2-3 16,4-9-60-16,-1-14-57 16,2-15-62-16,0-11-118 0,12-6-68 15</inkml:trace>
  <inkml:trace contextRef="#ctx0" brushRef="#br0" timeOffset="67052.58">30459 11232 43 0,'0'0'488'16,"0"0"-307"-16,0 0 136 16,0 0-195-16,0 0-35 15,0 0-20-15,0 0-17 16,-62-53-15-16,62 53-16 16,0-3-19-16,1 0-2 15,29-2-18-15,25-1-8 16,27-5 8-16,14 3-16 15,1-1-31-15,-14-2 27 16,-23-2-12-16,-21 0 42 16,-20 0 10-16,-12 2 16 0,-7 5 48 15,0 3 17-15,-3 3-13 16,-13 0-35-16,-8 0-15 16,-6 6-18-16,-3 14 2 15,2 2 11-15,4 2-13 16,11 3 0-16,10 2-3 15,6-6 0-15,0 1 2 16,15-3-2-16,10-9 0 16,7-5-2-16,5-7 3 15,1 0 1-15,4-17-2 16,6-6 0-16,-5-1 3 0,-5-6 0 16,-10 1 3-16,-13 2 8 15,-8 8 2-15,-7 9 26 16,0 7 2-1,0 3-19-15,0 0-22 0,0 7-12 16,-7 15-1-16,-5 8 9 16,5 4 2-16,7-2-3 15,0-5-1-15,3-1-16 16,17-7-12-16,9-9-6 16,16-7-3-16,10-3 10 15,4-13 5-15,0-13-44 16,-13-10 46-16,-12-4 26 15,-13-4 11-15,-9 8 39 16,-9 11 13-16,-3 11 5 0,0 11-5 16,0 3-28-16,0 0-35 15,-12 20-9-15,-8 13 2 16,0 15 4-16,5-4-4 16,4 3-3-16,11-4-53 15,8-4-29-15,26-5-28 16,15-15-63-16,10-19-404 15</inkml:trace>
  <inkml:trace contextRef="#ctx0" brushRef="#br0" timeOffset="67196.23">31785 10994 828 0,'0'0'157'16,"0"0"126"-16,0 0-209 0,0 0-74 15,0 0-7-15,0 0-47 16,-37 14 2-16,35 15-107 15,2-2-215 1,0-1-199-16</inkml:trace>
  <inkml:trace contextRef="#ctx0" brushRef="#br0" timeOffset="67711.35">31730 11246 1060 0,'0'0'69'15,"0"0"128"-15,0 0-140 16,0 0-35-16,0 0-22 16,0 0 0-16,-4 9-5 0,4 11 5 15,0 2 2-15,0-1-1 16,0-1-1-16,3-4-3 16,8-9 2-16,1-4 0 15,9-3 0-15,9 0 1 16,9-10-2-16,10-14 2 15,0-5-2-15,-1 3-4 16,-11 0 6-16,-13 9 7 16,-9 7-4-16,-9 6-6 15,-3 4 1-15,1 0-9 16,1 11-3-16,1 12 5 16,5 4 9-16,2-5-11 15,0-5-15-15,7-7 5 16,2-3-6-16,2-7 8 0,6 0 15 15,0-14-17-15,1-3 17 16,-6-5 4-16,-1-5 1 16,-5-2 12-16,-5-1 18 15,-1 6 8-15,-7 5 19 16,-3 12-18-16,-3 4-9 16,0 3-15-16,0 0-16 15,0 13-15-15,0 13-4 16,9 14 18-16,14 3-3 15,8 0-25-15,9-7-47 16,6-9-80-16,2-20-164 0,-5-7-123 16</inkml:trace>
  <inkml:trace contextRef="#ctx0" brushRef="#br0" timeOffset="67842.7">32717 11084 421 0,'0'0'230'15,"0"-76"75"-15,0 60-156 16,0 9-42-16,0 6-93 15,0 1-14-15,0 8-60 16,0 15-150-16,0 5-42 16,0 2-288-16</inkml:trace>
  <inkml:trace contextRef="#ctx0" brushRef="#br0" timeOffset="68656.9">32685 11269 314 0,'0'0'768'16,"0"0"-611"-16,0 0-14 16,0 0-103-16,0 0-26 15,0 0-14-15,-11-14-4 16,11 16-6-16,9 9 10 16,11 3 1-16,-1-2-1 15,3 1-8-15,-2-2-11 16,4-8-12-16,-2 0-3 15,3-3-10-15,2 0 1 16,-1-16 31-16,1-3 1 16,1-5-6-16,-1-3 12 0,-2 4-3 15,-4 6 4-15,-6 8 4 16,-5 5-5-16,5 4 3 16,-4 0-5-16,5 13-5 15,-1 4-1-15,4 0-10 16,8-1-5-16,10-4-29 15,5-4 6-15,4-7 47 16,-1-1-185-16,-8 0 164 16,-5-7-27-16,-11-7 34 15,-8-5 18-15,-7 0 37 0,-6-2 29 16,-3 0 1 0,-19 6-13-16,-5 5 3 0,-1 9-36 15,3 1-20-15,5 0 1 16,3 6-2-16,11 8-8 15,6 0 4-15,0 2-36 16,21-6-6-16,14-2 7 16,5-6 14-16,1-2 9 15,-2 0 16-15,-10 0 3 16,-6 0 13-16,-9-6 73 16,-6 2 32-16,-7 0-15 15,-1 2-19-15,0 2-7 16,0 0-20-16,0 0-33 15,0 0-25-15,0 4-2 16,-3 25-5-16,-3 24 5 16,0 20 20-16,1 19-13 0,-2 11-7 15,-2 8 3-15,-7 2-3 16,-8-8 0-16,-11-15-3 16,-12-14 3-16,-11-20 3 15,-8-16 4-15,-4-18 0 16,0-12 5-16,3-10 4 15,14 0-1-15,10-13-4 16,18-16 3-16,19-17 6 16,7-21-5-16,41-15-15 15,22-14-7-15,23 7 7 16,19 6-28-16,8 16-28 16,-3 24-19-16,-11 15-21 15,-19 15-118-15,-22 5-356 0</inkml:trace>
  <inkml:trace contextRef="#ctx0" brushRef="#br0" timeOffset="69405.55">26405 12425 362 0,'0'0'240'0,"0"0"-155"15,0 0 185-15,0 0-127 16,0 0-58-16,0 0-7 16,-52-40-41-16,7 63 2 15,-7 7-6-15,-2 9 12 16,6 2-7-16,10 5-12 15,15-3-11-15,13-4-14 16,10-6 2-16,15-7-6 16,28-10 3-16,20-16 0 15,13-3 7-15,3-23-7 16,-6-7-8-16,-21 3-55 0,-19 13-16 16,-23 12-46-16,-10 5-175 15,-17 0-536-15</inkml:trace>
  <inkml:trace contextRef="#ctx0" brushRef="#br0" timeOffset="70919.8">28278 12110 786 0,'0'0'74'16,"0"0"111"-16,0 0-25 15,0 0-75-15,0 0-40 16,0 0-18-16,0 0-19 15,14-35-8-15,50 21 0 0,23-2 3 16,4 2-3 0,-7 1-2-16,-18 6-43 0,-25 1 5 15,-21 2 22-15,-20 4 7 16,-7-3 11-16,-36 3 0 16,-23 0 0-16,-19 3 0 15,-6 21 8-15,5 6-6 16,9 5 18-16,15-4-4 15,17-2 3-15,18-8 6 16,11-5-10-16,8-2 2 16,2 3 12-16,1-2-1 15,-1 9 7-15,-1 8-14 16,1 11 2-16,-5 13 1 16,-3 14-8-16,-4 12 16 15,-4 10 6-15,-4-2-11 0,-2-5 10 16,-2-4-14-16,0-10-2 15,5-4 11-15,4-11-12 16,9-9-3-16,8-14-3 16,4-7-13-16,0-10-1 15,12-2-1-15,19-6-1 16,18-8 0-16,19 0-37 16,18-25-69-16,9-12-45 15,3-2-63-15,-11-4-186 16,-12 0-319-16</inkml:trace>
  <inkml:trace contextRef="#ctx0" brushRef="#br0" timeOffset="71275.75">29451 12401 1120 0,'0'0'33'0,"0"0"43"16,0 0 62-16,0 0-74 16,0 0 12-16,0 0-15 15,-5-23-11-15,1 23 14 16,-5 0-27-16,-15 0-16 16,-12 24-14-16,-11 15-6 15,-2 14-2-15,7 9 1 0,9 2 0 16,12-1 1-16,17-11-1 15,4-12-3-15,14-14-2 16,24-13 5-16,15-13 1 16,11 0-1-16,4-20 0 15,-9-6-1-15,-17 4-28 16,-18 7-23-16,-15 6-33 16,-9 9-14-16,-11 0-71 15,-18 0-406-15</inkml:trace>
  <inkml:trace contextRef="#ctx0" brushRef="#br0" timeOffset="71906.92">30292 12461 364 0,'0'0'34'0,"0"0"130"16,0 0-66-16,0 0-70 15,0 0 95-15,41-76-13 16,-31 63-12-16,-4 2-19 15,-3 4-9-15,-2 1-16 16,-1 6-8-16,0-2-9 0,0-3 11 16,-10 0-18-16,-8 1-6 15,-4-2-9-15,-4 2-1 16,-2 1 13-16,-3 3-18 16,-5 6-5-16,-3 17 2 15,-3 12-4-15,-1 12 0 16,7 7-3-16,6 12 2 15,11 1-1-15,10-2 0 16,9-6-3-16,0-13 2 16,22-12-1-16,10-8 0 15,7-9 0-15,8-7-2 16,4-10-4-16,3 0-58 16,-5-3-25-16,-4-14-115 15,-11-7-203-15,-12-2-129 16</inkml:trace>
  <inkml:trace contextRef="#ctx0" brushRef="#br0" timeOffset="72110.45">29994 12639 582 0,'0'0'159'0,"0"0"35"15,0 0 38-15,0 0-170 16,0 0-4-16,0 0-13 15,39 0-21-15,28 0 15 0,9 0-12 16,0-10-27 0,-8 1-2-16,-5-2-67 0,-9 2-149 15,-15-4-347-15</inkml:trace>
  <inkml:trace contextRef="#ctx0" brushRef="#br0" timeOffset="72640.97">30926 12193 474 0,'0'0'40'0,"0"0"84"16,0 0 93-16,0 0-101 15,0 0 27-15,0 0-16 16,15-46-45-16,-15 46-7 16,0 0-26-16,-1 0-29 15,-12 24-5-15,-6 11-4 16,-3 21 44-16,-5 11-1 15,-2 6-12-15,3 9-9 16,0 7-17-16,4 4-15 16,5 1 2-16,6-10-3 15,11-12-7-15,0-19-26 16,11-8-66-16,19-20-20 16,14-13-39-16,21-12-270 15</inkml:trace>
  <inkml:trace contextRef="#ctx0" brushRef="#br0" timeOffset="73045.05">31356 12518 330 0,'0'0'725'16,"0"0"-641"-16,0 0 112 16,0 0-118-16,0 0-33 15,0 0-16-15,-75-74-12 16,53 74-7-16,-8 0-9 15,-2 17 7-15,1 13-8 0,4 5 0 16,7 5-3-16,9 1-2 16,8-3 0-16,3-4 4 15,0-11-5-15,18-4-1 16,9-11-2-16,6-8 9 16,4-7 5-16,2-17-4 15,-4-6 2-15,-5 1 3 16,-6-3 0-16,-9 5 1 15,-6 7 10-15,-3 10 14 16,-6 3 22-16,0 7-11 16,0 0-20-16,0 0-22 15,0 0-14-15,0 21-11 16,-2 8-20-16,-3 10 5 16,0 8-29-16,5-5-41 15,0-5-7-15,0-5-86 0,0-14-157 16,15-8-158-16</inkml:trace>
  <inkml:trace contextRef="#ctx0" brushRef="#br0" timeOffset="73237.56">31557 12760 513 0,'0'0'390'0,"0"0"-96"16,0 0-108-16,0 0-88 16,0 0-40-16,0 0-16 15,0-14-20-15,0 14-21 16,0 5-1-16,0 16-11 15,-3 4 9-15,0 12-3 16,0 0-6-16,0 0-49 0,-1-6-28 16,1 2-51-16,3-13-114 15,0-12-401-15</inkml:trace>
  <inkml:trace contextRef="#ctx0" brushRef="#br0" timeOffset="73661.19">31930 12484 1253 0,'0'0'67'15,"0"0"69"-15,0 0-120 16,0 0 5-16,0 0-20 16,0 0 4-16,-13 16-4 15,5 14 5-15,-2 16 19 16,-1 12 2-16,1 4-10 0,-1-3-6 15,4-10-11-15,-2-15 0 16,6-14 0-16,3-11 0 16,0-5 1-16,0-4-1 15,0 0 5-15,5-7 17 16,18-16-12-16,12-7-8 16,5-4 1-16,2 0-3 15,-1 3-5-15,-1 11-14 16,-2 4-19-16,-7 8 0 15,-6 8-1-15,-8 0 11 0,-7 3 3 16,-7 14 1 0,-3 7 8-16,-4 7 8 0,-20-2 4 15,-10 0 4-15,-11 0 0 16,-7-5-11-16,-2-7-13 16,3-10-34-16,9-7-81 15,17 0-202-15,14-21-184 16</inkml:trace>
  <inkml:trace contextRef="#ctx0" brushRef="#br0" timeOffset="73923.38">32319 12266 1107 0,'0'0'180'15,"0"0"-96"-15,0 0 72 0,0 0-80 16,0 0-28-16,0 0-15 15,30 0-19-15,0 30-6 16,7 13 6-16,2 9-9 16,-6 8-5-16,-9 10 0 15,-11 12-1-15,-13 7-3 16,-3-1-1-16,-30-7-18 16,-16-15-74-16,-14-10 5 15,-4-13-37-15,5-14-30 16,14-12-211-16,18-17-271 15</inkml:trace>
  <inkml:trace contextRef="#ctx0" brushRef="#br0" timeOffset="74471.34">32554 11916 595 0,'0'0'71'0,"0"0"203"16,0 0-72-16,0 0-89 16,0 0-34-16,0 0-34 15,-5-27-12-15,8 27-29 16,27 0-2-16,16-6 5 0,15 3-5 15,5-1 3-15,3 0-5 16,-4 1 1-16,-13 3 6 16,-14 0-6-16,-16 0 4 15,-7 3-5-15,-5 18 5 16,-2 5-3-16,-2 11 1 16,-5 8 0-16,-1 9 20 15,0 3-7-15,0 2 15 16,-7 3-8-16,-4 7-3 15,-2 4 5-15,2 12-4 0,2 5-7 16,3 11 0 0,5 0-11-16,1-9-2 0,0-9 0 15,0-21-1-15,0-12 1 16,-7-14-1-16,-5-7 0 16,-12-1 0-16,-9-1 5 15,-18-5 0-15,-11 1 0 16,-13-4-5-16,-15-5 0 15,-11-4-27-15,-6-3-13 16,10 7-12-16,18-2-47 16,22 5-38-16,24-5-222 15</inkml:trace>
  <inkml:trace contextRef="#ctx0" brushRef="#br0" timeOffset="80939.11">25239 14198 43 0,'0'0'21'16,"0"0"29"-16,0 0 27 16,0 0-52-16,0 0 3 15,0 0 54-15,0-86-6 16,0 50 4-16,-5-7 12 15,-1-3-10-15,-1-3 17 16,-2-6 18-16,2 6-12 16,-4 4-29-16,5 8-9 15,1 18-26-15,4 9 5 16,-2 10-2-16,3 0-30 16,0 0-14-16,0 25-1 15,0 18 1-15,4 20 9 0,2 8 4 16,-1 1 15-16,-4 1-17 15,-1-1-4-15,0 0 2 16,-10-6-8-16,-5-13 10 16,5-10-11-16,-2-16 4 15,7-10 10-15,4-12-8 16,1-5 2-16,0 0 0 16,0 0 6-16,11-22 16 15,15-17-14-15,14-18-15 16,5-2 3-16,3 6-4 15,-5 7-2-15,-3 14-2 16,-10 15-3-16,-7 15 7 16,-4 2-25-16,-6 19-19 0,-2 13 25 15,-11 11-7 1,0 0 8-16,-15 2 7 0,-13-1 1 16,-7-7 7-1,-5-2 3-15,-3-9 0 0,2-2-3 16,6-11 4-16,8-6-1 15,9-7 1-15,9 0 1 16,6-11 6-16,3-7-8 16,0-3 0-16,3 1-4 15,19 0-3-15,6 3-13 16,10 2-5-16,4 1-5 16,5 4-11-16,2-3-16 15,2-3 16-15,3 2-4 0,0-3-40 16,-2-2-16-1,-12-1 39-15,-10-3 43 0,-13 0 18 16,-9-6 2-16,-8 3 26 16,0 2 40-16,0 7 11 15,-10 8-1-15,3 8-19 16,-1 1-17-16,-5 14-29 16,1 20-12-16,3 11 0 15,7 2-1-15,2-4 1 16,12-5-2-16,16-7-4 15,4-8 1-15,4-13 0 16,1-7-2-16,3-3 7 0,-3-16 3 16,2-11-2-1,-4-5 5-15,-4-2-4 0,-4-5 3 16,-6 5 6-16,-9 4-7 16,-4 14 6-16,-3 9 15 15,-5 7-16-15,1 3-9 16,4 17-18-16,3 6 18 15,8 1-1-15,3-1 1 16,5-7-17-16,6-10-1 16,6-6 5-16,4-3 6 15,2-17 0-15,-2-12-18 16,-1-12 13-16,-7-7-2 16,-3-6 14-16,-8-11 1 15,-5-11 1-15,-7-10 24 16,-9 6 21-16,0 14 6 0,0 27 21 15,0 25 15-15,-7 14-33 16,-4 17-39-16,-7 35-12 16,-1 18-5-16,4 19 8 15,3-2-7-15,6-3 4 16,3-8-5-16,3-3-6 16,0-13-3-16,6-14-55 15,11-16-19-15,2-14-14 16,2-16-43-16,3-3-106 15,-5-30-43-15,-8-11-52 16</inkml:trace>
  <inkml:trace contextRef="#ctx0" brushRef="#br0" timeOffset="81081.98">26465 14076 122 0,'0'0'198'15,"0"0"37"1,-88-40-30-16,65 40-13 16,10 0-82-16,7 0-41 15,6 0-31-15,10-6-25 0,38-8-4 16,30-11 37-16,22-5-41 15,10 3-5-15,6 4-61 16,-5 3-249-16,-8-3-339 16</inkml:trace>
  <inkml:trace contextRef="#ctx0" brushRef="#br0" timeOffset="82567.43">27774 14073 597 0,'0'0'70'0,"0"0"161"15,0 0-126-15,0 0-76 16,0 0 10-16,0 0-39 16,-13 0-9-16,17 23 4 15,13 13 5-15,1 11 8 16,-5 3 2-16,-3-2 0 16,-5-5 1-16,-4-6-9 0,-1-8-1 15,0-12 16 1,0-7 2-16,0-6 16 0,0-4 0 15,0 0 3-15,3-1 22 16,14-24-11-16,13-16-16 16,11-15-21-16,1-7-10 15,0 3 4-15,-8 14-6 16,-13 17 2-16,-7 16 7 16,-10 9-9-16,-1 4-7 15,3 19-5-15,-1 12 2 16,2 8 4-16,-1 7-9 15,-2-5-33-15,4-6-10 16,2-9-33-16,1-5-20 0,5-14-15 16,8-7-42-1,6 0 81-15,6-17 24 0,2-13 7 16,-8 1 56-16,-7-5 0 16,-5-5 50-16,-6 9 58 15,-7 7 30-15,-2 10-7 16,-3 9-23-16,0 4-38 15,0 1-61-15,0 22-9 16,0 7 0-16,0 3 1 16,0 0-1-16,9-8 0 15,9-1-2-15,0-8-2 16,2-6 3-16,-1-6-13 16,3-4-4-16,-1 0 11 15,-6-17 5-15,-5-6 2 16,-8-6 3-16,-2-8-2 15,-12-2 10-15,-12 2 0 0,-6 2 2 16,5 7 14-16,1 11-18 16,10 5 3-16,6 1-9 15,6 2-1-15,2-5-4 16,8-8 0-16,20-5 0 16,11-6 0-16,6-1-14 15,1 5 3-15,-3 2 4 16,-4 5 9-16,-11 8 0 15,-5 8 0-15,-4 3 0 16,-4 3 13-16,3 9-4 16,0 22 8-16,-2 5 1 0,-1 13 20 15,-2 2 9-15,-6 4-28 16,-6-2-14-16,-1-2 2 16,0-1-7-16,-3-3-1 15,-2-10-20-15,1-14-55 16,4-7-32-16,0-12-84 15,0-4-105-15,11-14-115 16</inkml:trace>
  <inkml:trace contextRef="#ctx0" brushRef="#br0" timeOffset="82717.98">28820 14139 32 0,'0'0'204'0,"0"0"115"16,0 0-70-16,0 0-51 16,0 0-71-16,0 0-29 15,-70-69-35-15,70 68-27 0,0-2-12 16,19-4-24-16,23-2 0 15,19-2-4-15,20-2-25 16,11 1-78-16,-1-2-247 16,0-2-467-16</inkml:trace>
  <inkml:trace contextRef="#ctx0" brushRef="#br0" timeOffset="83263.43">29713 14011 87 0,'0'0'903'16,"0"0"-826"-16,0 0 167 15,0 0-144-15,0 0-26 16,0 0-39-16,-49-34-16 15,49 66-18-15,0 25 10 16,0 23 13-16,-1 19-3 16,-8 10-3-16,-9 3-18 15,0-8 0-15,-4-10 0 16,2-18-7-16,5-23-6 16,6-24-14-16,4-15-11 15,2-14 14-15,3-10 10 16,0-26 11-16,0-24-19 0,3-16 6 15,16-17 7 1,0-13 8-16,-1-2-1 0,1 4-1 16,-2 15 3-16,1 25 0 15,-3 20 0-15,1 17 0 16,2 12 0-16,3 5-9 16,6 10-8-16,6 0 9 15,3 15-16-15,-1 15 5 16,-11 7 5-16,-11 9 8 15,-13 3 6-15,-9 5 0 16,-28-2 0-16,-6-2 11 16,-6-3-11-16,5-11 0 0,10-9-1 15,13-12-10 1,17-10-55-16,4-5-102 0,37-24-257 16,20-26-122-16</inkml:trace>
  <inkml:trace contextRef="#ctx0" brushRef="#br0" timeOffset="83560.23">30158 14004 218 0,'0'0'735'16,"0"0"-645"-16,0 0 55 15,0 0-117-15,0 0 12 16,-82 116-5-16,63-65-9 16,9-1 0-16,10-6-20 0,0-9-6 15,13-8 3-15,9-10-3 16,6-7 0-16,5-10-1 15,4 0 1-15,-1-21-4 16,-3-12-26-16,-11-12 6 16,-12-5 6-16,-10-4 13 15,-4 1 5-15,-20 8 0 16,-4 11 0-16,-3 16 0 16,-2 18 0-16,3 0-20 15,2 20-73-15,7 12-44 16,12 1-67-16,9 1-10 15,3-8-70-15</inkml:trace>
  <inkml:trace contextRef="#ctx0" brushRef="#br0" timeOffset="84127.74">30483 14050 515 0,'0'0'172'0,"0"0"89"15,0 0-58-15,0 0-114 16,0 0-15-16,0 0-17 15,12-61-4-15,-21 61-20 16,-4 0-8-16,-4 0-8 16,1 0-8-16,-2 5 9 15,3 1-6-15,0 0-9 16,3 2 2-16,4-6-5 16,4 1 0-16,3-1 2 15,-1-2-1-15,2 0 1 0,0 0 3 16,0 0 3-1,0 0 15-15,0 0-20 0,0 0 4 16,0 0 16-16,0 0-5 16,0 0 3-16,0 0-2 15,-3 0-14-15,-3 0 13 16,0 0-18-16,-1 0 0 16,-3 2-1-16,0 5-2 15,0 3 0-15,-2 6-5 16,5 7 1-16,2 3 2 15,5 6 3-15,0-1-1 16,15-1 2-16,9 3-2 16,9-6 1-16,3-1-7 0,2 0-22 15,-3-9 8 1,-7 0-4-16,-11-7 12 0,-6-3 8 16,-6-2-5-16,-4 0 9 15,-1 0-7-15,-3 8-4 16,-21-2 12-16,-11 5-4 15,-13-5 5-15,-6-2 0 16,2-8 0-16,3-1 1 16,8 0-13-16,15 0-27 15,11-1-41-15,15-15-62 16,21-7-115-16,28-10-362 16</inkml:trace>
  <inkml:trace contextRef="#ctx0" brushRef="#br0" timeOffset="84449.1">30902 13925 822 0,'0'0'150'16,"0"0"76"-16,0 0-126 15,0 0-60-15,0 0-12 16,0 0-5-16,-49 25-1 16,28 0-6-16,5 0 2 15,8 1-15-15,8-2 5 16,0-1-6-16,6 0-1 15,15 1-1-15,4-2 3 16,4 1-4-16,0-4 1 16,-4-2 0-16,-6-3-5 15,-7-4 5-15,-5-1-5 0,-5-2 3 16,-2 0-13-16,0 3 0 16,-18 2-4-16,-7 0-3 15,-5-3-6-15,1-3-29 16,4-6 5-16,12 0-47 15,13-25-112-15,0-12-104 16,32-10-141-16</inkml:trace>
  <inkml:trace contextRef="#ctx0" brushRef="#br0" timeOffset="84624.56">31122 14006 296 0,'0'0'185'16,"0"0"115"-16,0 0-34 15,89-22-92-15,-71 27-90 0,-6 20-39 16,0 11-10-16,-8 7-16 15,-4 6-12-15,0-3-7 16,0 1 0-16,0-7-4 16,-4-8-61-16,1-9-44 15,3-12-91-15,0-11-236 16,19-14-125-16</inkml:trace>
  <inkml:trace contextRef="#ctx0" brushRef="#br0" timeOffset="84741.87">31423 13905 650 0,'0'0'115'16,"0"0"74"-16,0 0-49 16,0 0-140-16,0 0-19 0,0 0-164 15,11-8-126-15,2 35-213 16</inkml:trace>
  <inkml:trace contextRef="#ctx0" brushRef="#br0" timeOffset="85304.88">31684 13905 320 0,'0'0'72'0,"51"-90"145"16,-32 51-18-16,-4 11-14 16,-9 13-42-16,-3 5-27 15,-3 10-27-15,0 0-21 16,0 0-40-16,0 6-13 16,0 24-13-16,-2 23-2 15,-4 13 16-15,-2 9 9 16,3-2 4-16,0-1-8 15,5-5-9-15,0-8 2 16,0-15-13-16,5-15-1 16,1-12 2-16,1-11-1 15,-4-5 4-15,2-1 1 0,8-5 6 16,10-17 10-16,8-14-21 16,8-7-1-16,-1 3 1 15,-5 4-1-15,-6 14 0 16,-10 8-13-16,-8 11-11 15,-2 3 9-15,-6 0-41 16,-1 22-7-16,0 10 11 16,0 6 10-16,-10-5 19 15,-11 0 8-15,-7-7-8 16,-11-6 20-16,2-4-15 16,1-12-12-16,9-4-46 15,12-4-41-15,15-26-69 0,9-15-67 16,32-18-64-16,20-16 51 15</inkml:trace>
  <inkml:trace contextRef="#ctx0" brushRef="#br0" timeOffset="85799.19">32231 13706 224 0,'0'0'146'15,"0"0"98"-15,0 0-94 16,0 0-94-16,0 0-28 16,0 0 50-16,61 148-12 15,-62-64-2-15,-15-3-8 16,2-4 9-16,-1-5-22 15,6-9-33-15,5-12-6 16,4-13-4-16,0-14-4 16,10-18-14-16,23-6-17 0,10-3-38 15,5-30-36-15,-2-6-39 16,-10-12 117-16,-9-5 31 16,-8 3 0-16,-7 11 6 15,-6 15 29-15,-6 14 44 16,0 10 18-16,0 3-44 15,0 0-44-15,0 10-9 16,0 12 0-16,-1 2 9 16,1 2-6-16,4-4-1 15,15-2 0-15,7-8-2 16,-1-3-11-16,5-9-14 16,-3 0-31-16,-5-9-45 0,-6-8 54 15,-8-7-12 1,-6-1 53-16,-2-2-17 0,0 4 23 15,-10 3 60-15,-6 9 47 16,-6 11-30-16,-2 0-23 16,-6 21-20-16,-1 15 23 15,4 8-8-15,9 4-6 16,11 2-20-16,7-6-19 16,12-5-4-16,22-10-2 15,12-5-2-15,9-12-34 16,11-4-93-16,4-8-296 15</inkml:trace>
  <inkml:trace contextRef="#ctx0" brushRef="#br0" timeOffset="86603.34">28167 15623 410 0,'0'0'29'0,"0"0"25"16,-15-84 70-16,-3 71-39 15,-8 9-19-15,-3 4 1 16,-9 1-22-16,-2 21-4 16,4 9-2-16,5 2-7 0,6 3-3 15,11-3-10-15,11-6-11 16,3-3-1-16,11-9-7 16,19-8 6-16,7-7-1 15,9-3 5-15,3-21-4 16,-4-2 11-16,-6-4-15 15,-11 4 8-15,-7 2-3 16,-12 9 12-16,-3 7-8 16,-6 4-1-16,0 4-10 15,0 7-15-15,0 18-2 16,-6 10 12-16,1 5 5 16,5-4 2-16,2-9-2 0,23-11-5 15,8-10-40-15,8-6-20 16,6-20-5-16,0-18 0 15,-3-6 19-15,-5-5 32 16,-5-4 19-16,-5-7 32 16,-4-6 97-16,-1-10-37 15,-4-6-8-15,-6 8-12 16,-6 23-28-16,-7 21 19 16,-1 23-7-16,0 7-23 15,-9 37-33-15,-6 26-4 16,-4 23 4-16,4 10 0 15,9 1 0-15,6-11-3 16,0-6-22-16,6-22-78 0,7-17-133 16,-1-28-164-1,0-13-141-15</inkml:trace>
  <inkml:trace contextRef="#ctx0" brushRef="#br0" timeOffset="86770.77">28446 15433 521 0,'0'0'160'0,"0"0"-32"16,0 0 84-16,0 0-155 16,0 0-30-16,0 0-6 15,65-9 33-15,31-2-37 16,20 5-17-16,15-1-17 16,5 4-459-16,-3-7-221 15</inkml:trace>
  <inkml:trace contextRef="#ctx0" brushRef="#br0" timeOffset="87128.72">30372 15400 819 0,'0'0'75'15,"0"0"89"-15,0 0-46 16,0 0-77-16,0 0-16 16,-87-6-12-16,37 25 21 15,-3 12 6-15,-2 5-2 16,5 6-2-16,9 6-13 15,14 2-2-15,10-2-4 16,17-1-15-16,3-8-2 16,38-6-3-16,30-10-6 15,29-6-6-15,26-11-74 16,17-6-121-16,9 0-402 16</inkml:trace>
  <inkml:trace contextRef="#ctx0" brushRef="#br0" timeOffset="87579.04">31489 15701 675 0,'0'0'355'0,"0"0"-205"15,0 0 10-15,0 0-71 16,0 0-25-16,0 0-41 16,26-36-3-16,-26 36-12 15,-6 9-6-15,-6 5 11 16,1 10 8-16,0-5-6 0,6 1 0 16,2-8-15-16,3 0 0 15,0-4 4-15,2-7-4 16,12-1 5-16,3 0-5 15,4-1 1-15,-1-12 5 16,-7-3-6-16,-6-4 0 16,-5 1 2-16,-2 5 1 15,0 1-3-15,0 9 0 16,-9 1 0-16,2 3-5 0,1 0-1 16,0 0-1-1,3 0 4-15,1 0-5 0,2 6-2 16,0 2-38-16,5-5-29 15,14 3-13-15,7-6-104 16,-1-3-515-16</inkml:trace>
  <inkml:trace contextRef="#ctx0" brushRef="#br0" timeOffset="88610.58">5575 11659 0 0,'0'0'0'16</inkml:trace>
  <inkml:trace contextRef="#ctx0" brushRef="#br0" timeOffset="89384.54">5335 11517 56 0,'0'0'136'15,"0"0"50"-15,0 0-20 16,0 0-29-16,0 0 17 16,0 0-31-16,-30-17-50 15,30 17-24-15,0 0-11 16,0 0-27-16,0 0-8 0,24 0-3 15,18 0 6-15,22 0 9 16,18 0 4-16,12 3-14 16,15-3 17-16,16 0-2 15,14 0-6-15,13 0-1 16,18 0 4-16,12 0-2 16,15-3-13-16,18-7 6 15,7 3-3-15,8-5-1 16,-2 2-5-16,5 2 2 15,1-1 0-15,3 4 5 16,3 5-6-16,-7 0 5 16,-2 0-5-16,-7 5 2 15,4 5-2-15,-1 3 0 0,-2-4 4 16,-4 1-5 0,-2 1 1-16,-4-5 0 0,7 1 4 15,-1-3-4-15,-2-1 0 16,-4-1 1-16,4-1-1 15,2 2 4-15,4-3-4 16,6 0 3-16,-4 0-8 16,2 0 6-16,0-6-1 15,-1-5 1-15,-4 2-1 16,1-2-2-16,-4 1 2 16,-1 1 0-16,-2 5 5 15,0-5-5-15,-3 2-1 16,-9-1 1-16,-11 3 0 15,-9 1-2-15,-11-1 4 0,-12-1-2 16,-11-3 1-16,-22 4-1 16,-17-6-1-16,-18 2 1 15,-17 2 2-15,-25 0-2 16,-15 0 0-16,-22 7 1 16,-7-3 5-16,-8 3-6 15,-1 0 5-15,0 0 0 16,0 0 0-16,0 0-1 15,0 0-4-15,0 0 0 16,0 0-5-16,0 0 4 16,0 0-10-16,0 0-12 15,0 0-24-15,0 0-23 16,0 0-83-16,0 0-184 16,0 3-168-16</inkml:trace>
  <inkml:trace contextRef="#ctx0" brushRef="#br0" timeOffset="97486.03">10480 11378 63 0,'0'0'214'15,"0"0"-160"-15,0 0 133 16,0 0-50-16,0 0-45 15,0 0 18-15,0 0-5 16,0 0-25-16,-24-20 0 16,21 20-24-16,0 0-18 15,3 0-22-15,-3 13-16 16,0 21-5-16,-3 15 5 16,3 14 13-16,-4-8-5 15,5-5 1-15,2-17-9 16,0-12 0-16,0-13 3 15,0-7 0-15,0-1-3 16,0 0 18-16,0 0 10 0,0 0 11 16,0-6 2-16,0-14 2 15,0-11-11-15,0-18-21 16,0-4-6-16,0 3 1 16,0 10-5-16,0 18 6 15,0 15 2-15,0 7-2 16,0 0-7-16,0 0-3 15,0 6-13-15,0 17-12 16,2 17-4-16,8 14-17 16,-1 5-42-16,-3 6-105 15,-6-4-184-15,0-2-335 0</inkml:trace>
  <inkml:trace contextRef="#ctx0" brushRef="#br0" timeOffset="98343.26">10590 12018 170 0,'0'0'41'15,"0"0"43"-15,0 0 13 16,0 0-46-16,0 0 21 16,0 0 31-16,18-42-18 15,-14 35 26-15,-3 2 20 16,1 3-18-16,-2 2-11 15,0 0-38-15,0 0-17 16,0 0-2-16,0 0-25 16,0 0-1-16,0 0 7 15,-10 0-9-15,-5 14-9 16,-9 11-8-16,2 13 0 16,-1 5 8-16,4 6-5 15,10-1 9-15,6-9-2 0,3-7-9 16,3-10-2-16,25-5 1 15,14-10-6-15,15-7-10 16,7-7-70-16,0-20-136 16,5-9-543-16</inkml:trace>
  <inkml:trace contextRef="#ctx0" brushRef="#br0" timeOffset="99397.96">10138 11265 0 0,'0'0'29'0,"0"0"33"0,0 0 22 16,0 0-47-1,0 0-13-15,0 0 26 0,6 0 15 16,-6 0-13-16,0 0 3 16,0 0 0-16,0 0-9 15,0 0-11 1,0 0-12-16,0-3 11 0,-3-2 2 16,0 3 9-16,0-1-4 15,0 3 15-15,-3-3-7 16,2 3-14-16,1 0-10 15,0 0-2-15,3 0 3 16,-3 0-10-16,3 0-9 16,0 0 2-16,0 0-9 15,0 0-1-15,0 0 0 0,0 0-13 16,0 0-73-16,0 0-122 16,0 0-92-16,3 6-38 15</inkml:trace>
  <inkml:trace contextRef="#ctx0" brushRef="#br0" timeOffset="99929.99">10044 11324 59 0,'0'0'226'15,"0"0"-158"-15,0 0 121 0,0 0-74 16,0 0-47-16,0 0 29 16,0-35 9-16,0 35-19 15,-3-2-12-15,-3 0-7 16,-1 2-13-16,1 0-17 15,-8 0-12-15,-2 7 0 16,-7 19-22-16,1 7 3 16,0 16-1-16,4 5 2 15,12 2 10-15,3-1-2 16,3-5-11-16,6-11-2 16,15-8 1-16,1-8-6 15,5-8 2-15,-6-1-23 0,3-4-64 16,-8-3-148-1,-10-1-280-15</inkml:trace>
  <inkml:trace contextRef="#ctx0" brushRef="#br0" timeOffset="100457.9">9595 11956 268 0,'0'0'70'15,"0"0"66"-15,0 0 10 16,0 0-80-16,0 0-21 16,-83-30 33-16,47 51-17 15,-3 4 18-15,0 8-4 16,9 6-28-16,8-3-18 16,9-6-8-16,13-6-17 15,0-4-8-15,19-7 3 16,11-7-2-16,6-6 3 15,6 0 4-15,-1-13-3 16,-2-10 3-16,-6 0-1 0,-3-4 13 16,-8 4-9-16,-3-6 17 15,-5 5 28-15,-5 4-1 16,-5 8-28-16,-1 8 7 16,-3 4-9-16,0 0-17 15,0 19-4-15,3 15-6 16,0 10 5-16,11 5 1 15,8-3-19-15,11-7-71 16,10-5-133-16,11-9-276 16</inkml:trace>
  <inkml:trace contextRef="#ctx0" brushRef="#br0" timeOffset="101206.38">11912 11405 92 0,'0'0'86'16,"0"0"-9"-16,0 0 58 16,0 0-50-16,0 0-8 15,0 0-18-15,-26-11 0 16,22 11 3-16,1-4-3 16,-3-1 9-16,0 0 12 15,-2-4-15-15,2 2-13 16,2 4 12-16,1-3-14 0,0 6 23 15,3-1-29 1,0 1-10-16,0 0 0 0,0 0-19 16,0 0-5-16,3 0-10 15,18 1 5-15,10 15 5 16,8 10 1-16,4 11-2 16,-1 9 0-16,-6 10-6 15,-11 3 5-15,-7 0-8 16,-18 2 0-16,-3-3-3 15,-27 2-29-15,-10 3-63 16,-8-9-124-16,-4-10-361 16</inkml:trace>
  <inkml:trace contextRef="#ctx0" brushRef="#br0" timeOffset="101739.31">12010 12210 563 0,'0'0'130'16,"0"0"-17"-16,0 0 90 15,21-76-94-15,-18 54-40 0,-3 2 14 16,0 6-22-1,0 7-1-15,0 4-1 0,0 3-18 16,0 0-8-16,0 0-33 16,0 17 1-16,0 15-5 15,0 14 7-15,0 12-3 16,0-3 5-16,0 1-3 16,0-10-2-16,0-10 0 15,0-9 1-15,0-10 6 16,0-11-7-16,0-3 0 15,0-3 1-15,4 0 2 16,-1 0 10-16,11-6 10 16,5-14 10-16,8-7 12 15,5 1-32-15,3-1-11 0,1 7-2 16,-6 8 0-16,-5 5-1 16,-1 4-2-16,-9 3-7 15,-2 0 10-15,-3 7-15 16,-3 8 4-16,-7 5 8 15,0 2-6-15,-17 3 0 16,-19 1-3-16,-10-2-26 16,-12-1-19-16,-9-4-69 15,-6-11-159-15,-5-5-493 16</inkml:trace>
  <inkml:trace contextRef="#ctx0" brushRef="#br0" timeOffset="107018.53">10365 11282 175 0,'0'0'0'0,"0"0"0"16,0 0 13-16,-97 62-8 15,61-26-3-15,-3 1 0 16,-7 7 2-16,-2 5 2 16,-1 3 12-16,4 1 4 15,9-4-12-15,14-15-10 16,15-11 0-16,7-17-27 16,19-6-44-16,20-9-34 15</inkml:trace>
  <inkml:trace contextRef="#ctx0" brushRef="#br0" timeOffset="107205.9">10863 11232 53 0,'0'0'6'0,"0"0"-6"16,-49 76 34-16,4-29-30 15,-7 8-2-15,-8 6-2 16,-4-2-2-16,3 0 0 15,9-6 2-15,16-11 0 16,20-18 0-16,16-11-32 16</inkml:trace>
  <inkml:trace contextRef="#ctx0" brushRef="#br0" timeOffset="107403.22">11230 11347 128 0,'0'0'0'0,"0"0"0"16,0 0 10-16,-91 107-10 16,33-47-13-16,-5 1-25 15,-1-1 24-15,9-7 13 16,16-11 1-16,19-15 2 16,20-13-2-16,10-14-10 15,36-17-54-15</inkml:trace>
  <inkml:trace contextRef="#ctx0" brushRef="#br0" timeOffset="107596.93">11798 11327 283 0,'0'0'16'16,"0"0"-9"-16,0 0 7 16,-58 90 32-16,6-31-34 15,-11 8-2-15,2-1-6 16,6-4-4-16,10-12 0 15,15-14-1-15,17-16-1 16,13-12-31-16,22-8-74 16,24-21 24-16,13-20-64 15</inkml:trace>
  <inkml:trace contextRef="#ctx0" brushRef="#br0" timeOffset="107746.15">11919 11464 191 0,'0'0'66'0,"0"0"-46"16,0 0 17-16,-49 76 46 15,0-21-7-15,-3 9-50 16,0-5-18-16,5-6 6 16,5-5-1-16,8-7-13 15,10-8 0-15,9-7-85 16,5-10-185-16</inkml:trace>
  <inkml:trace contextRef="#ctx0" brushRef="#br0" timeOffset="111697.33">6212 6652 111 0,'0'0'44'0,"0"0"11"16,0 0 59-16,0 0-35 16,0 0-33-16,0 0 0 15,-16 0-26-15,16 0-6 16,0 0-8-16,0 0 0 16,0 0-6-16,0 0-16 15,6 0 9-15,13 0 7 16,2-4 1-16,3-1-1 15,-3-2-3-15,-5 2 0 16,-7 2-1-16,-3 3 1 16,-6 0 3-16,0 0 1 15,0 0-1-15,-15 3-71 0,-9 9 17 16,-7 2 43-16,-5 5 11 16,6-1 0-16,-1-1 0 15,7-1 11-15,2-5 8 16,8-3 9-16,4-4 9 15,7 0-7-15,3-4-2 16,0 0 1-16,0 0-28 16,0 0-1-16,24-7 0 15,7-3 14-15,8-4 28 16,1-5-31-16,-4 5-1 16,0 0 0-16,-8 3-7 15,-4 0 2-15,-12 5-4 0,-6 3 0 16,-3 3 5-1,-3 0 6-15,0 0 6 0,-18 0-18 16,-12 0-34 0,-3 12 31-16,-1 5-1 0,4 2 4 15,0-1 4-15,8-1 8 16,3-3-3-16,5-6 0 16,8-1 0-16,3-7 20 15,3 0-24-15,0 0-4 16,3 0 1-16,15-5 5 15,9-9 22-15,6-4 5 16,7-3-26-16,-6-1 7 16,-1 5-8-16,-6 3-6 15,-9 4 1-15,-8 5-1 0,-7 2 5 16,-3 3 4-16,0 0-8 16,-7 0 20-16,-11 0-22 15,-3 0-9-15,-4 0 3 16,2 0-5-16,1 7 11 15,6-1 0-15,2 1 0 16,8-2 12-16,-1-2-11 16,7-2-1-16,0-1 0 15,0 0-1-15,0 0-2 16,0 0-2-16,0 0-5 16,0 0 7-16,0 0-13 15,0 0 5-15,0 0 5 16,0 0 0-16,0 0 6 0,0 0-2 15,0 0 2-15,0 0-3 16,0 0 3-16,0 0-11 16,0 0-1-16,0 0-4 15,0 0 3-15,0 0-3 16,0 0-4-16,0 0 14 16,0 0-11-16,0 0 6 15,0 0 4-15,0 3-14 16,0 4-28-16,0 8-24 15,-3 2 7-15,0 2-113 16,-5-7-23-16</inkml:trace>
  <inkml:trace contextRef="#ctx0" brushRef="#br0" timeOffset="127221.83">13214 5547 16 0,'0'0'9'0,"0"0"-9"16,0 0-1-16,0 0-23 15</inkml:trace>
  <inkml:trace contextRef="#ctx0" brushRef="#br0" timeOffset="128459.24">13357 5400 347 0,'0'0'72'0,"0"0"97"16,0 0-64-1,0 0-22-15,0 0-14 0,36-75-13 16,-26 74-30-16,-4 1 0 16,4 0-23-16,-1 0-1 15,2 0 2-15,-8 5-2 16,0 4-2-16,0 2 3 15,-3-1 0-15,0 0-6 16,0-1 6-16,-3-1-3 16,-6-2 4-16,-2-3 0 15,4 1-2-15,1-4 16 16,0 0-10-16,3-7 14 16,-4-7-19-16,4-5 0 15,3-1 11-15,0 3-14 0,13 5-3 16,3 2 3-16,4 7-7 15,2 3 6-15,-2 0-3 16,-1 3-4-16,-4 11 5 16,-3-1-10-16,-9 2-22 15,-3 1-12-15,-14 1 16 16,-15 3 26-16,-10-4 3 16,0-2 2-16,1-3 12 15,12-8-11-15,5-3 8 16,12 0 2-16,-1-6 15 15,10-15-1-15,0-5-23 16,13 3 6-16,11-1-12 16,4 10 4-16,-2 9-2 15,-1 3-4-15,-1 2 2 16,-4 2-1-16,-1 9 2 0,-9 4 1 16,-10 5-3-16,0-3 1 15,-10 3 4-15,-13-3 3 16,4-4-3-16,-1-7 8 15,13-3 4-15,4-3 18 16,3 0 36-16,0-8 10 16,0-17-26-16,4-4-40 15,19-1-5-15,-1 7 11 16,1 6-15-16,-1 12 0 16,-1 5-1-16,0 22 0 0,-11 26-1 15,-10 19 1 1,-13 19-1-16,-35 10-8 0,-16 9 0 15,-15 2-62-15,-6-2-33 16,-12-10-213-16,-6-18-115 16</inkml:trace>
  <inkml:trace contextRef="#ctx0" brushRef="#br1" timeOffset="141600.37">16323 4877 103 0,'0'0'141'16,"0"0"62"-1,0 0-40-15,0 0-41 0,0 0 27 16,0 0-9-16,0 0-35 15,6-92-20-15,-13 70-7 16,-6 0-46-16,-4 5 10 16,1 8 6-16,1 6-24 15,0 3 2-15,-2 0-19 16,-3 31-7-16,-7 31-3 16,2 20 3-16,1 20-1 15,9 11 1-15,4-2 0 16,1-7-4-16,1-12 1 0,0-14-52 15,-1-20-52-15,2-15-30 16,0-16-97-16,-6-13-9 16,-11-14 24-16,-4 0-80 15</inkml:trace>
  <inkml:trace contextRef="#ctx0" brushRef="#br1" timeOffset="141736.74">15766 5420 387 0,'0'0'230'16,"0"0"5"-16,0 0-96 15,24-95-54-15,31 58-42 16,21-5 21-16,19 3-61 16,10 3-3-16,-2 6-3 15,-5 3-231-15,-14-2-307 0</inkml:trace>
  <inkml:trace contextRef="#ctx0" brushRef="#br1" timeOffset="141970.34">16607 4824 349 0,'0'0'679'16,"0"0"-535"-16,0 0 40 15,0 0-122-15,0 0-25 16,0 0-20-16,-28 7-10 16,22 26-7-16,-1 22 0 15,1 22 1-15,-1 19-1 16,6 0 0-16,1-5 0 15,0-17-31-15,21-21-67 0,7-25-40 16,11-24-123-16,10-9-63 16,6-36-151-16</inkml:trace>
  <inkml:trace contextRef="#ctx0" brushRef="#br1" timeOffset="142193.44">16956 5013 287 0,'0'0'212'0,"0"0"56"15,0 0-1-15,0 0-101 16,0 0-59-16,0 0-31 16,-52-13-27-16,25 23-27 15,5 9-21-15,-4 10 3 16,10 1-4-16,2 7 0 0,10-4-8 16,4 2 7-1,4-5-14-15,19-10-35 0,10-6-26 16,4-14-60-16,10 0-75 15,9-20-155-15,2-16-10 16</inkml:trace>
  <inkml:trace contextRef="#ctx0" brushRef="#br1" timeOffset="142425.07">17134 4789 357 0,'0'0'448'0,"0"0"-228"16,0 0 10-16,0 0-111 0,0 0-37 15,0 0-25-15,-42-17 3 16,42 17-20-16,9 0-14 16,38 6-23-16,20 11-2 15,14 7 7-15,-3 12-8 16,-22 11-8-16,-18 10 6 16,-25 12-27-16,-13 7-17 15,-35 11-34-15,-27-1-24 16,-25-4-76-16,-4-17-272 15</inkml:trace>
  <inkml:trace contextRef="#ctx0" brushRef="#br1" timeOffset="144114.12">18421 5079 381 0,'0'0'54'15,"0"0"134"-15,0 0-6 16,0 0-75-16,0 0-16 0,0 0-37 16,-8-76-37-16,25 66 5 15,2 3-19-15,8 7-3 16,-2 0 0-16,4 17-15 15,-2 14 14-15,-11 10-1 16,-9 5 4-16,-7 3-7 16,0-6 5-16,-13-11-8 15,-2-13 8-15,6-7 4 16,4-8 2-16,4-4 0 16,1 0 17-16,0-9 29 15,6-29-13-15,18-16-37 16,10-10-4-16,5 5 4 0,-2 12-4 15,-5 16 2-15,-7 15 0 16,-4 13-1-16,-8 3 0 16,0 16-11-16,0 18 7 15,-7 11 2-15,-6 5 3 16,0-4-39-16,0-6-49 16,0-10-44-16,0-12 21 15,10-10 18-15,6-8 28 16,10-3-2-16,4-20 51 15,1-10-9-15,-1-2 25 16,-7-6 16-16,0-2 27 16,-11 7 41-16,-2 7-22 15,-7 15 82-15,-3 11-15 0,0 3-31 16,0 0-73 0,0 3-17-16,0 20-8 0,3 2 0 15,8 5 5-15,-4-5-5 16,5-13-1-16,1-1-8 15,0-5-21-15,-2-6-6 16,-2 0 6-16,0 0 6 16,-3-20 15-16,-1-10-1 15,-5-5 7-15,0 2-10 16,0 9 13-16,0 15-2 16,-8 9 4-16,-4 5 4 15,2 25-6-15,-6 13-2 16,5 4-1-16,6-1 2 15,5 0-1-15,0-8-3 0,19-6-16 16,6-15-129-16,9-14 138 16,11-3-25-16,7-20 15 15,12-12 1-15,2-8 16 16,-15 0 3-16,-11-3 4 16,-25 2 39-16,-11 8 77 15,-4 8-24-15,0 10 30 16,-6 11-43-16,-7 4-47 15,-7 4-18-15,0 17-16 16,5 6-5-16,7 0 1 16,8-2-1-16,0-4-7 15,20-6-32-15,8-8-26 16,3-7 14-16,2-3-23 0,-5-16-17 16,-5-5 22-16,-8-3 47 15,-8-3 27-15,-7 2 16 16,0 11 16-1,-12 7 74-15,-14 10-53 0,-9 3-11 16,-4 24-29-16,-1 13-6 16,4 4 6-16,14 1-8 15,9 2-4-15,13-6-1 16,7-4 0-16,25-11-8 16,13-9-31-16,14-12-4 15,15-5 12-15,10-6 6 16,5-19-72-16,-1-8-15 0,-10-9-8 15,-20-5 73 1,-16-6 45-16,-23 0 4 0,-18 7 19 16,-1 13 126-16,-14 16 6 15,-16 17 30-15,-9 6-125 16,-9 24-51-16,2 13 3 16,5 7 8-16,12 2-11 15,16-4-7-15,13-7-4 16,9-7 3-16,17-11-13 15,12-12-6-15,3-11-10 16,3-9 1-16,0-27 17 16,-3-11-19-16,-5-11 31 15,-10-12-2-15,-3-12 4 16,-7-10 18-16,-3 0 32 0,-7 17-1 16,-6 26 15-16,0 28 44 15,0 15-34-15,0 6-19 16,0 4-57-16,-6 29-7 15,-5 22 4-15,2 21 3 16,9 5-2-16,0 5 2 16,30 1-37-16,10-2-31 15,14-13-318-15,7-23-519 16</inkml:trace>
  <inkml:trace contextRef="#ctx0" brushRef="#br1" timeOffset="144946.25">20897 5006 1016 0,'0'0'13'15,"0"0"195"-15,0 0-156 16,0 0-21-16,0 0-2 16,0 0-27-16,24-30 2 15,1 27 9-15,5 3-13 16,0 0-2-16,-2 19-8 15,-1 9-49-15,-12 3-5 16,-4 2-7-16,-6-3 11 16,-4-9 16-16,-1-7-9 15,0-8 34-15,0-4 19 16,0-2 8-16,0-4 15 0,0-24 95 16,10-15-109-16,7-10 9 15,12 2-18-15,2 7 0 16,0 13 1-16,-2 12 3 15,-7 16 7-15,-2 3-11 16,-4 8-12-16,-1 16 11 16,0 5-1-16,-2-1 2 15,-4 2-12-15,-2-4-30 16,-1-6-16-16,-3-6-10 16,-1-7-41-16,2-6 23 15,11-1 35-15,6-9 45 16,9-18 6-16,2-10 6 0,-4-5 3 15,-7 2 8-15,-8 9 100 16,-4 13 28-16,-8 12-74 16,1 6-60-16,2 7-11 15,6 24 0-15,4 10 12 16,1 6 5-16,5 1-7 16,-2-9 6-16,4-8-16 15,0-8 1-15,-7-13-2 16,-1-7-11-16,-5-3-9 15,-5-20-2-15,-4-14 10 16,0-11-4-16,-10-10 6 16,-17-7 8-16,-5-5-6 15,0 5 8-15,0 10 1 16,7 16 24-16,10 17-14 16,12 4-8-16,3 3-2 0,29-5-21 15,14-2 21-15,15-3 4 16,3 5-4-16,5-4-3 15,-4 3 3-15,-8 6 16 16,-9 3 3-16,-12 9 25 16,-10 0-7-16,-3 12-1 15,-4 19 3-15,-1 13-15 16,-4 11-4-16,-11 11 10 16,0 4-20-16,-3 5-7 15,-14-2-3-15,2-3-9 16,1-11-115-16,-3-13-44 15,2-19-143-15,8-17 193 16,7-10-138-16</inkml:trace>
  <inkml:trace contextRef="#ctx0" brushRef="#br1" timeOffset="145105.73">21964 4874 542 0,'0'0'210'0,"0"0"91"15,0 0-151-15,0 0-62 16,0 0-88-16,0 0-2 15,10-50-32-15,54 36 14 16,19 6-47-16,4 2-150 16,-13 6-132-16,-6 0-117 15</inkml:trace>
  <inkml:trace contextRef="#ctx0" brushRef="#br1" timeOffset="146077.46">16855 5978 547 0,'0'0'45'0,"0"0"197"15,0 0-99-15,0 0-50 16,0 0 11-16,0 0-33 16,-11-27-26-16,9 27-22 15,-1 0-23-15,3 10-1 16,0 21-11-16,0 18 8 15,0 14 4-15,0 1 2 16,0-5-2-16,0-12 0 16,-1-14 4-16,1-10-4 15,0-12 3-15,0-9-3 16,0-1 0-16,0-1 13 0,0 0-9 16,0-1 9-16,23-25 17 15,10-11-13-15,12-9-14 16,11 0-3-16,-1 7-6 15,3 11-3-15,3 13-20 16,-5 10 7-16,-10 5 6 16,-17 9-10-16,-9 13 0 15,-20 7 15-15,0 1 11 16,-23 8 2-16,-20-1-2 16,-12 1 0-16,-10-1 9 15,-6-8-9-15,6-7-24 16,13-11-10-16,13-5-9 0,19-6-89 15,20-25-74-15,14-16-52 16,28-11-214-16</inkml:trace>
  <inkml:trace contextRef="#ctx0" brushRef="#br1" timeOffset="146432.9">17433 6113 621 0,'0'0'8'0,"0"0"74"15,0 0 33-15,0 0-68 16,0 0 2-16,2 75-20 16,5-72-7-16,4 2 1 15,1-5-13-15,4 0 17 16,8-5-19-16,-3-15 3 16,0 0-1-16,-5-8-6 0,-7-6-4 15,-9-5-7-15,0-2-1 16,-5 7 3-16,-12 9-12 15,-4 19 17-15,-6 6-4 16,-7 17 4-16,-8 28-10 16,-2 14 10-16,4 8 5 15,11 1 17-15,15-7-9 16,14-6-3-16,4-11-10 16,31-13 1-16,12-13-3 15,11-14-6-15,10-4 3 0,0-17-14 16,0-13-201-1,-16-12-158-15</inkml:trace>
  <inkml:trace contextRef="#ctx0" brushRef="#br1" timeOffset="148073.26">18829 6142 401 0,'0'0'84'0,"0"0"90"16,0 0 0-16,0 0-62 15,0 0 19-15,0 0-59 16,-56-31-49-16,14 48-4 15,-7 12-13-15,4 5 7 16,10 4-13-16,15-1 0 16,14-6-2-16,6-2-3 15,13-9-1-15,19-9-10 16,14-11-9-16,3 0 25 0,0-23 0 16,0-7 11-16,-8-8-6 15,-8 1 13-15,-13 6 25 16,-6 4 4-16,-8 13-19 15,-6 9 26-15,0 5-26 16,0 10-28-16,-14 32-5 16,-2 22-1-16,-10 29 3 15,6 8 3-15,5 8 0 16,-6-3 1-16,2-9-1 16,-1-18 0-16,1-21 0 15,-2-21 2-15,4-20-1 16,-3-15 1-16,-3-2 2 0,1-9 15 15,-5-27-14-15,14-23-5 16,10-22-1-16,6-10-23 16,29 2-6-16,21 9-7 15,11 17-20-15,4 6 21 16,4 10-16-16,-7 5 14 16,-6 6 26-16,-14 5 12 15,-5 3 4-15,-12 5 1 16,-5 2 16-16,-7 8 21 15,-7 3-12-15,-6 7 8 16,-3 1 13-16,0 2-17 16,0 0-10-16,-3 13-24 15,-9 16 4-15,-1 12 3 16,-3 8 0-16,5-3-6 0,8-9 4 16,3-9-3-16,0-11-4 15,11-10-3-15,18-7-41 16,16-11-33-16,10-27-71 15,4-15-236-15,-7-9 67 16,-13 1 98-16,-12-6 202 16,-13-1 19-16,-7 2 47 15,-7 15 160-15,0 15-170 16,0 27 136-16,-6 6-18 16,-3 3-1-16,-4 6-84 15,-1 14-50-15,4 5 6 16,4 0 9-16,6-2-34 15,0-3 5-15,12-5 8 0,6-6 2 16,1-4 5-16,4-5-12 16,-3 0-5-16,-2-16 26 15,-1-12-3-15,-8-5 8 16,-6-2-19-16,-3 5-6 16,0 10-10-16,-15 15-8 15,-8 5-17-15,-6 22-25 16,-4 21-59-16,4 9-62 15,6 4-77-15,7-2-49 16,8-4-47-16</inkml:trace>
  <inkml:trace contextRef="#ctx0" brushRef="#br1" timeOffset="148979.16">19498 6249 489 0,'0'0'150'15,"0"0"182"-15,0 0-185 16,0 0-23-16,0 0-23 15,0 0-44-15,0 0-20 16,7-67-37-16,-3 83-17 16,10 7 14-16,5 8 1 15,5 0 2-15,-1-3 4 16,-6-9-1-16,-1-8-4 16,-6-11 1-16,-6 0 0 15,5 0 11-15,7-24-8 16,10-15 8-16,7-14-11 0,2-7 0 15,-2 2-40-15,-3 7-14 16,-3 19 4-16,-7 11 1 16,-3 13-49-16,0 8-80 15,-2 2-46-15,2 17 68 16,2 1 0-16,0 3 55 16,-4-3 53-16,-3-6 48 15,-6-6 6-15,-6-2 71 16,0-4 44-16,0 0 10 15,0 0 0-15,0-2-17 16,0 0-38-16,0 0-31 16,0 0-31-16,7 0-8 15,6 0-1-15,6 0 25 16,3 0 12-16,2-4-25 16,-5-9-2-16,-1-1 8 0,-4-1-21 15,-7-7 8-15,-3-6 4 16,-4 1-9-16,0 1-5 15,-3 7 4-15,-11 13 0 16,-5 6 10-16,-7 2-14 16,-7 24-1-16,-3 14 1 15,8 9 2-15,4 4 8 16,11-5-7-16,10-5 1 16,3-6-3-16,10-8-1 15,14-12 0-15,7-7-2 0,5-10 4 16,6 0 27-1,7-13-13-15,2-9-6 0,1-7 40 16,-3-5-47-16,-12-7 3 16,-8 3 4-16,-16 8 20 15,-7 14-2-15,-4 8 10 16,-2 8-12-16,0 0-20 16,0 0-6-16,0 8-10 15,0 4 0-15,0 5 8 16,0-3 1-16,0-2-3 15,8-5 3-15,8-4-4 16,0-3 5-16,9 0 0 0,9-12 6 16,8-15 7-1,7-6-1-15,2-4 4 0,1 1-1 16,-4 7 0-16,-14 10-11 16,-8 9 0-16,-8 10-8 15,-7 0-1-15,-1 18-3 16,-4 13 2-16,-6 5 3 15,0 2-6-15,0-6-1 16,0-3-50-16,0-3-5 16,0 1-40-16,16-8-147 15,18-8-47-15</inkml:trace>
  <inkml:trace contextRef="#ctx0" brushRef="#br1" timeOffset="149357.67">21489 6103 974 0,'0'0'51'15,"0"0"141"-15,0 0-110 16,0 0-43-16,0 0 16 16,0 0-19-16,43-30 2 15,-40 27 5-15,-3 3-8 16,0 0-18-16,0 0 8 15,0 0-25-15,0 0-5 16,-9 6 2-16,-1 7-8 16,-2 1 9-16,1 1-1 0,7-2-2 15,4-4-2 1,0-4 2-16,0-4-15 16,7-1 14-16,10 0 6 0,-1 0 3 15,6-14-3-15,-1-5 1 16,-4-2 2-16,-4 1-3 15,-5 4-11-15,-5 6-1 16,-3 9-11-16,0 1-25 16,-17 5-79-16,-25 18-110 15,-19 5-301-15</inkml:trace>
  <inkml:trace contextRef="#ctx0" brushRef="#br0" timeOffset="157215.37">2410 14386 25 0,'0'0'0'0,"0"0"-2"16,0 0 2-16,-3-102 3 16,13 66 3-16,-2-3 5 0,-5-5 39 15,0-1 68-15,-3-6 33 16,0-9 7-16,-9-2 10 16,-4 3-58-16,-1 15 20 15,1 19-33-15,10 14 8 16,0 11-46-16,3 0-39 15,0 36-20-15,0 25-9 16,-3 18 8-16,0 7 2 16,-5-7 1-16,-2-7-2 15,-2-3 3-15,-7-2-6 16,-1-14 3-16,1-13 0 16,5-18 1-16,7-11 1 15,4-9 3-15,3-2-5 0,0 0 3 16,0 0 20-1,0 0-23-15,6 0-9 0,6-2 4 16,10 2-5-16,14-4 6 16,12 0-4-16,10-5-29 15,7-11 21-15,1-6-14 16,-5-3 2-16,-14-12 0 16,-16 1 5-16,-13-5-33 15,-17-2 31-15,-1-5-2 16,-28-5-5-16,-11-2-36 15,-10-7 33-15,-6 3 27 16,0 13 8-16,4 20 42 16,2 30-3-16,7 23-15 15,6 27-20-15,15 20-4 0,18 5-4 16,9-8 1 0,33-1 2-16,22-17-34 0,15-13-69 15,9-16-10-15,-1-17 3 16,-5-3-3-16,-9-30 50 15,-12-11 57-15,-6-6 2 16,-13-1 5-16,-15 0 4 16,-15 5 28-16,-9 9 101 15,-6 9-36-15,-8 12 5 16,-5 13-17-16,-2 18-46 16,6 23-39-16,-1 2 0 15,16-1-1-15,0-3-3 16,10-9-1-16,16-5-6 0,5-13 7 15,3-8-30-15,2-4 15 16,-6-4 13-16,-5-19 0 16,-5 0-3-16,-10-7 18 15,-7-3-8-15,-3 0 8 16,-7 0 17-16,-16 1 4 16,-2 7 8-16,-2 17-13 15,0 8 20-15,-4 25-45 16,4 22-7-16,2 15 6 15,16 7 0-15,9 2 0 16,9-6-5-16,28-9-5 16,8-10-38-16,13-13-56 0,3-19 21 15,3-14 24-15,-1-3 0 16,-5-27 27-16,-6-10 13 16,-10-6 20-16,-9 0 55 15,-14 0 61-15,-10 0 30 16,-9 2 44-16,-1 5-64 15,-13 13-24-15,1 9-35 16,4 10 10-16,6 7-8 16,-5 17-69-16,-5 32-3 15,4 20 2-15,-4 24 2 16,5 10 2-16,2 9 0 16,-3 6-2-16,-1-1 1 15,-2-5-2-15,0-14-4 16,-6-21-12-16,-3-26-54 15,-7-26-8-15,-5-22-18 0,0-9-62 16,-4-35-127-16,7-21 32 16,9-14 55-16,9-9 67 15,12 5 131-15,0 8 57 16,24 5 42-16,12 14-21 16,12 4-36-16,13 3-10 15,10 6-19-15,4-3-9 16,4 4-4-16,-1-1-2 15,-10 3-22-15,-10 1-25 16,-16 3 46-16,-12 3 6 16,-15 7 26-16,-3 3 101 15,-8 7 18-15,-4 6 18 16,0 4 3-16,0 3-68 16,0 20-70-16,-12 30-29 0,-1 18-2 15,4 13 8-15,3-2-7 16,6-10 1-16,0-17-2 15,9-15-11-15,15-23-84 16,7-14-101-16,5-27 4 16,6-29-288-16</inkml:trace>
  <inkml:trace contextRef="#ctx0" brushRef="#br0" timeOffset="157444.74">4033 13878 638 0,'0'0'7'0,"-43"80"120"15,29-34 13-15,11-7-89 16,3-3-12-16,6-10-12 16,15-9-12-1,4-5-4-15,1-12 4 0,4 0-2 16,1-14 16-16,-4-13-24 16,-6-7-5-16,-12 1-16 15,-9 4-34-15,0 9-32 16,-6 18-77-16,-18 4 11 15,-3 30-117-15,-4 12 85 16</inkml:trace>
  <inkml:trace contextRef="#ctx0" brushRef="#br0" timeOffset="157897.46">4255 14333 721 0,'0'0'240'15,"0"0"-36"-15,0 0-134 16,0 0-21-16,0 0-19 16,0 0-21-16,8-26-9 15,8 30-8-15,9 6 0 16,11 2 8-16,3-5 0 16,4-3-1-16,-1-4-26 15,0 0-10-15,-2-14-22 16,-4-6-26-16,-2-6 30 15,-1-3 44-15,-3-1 11 0,-2 9 1 16,-7 5 5-16,-9 10-5 16,-3 6-1-16,-2 10-35 15,-1 16 17-15,2 7 9 16,-2-2 9-16,4-6 8 16,-1-5-8-16,3-10-15 15,6-7-3-15,6-3 12 16,4-7 6-16,2-12 5 15,1-1 1-15,-8 3 2 16,-7 5 18-16,-7 7 22 0,-6 5-12 16,0 0-36-1,3 5-3-15,-3 12-1 0,3 2 4 16,3 0-3 0,-3-9-82-16,4-3-141 0,1-7-76 15</inkml:trace>
  <inkml:trace contextRef="#ctx0" brushRef="#br0" timeOffset="158051.37">5316 13977 801 0,'0'0'63'0,"0"0"118"16,0 0-94-16,0 0-87 15,0 0-12-15,0 0-28 16,-51 59-256-16,51-36-202 0</inkml:trace>
  <inkml:trace contextRef="#ctx0" brushRef="#br0" timeOffset="158257.91">5659 14086 528 0,'0'0'402'15,"0"0"-63"-15,0 0-179 16,0 0-84-16,0 0-76 15,0 0-5-15,-12 112 5 16,4-40 0-16,-2-1 3 16,1-4-11-16,-9-6 8 0,-6-1-50 15,-7-5-52-15,4-11-71 16,0-21-229-16,8-17-28 16</inkml:trace>
  <inkml:trace contextRef="#ctx0" brushRef="#br0" timeOffset="158468.47">5399 14463 223 0,'0'0'139'16,"0"0"131"-16,0 0 22 16,0 0-74-16,0 0-118 15,24-89-58-15,27 65-38 16,19 4-4-16,9 1-5 16,0 12 4-16,-7 3-4 15,-14 4-18-15,-12 4 7 16,-10 13-3-16,-14 9 5 15,-13 7 3-15,-9 4 11 0,0 5-8 16,-19-1-18-16,-5-7-192 16,6-17-152-16</inkml:trace>
  <inkml:trace contextRef="#ctx0" brushRef="#br0" timeOffset="158603.34">6273 14258 642 0,'0'0'350'0,"0"0"-138"16,0 0-155-16,0 0-57 16,0 0-30-16,0 0-243 15,-68 52-287-15</inkml:trace>
  <inkml:trace contextRef="#ctx0" brushRef="#br0" timeOffset="159150.29">6381 14485 1138 0,'0'0'69'0,"0"0"134"16,0 0-148-16,0 0-11 16,0 0-44-16,0 0-6 15,-45 10 3-15,39 21-1 16,2-2 3-16,4 0-6 0,4-5-23 15,11-7-8-15,7-8-35 16,2-6-3-16,2-3 2 16,2-12 0-16,2-12-20 15,-8-9 19-15,-10-3 56 16,-6-1 14-16,-6-3-1 16,-6 5-9-16,-12 11 15 15,-1 11-1-15,5 13-2 16,-2 0 3-16,1 10-16 15,6 10 10-15,8 0-4 16,1-3 8-16,10-1-1 16,15-7 4-16,5-1-5 0,6-8 8 15,-2 0 1-15,2-8 13 16,-3-10-12-16,0 0 20 16,-5-1 11-16,-4 4-9 15,-2 6 22-15,-5 2 4 16,-4 4-4-16,2 3-15 15,1 0-20-15,1 10-6 16,5 7 2-16,2 0-3 16,3 0 0-16,-6-1-8 15,6-4 0-15,-5-2-3 16,2 0-1-16,-3-5-49 16,3 0-83-16,1-5-248 15,5 0-265-15</inkml:trace>
  <inkml:trace contextRef="#ctx0" brushRef="#br0" timeOffset="159787.49">1655 14866 174 0,'0'0'40'15,"0"0"95"-15,0 0 5 16,-80-11 1-16,62 11-64 16,12 0 45-16,0 0 10 15,6 0-60-15,0-2-4 16,0 2-21-16,0 0-26 0,19 0-20 15,20 0 2-15,37 16 38 16,45 1-13-16,40 5-18 16,45-2 17-16,37 2-13 15,29-1-11-15,32-1-1 16,33-3 5-16,18 0-5 16,22-5-2-16,10-1 0 15,2 4 0-15,-1 0 0 16,-18 2 0-16,-27-3-1 15,-27 0 5-15,-37-3-9 16,-36-2 1-16,-37-8-1 16,-42-1 3-16,-40 0-14 0,-42 0 13 15,-37-1 3-15,-26-2 0 16,-13 0 15-16,-6 3-15 16,0 0-3-16,0 0-33 15,0 0-104-15,0 0-264 16</inkml:trace>
  <inkml:trace contextRef="#ctx0" brushRef="#br0" timeOffset="161567.72">9525 14056 139 0,'0'0'35'16,"0"0"41"-16,0 0 89 16,0 0-55-16,0 0-18 15,0 0-34-15,0 0 14 16,-10-50-22-16,10 50-1 16,0-2-2-16,0 2-24 15,0 0-7-15,0 0-9 16,0 0 17-16,0 0-14 0,0 0 3 15,0 0 18-15,0-3-3 16,0 2 13-16,0 1-8 16,0 0-8-16,0 0 4 15,0 0-19-15,0 0-10 16,4 14-7-16,17 28 0 16,9 24 7-16,10 17 0 15,-1 9 5-15,-5 0-2 16,-1-15-3-16,-3-11-2 15,-5-20 1-15,-4-16 1 16,-9-18 0-16,-3-4 1 16,-3-8 5-16,5 0 0 15,8-20 17-15,3-13 24 0,2-10-23 16,-2-4-16 0,-8-5 0-16,-5-5-8 0,-5-3 2 15,-4-1-6-15,0 7-9 16,0 12-44-16,-7 17-52 15,1 20-148-15,0 5-96 16</inkml:trace>
  <inkml:trace contextRef="#ctx0" brushRef="#br0" timeOffset="161766.75">9677 14430 570 0,'0'0'39'0,"0"0"98"16,0 0 75 0,0 0-119-16,0 0-33 0,0 0-8 15,124-44-27-15,-57 24-25 16,9 4-8-16,-5 6-158 16,-3 0-271-16</inkml:trace>
  <inkml:trace contextRef="#ctx0" brushRef="#br0" timeOffset="162297.67">10892 14195 596 0,'0'0'4'16,"0"0"179"-16,0 0-51 16,0 0-62-16,0 0 21 15,0 0-16-15,7-16-30 16,-10 16-5-16,-15 3-26 16,-3 10-5-16,-12 7-9 15,3 8 0-15,-1 6 6 16,1 3-1-16,8-1 5 0,7 0-10 15,12-6 1-15,3 0-5 16,13-10 4-16,14-1-6 16,6-9 4-16,2-5 1 15,3-3 1-15,-5-2 0 16,-3 0-14-16,-11 0 11 16,-7 0-12-16,-8-2 15 15,-4 2 1-15,0 0 6 16,0 0-6-16,-10 0-1 15,-12 12 2-15,-11 12-4 16,-3 8 4-16,1 1 3 16,12 0 8-16,11-3-11 15,9-6 1-15,3-4-3 16,6-5-3-16,23-8 3 16,15-7-7-16,13-3-20 0,10-17-36 15,3-11-100-15,-3 0-177 16,5-6-167-16</inkml:trace>
  <inkml:trace contextRef="#ctx0" brushRef="#br0" timeOffset="162699.23">11577 14096 729 0,'0'0'96'0,"0"0"110"0,0 0 3 16,0 0-124 0,0 0-37-16,0 0-22 0,-16-13-11 15,16 13-15-15,0 0 0 16,16 0 0-16,20 3 0 16,9 11 8-16,10 1-8 15,1 2 1-15,0 0-1 16,-8-4-1-16,-9 0 1 15,-14-4-14-15,-11-1 6 16,-4-5 5-16,-10 0-3 16,0 4 5-16,0 12-2 15,-21 8 3-15,-15 13 11 16,-11 13-9-16,-6 0-1 0,1 5 5 16,7-1-6-16,5-8-3 15,16-9 3-15,10-11-2 16,14-8 0-16,4-8-46 15,27-13-99-15,12-5-250 16,16-26-362-16</inkml:trace>
  <inkml:trace contextRef="#ctx0" brushRef="#br0" timeOffset="163173.64">12307 14090 883 0,'0'0'53'16,"0"0"127"-16,0 0-74 16,0 0-93-16,0 0-1 15,0 0 3-15,-51 72 7 16,38-39-3-16,7 6-10 16,3-3 5-16,3 1-5 15,0-7-6-15,6-3 9 16,13-5-12-16,-3-8 0 15,10-4 0-15,4-4 2 16,4-6-2-16,6 0 1 16,-4-13 0-16,-3-4 8 15,-8-5-9-15,-11-2 4 16,-4-2 5-16,-7-6-4 0,-3-5 4 16,0 1-9-16,-7-2 2 15,-12 6 0-15,2 5-2 16,-1 11 0-16,-3 6 3 15,-1 7-3-15,-5 3-3 16,1 0 1-16,1 10 0 16,4 2-5-16,5 0 5 15,1-3 2-15,6-1 0 16,6-3 0-16,-2-2 0 16,5-3-3-16,0 0-12 15,0 0-32-15,0 0-58 16,0 3-138-16,0-3-240 15</inkml:trace>
  <inkml:trace contextRef="#ctx0" brushRef="#br0" timeOffset="163782.14">14064 13832 450 0,'0'0'124'0,"0"0"88"16,0 0 37-16,0 0-112 15,0 0-41-15,0 0-26 16,-15-3-11-16,15 3-17 15,-3 0-32-15,0 10-4 16,3 15-6-16,0 16-3 16,0 14 1-16,3 11 4 0,3 4-1 15,3-1-1 1,-6-3-6-16,0-3 5 0,1-7-76 16,-4-10-78-16,0-9-240 15,0-15-202-15</inkml:trace>
  <inkml:trace contextRef="#ctx0" brushRef="#br0" timeOffset="165189.07">13903 14212 702 0,'0'0'110'0,"0"0"148"15,0 0-168-15,0 0-86 16,0 0-4-16,0 0 0 15,126-37 12-15,-54 24-12 0,0 0 1 16,-2-4-2-16,-6 0-17 16,-1 0-24-16,-14-2-7 15,-10-1 0-15,-14 0 37 16,-10-3 12-16,-12 4 10 16,-3-7 31-16,0 2 28 15,0 2-25-15,-11 8 7 16,5 3-14-16,3 6 24 15,0 5-11-15,2 0-21 16,-2 5-29-16,0 22 0 16,-4 16 0-16,1 10-1 15,3 7 2-15,3-1 8 16,0-3-9-16,0-9-1 0,0-15-1 16,9-12 2-16,4-10 0 15,2-7 1-15,6-3 1 16,9 0 30-16,8-23-7 15,8-6-10-15,1-5-4 16,-4 2-10-16,-10 5 10 16,-13 8-11-16,-7 15 3 15,-10 4-8-15,0 0 1 16,0 7-12-16,4 12 3 16,3 8 8-16,6 3-27 15,6-4-25-15,17-9-47 16,13-10 37-16,7-7 12 0,3 0-89 15,-10-17 93 1,-13-6 18-16,-19 0 33 0,-9-7 27 16,-10-1 83-16,-1 5 6 15,0 6-55-15,0 11-5 16,-4 6-6-16,1 3-2 16,1 0-21-16,1 0-27 15,1 10 3-15,0 9-7 16,0 8 3-16,4-5-1 15,16-1 1-15,1-9-3 16,3-7-1-16,1-5-11 16,2 0-3-16,-4-21 13 15,2-5-1-15,-5-7 1 0,-3 4 6 16,-8 2 4-16,-6 4 3 16,-3 12-1-16,0 5 3 15,-6 6 18-15,-20 7-27 16,-3 23-9-16,-10 12 9 15,6 11 1-15,11 0 4 16,8-3-5-16,14-8 2 16,0-11-5-16,29-8 3 15,14-13 0-15,5-10 0 16,10 0 2-16,12-27 7 16,-6-6-9-16,0-4-4 15,-7-6-15-15,-20-7 19 0,-13 0 2 16,-17 9 16-1,-7 10-8-15,0 19 17 0,-10 8-4 16,-10 4-19-16,0 0-2 16,2 20-2-16,-2 0-2 15,13 3-1-15,7 2-2 16,3-3 4-16,21 1-4 16,5-7 5-16,9-7-11 15,-5-1-5-15,-4-2-4 16,0-3 17-16,-9 0-4 15,2 2 5-15,-3 1 0 16,2 4-4-16,-5 5 2 16,-3 2-35-16,3-4 32 15,-7-3-60-15,-1-3 39 16,0-7 0-16,-2 0 0 0,5-7 28 16,-1-13 3-16,2-5-1 15,-3-6-4-15,0-5 2 16,-3-1 0-16,-3 11 0 15,0 6 2-15,0 11 18 16,-3 6 17-16,0 0-28 16,0 3 0-16,3-1 0 15,2 1-8-15,7-3-1 16,11 3-2-16,3-7 2 16,6 1 6-16,-2-5-6 15,-3-1-7-15,-3-5-1 16,-10 0-10-16,-5 5 7 0,-7-3 11 15,-2 3 0-15,0 5 1 16,-11 1-1-16,-3 6 9 16,-10 0 5-16,0 11-9 15,-3 14 8-15,2 5 1 16,-1 6 1-16,10 3 14 16,6-2-22-16,10-3-7 15,0-6 0-15,28-7-5 16,30-5-23-16,28-5-28 15,25-5 2-15,12-6-446 16</inkml:trace>
  <inkml:trace contextRef="#ctx0" brushRef="#br0" timeOffset="165865.64">17751 14125 577 0,'0'0'88'15,"0"0"188"-15,0 0-100 0,0 0-96 16,0 0-44-16,0 0-23 16,-13-10-13-16,10 12-1 15,3 6 1-15,0-1-6 16,0 0 6-16,6-4-5 16,11-3 0-16,3 0-21 15,1 0 10-15,0-13 7 16,-9-4-11-16,-1-2 20 15,-8-1 2-15,-3 3 5 16,0 0-4-16,-6 8 0 16,-8 5 17-16,-6 4-6 15,-5 7-13-15,-8 19 8 16,1 18-5-16,9 2-1 0,6 3 3 16,14-4-6-16,3-4-2 15,17-9 0-15,12-8-19 16,15-10-11-16,6-14-26 15,6 0-1-15,-2-24-13 16,-8-9-61-16,-14-2 111 16,-6-2 22-16,-11 0 36 15,-6-2 89-15,-6 7-10 16,0 11-16-16,-3 8-18 16,0 9 7-16,0 4-11 15,0 0-47-15,0 0-30 16,3 7 0-16,9 12-7 15,12 10 7-15,4 8 0 0,14 1 1 16,4 1-2-16,0-3-9 16,-4-6-106-16,-15-11-51 15,-9-8-298-15,-10-11-103 16</inkml:trace>
  <inkml:trace contextRef="#ctx0" brushRef="#br0" timeOffset="166054.1">18365 14120 414 0,'0'0'180'15,"0"0"158"-15,0 0-152 16,0 0-68-16,0 0-55 16,0 0-45-16,-68-13-7 15,29 57-9-15,0 9 2 0,-3 1 1 16,-1 2-2 0,8-4-3-16,5-2-2 0,6-9-6 15,13-6-61 1,11-15-114-16,0-13-170 0,17-7-113 15</inkml:trace>
  <inkml:trace contextRef="#ctx0" brushRef="#br0" timeOffset="166234.75">18469 14086 366 0,'0'0'551'16,"0"0"-297"-16,0 0-75 15,0 0-95-15,0 0-68 0,0 0-13 16,23 14-1-1,-14 18 6-15,2 7-2 0,-2-5-6 16,-3-1-8-16,4-3-51 16,-3-8-80-16,2-8-145 15,8-14-333-15</inkml:trace>
  <inkml:trace contextRef="#ctx0" brushRef="#br0" timeOffset="166379.12">18758 13815 689 0,'0'0'133'16,"0"0"156"-16,0 0-189 16,0 0-100-16,0 0-25 15,0 0-32-15,0 63-81 16,0-24-189-16,3 2-165 0</inkml:trace>
  <inkml:trace contextRef="#ctx0" brushRef="#br0" timeOffset="166925.81">18882 14056 781 0,'0'0'79'0,"0"0"207"16,0 0-151-16,0 0-44 16,0 0-29-16,0 0-34 15,-26-26-7-15,25 26 0 16,-2 3-21-16,-3 14-2 15,0 12 2-15,-2 4-3 0,8 4-5 16,0 2 8-16,8-2-7 16,5-4-20-16,2-7-21 15,-5-6 28-15,0-4-7 16,-10-9 18-16,0-1 6 16,0 2 0-16,-20 1 3 15,-8-5 6-15,-5-1-6 16,-3-3-1-16,7 0-11 15,4-7-17-15,14-13 9 16,11-16-62-16,7-17-87 16,32-17-146-16,12-8 118 0,8-6-51 15,10 2 86 1,-5 13 162-16,-5 16 64 0,-8 16 171 16,-9 17 33-1,-11 10-2-15,-2 7-87 0,-13 3-65 16,2 0-30-16,-1 24-35 15,-1 8-14-15,-4 18-26 16,-4 9 8-16,-8 11-4 16,0 0-4-16,-17 2 2 15,-5-5-10-15,-4-5 3 16,7-13-6-16,5-12 2 16,7-14-6-16,7-14-48 15,0-4-73-15,15-5-114 16,22-5-134-16,8-17-117 15</inkml:trace>
  <inkml:trace contextRef="#ctx0" brushRef="#br0" timeOffset="167069.64">19327 14142 461 0,'0'0'166'16,"0"0"27"-16,0 0-19 16,0 0-51-16,0 0-55 15,0 0-32-15,-65 0-27 16,72 0-9-16,22 0-22 15,8 0-84-15,12 0-332 16</inkml:trace>
  <inkml:trace contextRef="#ctx0" brushRef="#br0" timeOffset="167560.13">19377 14403 968 0,'0'0'161'15,"0"0"-104"-15,0 0 90 16,118-53-133-16,-56 17-8 16,3-1-4-16,-4-2 1 15,-5 2-3-15,-7-2 0 16,-10-3 1-16,-10 5 1 15,-13 4-2-15,-10 9 8 16,-6 12 1-16,0 4 25 0,-22 8-26 16,-13 0-6-16,-5 8 10 15,-5 14-10-15,9 1 3 16,10-3 5-16,10 4-9 16,11-7 4-16,5 0-5 15,1 0 0-15,25 4 6 16,3-1-3-16,10-3 3 15,3-4 4-15,-3 0-2 16,-3-3 1-16,-11-3-9 16,-7-2 1-16,-14 3-7 0,-4-4 6 15,0 6-8-15,-13 2 5 16,-20 4-3-16,-6-5 2 16,-4-2-15-1,0-2-17-15,4-4-6 16,8-3-43-16,2 0-52 0,16-13-207 15,13-10-199-15</inkml:trace>
  <inkml:trace contextRef="#ctx0" brushRef="#br0" timeOffset="169275.19">23901 7529 20 0,'0'0'52'0,"0"0"-21"16,0 0 61-16,-14 89-7 0,14-53 3 15,0 9 33-15,0 5-37 16,5 8 1-16,-2 5-19 16,0 9-12-16,-3 8 16 15,0 12-17-15,0 4-25 16,-5 7 3-16,-5-2-7 15,-3 2-7-15,-6 3-4 16,-1-3 2-16,-3-3-1 16,1-3-9-16,2 2 5 15,4 7 4-15,4 6-5 0,5 4-3 16,0 3 5 0,5 3-11-16,2 0 11 0,0 0-11 15,0-5 3 1,0-8 3-16,0-5-6 15,-2-1 0-15,-2 0 3 0,-1-2-3 16,-1 6 4-16,0-6 1 16,-1-1 0-16,0 6 4 15,-1 0-4-15,-1 3-4 16,-3-1 0-16,2 5 1 16,-3 6-1-16,0 3-1 15,3-1 0-15,-2 3 7 16,5-8-5-16,-1-1-2 15,3 0 11-15,4-3-4 16,-1 1 3-16,-1 8-2 0,-1 5-3 16,0 0 10-16,-2 4-14 15,-3 1-1-15,-2-2 6 16,-1 3-4-16,2 4 0 16,-3-4-2-16,0 9 2 15,2 4 3-15,0 8-2 16,1 2-1-16,-1-3 12 15,5 0-5-15,-1-3 1 16,4-1-3-16,1 5-3 16,2-2 11-16,0 1-7 15,0-4 0-15,0-8 6 16,3 5-7-16,-1-4 2 0,-2 5-3 16,0 3-3-16,0-1 11 15,-5 5-13-15,-8-8 2 16,-5 3 4-16,-7 3-2 15,-2-6 1-15,-1-9-1 16,5-13-4-16,7-17 14 16,3-16-11-16,0-15-4 15,3-22 4-15,1-17-4 16,6-18 0-16,2-15-24 16,-1-5-76-16,-2-30-128 15,-14-23-501-15</inkml:trace>
  <inkml:trace contextRef="#ctx0" brushRef="#br0" timeOffset="170641.33">20950 13967 482 0,'0'0'60'16,"0"0"85"-16,0 0 22 15,78-87-62-15,-68 75-3 16,-4 2 1-16,-4 6-34 16,-2-1-14-16,0 5-6 15,0-5-25-15,-6 5-10 16,-19-3-8-16,-10 3-5 16,-7 0-1-16,-2 13 0 15,2 8 0-15,6 4 0 16,8 2 0-16,7 4 0 15,10 0-4-15,11 3 4 16,0 2-3-16,19 1 2 0,10-1 1 16,8-2-4-16,1-2 4 15,-2 1 0-15,-7-4 0 16,-3-2-1-16,-13-7 3 16,-8 0-4-16,-5-3 4 15,0 0-2-15,-15 1 0 16,-11-4 0-16,-3 1 6 15,-6-7-5-15,-1-4 5 16,2-4-1-16,6 0-2 16,4-7 3-16,9-13-4 15,12-7-2-15,3-2-3 16,15-1-50-16,16 3-54 0,10 9-213 16,2 1-375-1</inkml:trace>
  <inkml:trace contextRef="#ctx0" brushRef="#br0" timeOffset="171060.94">21462 13960 435 0,'0'0'99'0,"0"0"71"15,0 0 39-15,0 0-55 16,0 0-61-16,0 0 29 16,0-35-50-16,0 35-3 0,0 0-5 15,0 0-23-15,0 0-15 16,1 0-5-16,12 8-16 16,6 9 8-16,11 8-1 15,6 1-2-15,-1 3 2 16,-1-3-11-16,-6-3 4 15,-11 1-5-15,-6-7 0 16,-7-3-4-16,-4 3 4 16,0 7-5-16,-16-1 5 15,-11 4-2-15,-7 3 0 0,-10-5 0 16,-2 2 2 0,3-4-2-16,4-3 1 0,12-9-26 15,14-6-30-15,10-2-38 16,3-3-41-16,27-5-107 15,15-22-292-15</inkml:trace>
  <inkml:trace contextRef="#ctx0" brushRef="#br0" timeOffset="171376.78">22032 14004 775 0,'0'0'166'0,"0"0"19"16,0 0-75-16,0 0-58 15,0 0-25-15,0 0-2 16,-6 55 10-16,-3-18 3 0,6-1-15 16,3 0-12-16,0 0-5 15,8-6-6-15,8-6 0 16,3-10 0-16,4-6 0 16,3-8 0-16,7-8 3 15,0-16-2-15,-1-9-1 16,-10-3-2-16,-5-9-1 15,-11 1 0-15,-6 0-6 16,0 7 2-16,-12 12 0 16,-14 12-2-16,-16 13-5 15,-7 10-32-15,-14 28-61 16,-2 9-125-16,8-4-486 0</inkml:trace>
  <inkml:trace contextRef="#ctx0" brushRef="#br0" timeOffset="172736.33">4433 16058 655 0,'0'0'22'0,"0"0"-3"0,0 0 206 15,0 0-137-15,0 0-57 16,0 0-6-16,0 0 10 15,22-51-16-15,11 22 37 16,12-13-22-16,1-3-24 16,-1 4 9-16,-4-2-19 15,-8 4-3-15,-9 0 3 16,-12 8 8-16,-6 4-4 16,-6 8-1-16,0 9 0 15,0 5-1-15,0 5-2 16,0 0-2-16,-3 0-1 0,-6 17-6 15,3 10 1 1,2 7 7-16,4 5-1 0,4-3-1 16,17 1 1-16,12-3 2 15,4 1-6-15,-3-3 6 16,-4-2-6-16,-9-9 5 16,-12-5-1-16,-9-2 2 15,0 3-1-15,-27 3-5 16,-22 4-1-16,-15 0 1 15,-8-5-13-15,2-9-14 16,6-5-32-16,16-5-5 16,18-10-32-16,20-23-10 15,10-7-100-15,43-3-151 0</inkml:trace>
  <inkml:trace contextRef="#ctx0" brushRef="#br0" timeOffset="173651.09">5056 15741 51 0,'0'0'615'0,"0"0"-500"16,0 0 97-16,0 0-134 16,-46 79-28-16,28-37-7 15,9-1-33-15,9-2 4 16,0-6-6-16,9-3-7 16,15-10 4-16,9-9 0 15,4-11-4-15,5 0 2 0,4-20 2 16,0-8-1-1,-7-8 8-15,-6 3-11 0,-9-5-1 16,-11 4 6-16,-7 0-6 16,-3 11-2-16,-3 10-1 15,0 9 2-15,0 4-4 16,0 17-28-16,0 13 13 16,3 3 18-16,12 5-5 15,6-6 3-15,7-6-5 16,5-9-12-16,0-11 20 15,3-6-7-15,4-3 1 16,0-24 5-16,-1-2 4 16,4-7 3-16,-7-1 21 15,-6 1-4-15,-5 0-1 16,-8 4 10-16,-7 12-18 16,-4 12 3-16,-6 8-11 15,0 0-5-15,6 7-8 0,6 12 8 16,1 2 0-16,1-3 0 15,-1-7 3-15,-4-2-3 16,-1-5 0-16,-7-4 2 16,-1 0-1-16,0 0 1 15,0 0 11-15,0 0-3 16,-6 0 5-16,-9 0-8 16,-1-4-7-16,2 4 9 15,1 0-9-15,-2 7-6 16,5 16 0-16,2 6 1 0,2 5 1 15,6-1 0-15,5-3-7 16,14-7-7-16,6-6-32 16,1-6 14-16,14-11 10 15,-1 0-62-15,3-22 25 16,4-11-7-16,-9-4 39 16,-4-5 28-16,-6 3 3 15,-8-8 48-15,-10-2 37 16,0-1 8-16,-7 3-22 15,-2 16-13-15,0 10-3 16,0 18 3-16,0 3-35 16,0 0-23-16,0 20-1 15,-2 13-8-15,1 6 9 16,1-2 0-16,0-1 0 16,7-7-3-16,8-5 3 0,-3-5 0 15,4-5 0-15,-2-11 0 16,5-3-2-16,5 0 2 15,-2-6 0-15,4-8 9 16,-7-2-9-16,2 2 1 16,-6 4 4-16,-2 0-5 15,1 8-2-15,-1 2-3 16,5 7-40-16,3 15 8 16,1 8-49-16,1 0-112 15,5-6-228-15</inkml:trace>
  <inkml:trace contextRef="#ctx0" brushRef="#br0" timeOffset="174846.12">7204 15571 918 0,'0'0'102'15,"0"0"182"-15,0 0-144 16,0 0-57-16,0 0-78 15,0 0-5-15,-58-12-9 16,55 58 9-16,-3 17 2 16,0 0-1-16,0 3-2 15,0-2-20-15,2-6-74 16,4-15-24-16,-3-16-49 0,0-14-101 16,-2-13 12-1,-1-7 109-15,-3-19-1 0,-1-7 149 16,1-3 72-16,1 2 55 15,1 5-15-15,4 5 23 16,3 4 17-16,0 7-112 16,7 3 7-16,16 3-36 15,10 5-9-15,13-5 2 16,9 4-2-16,3-3-1 16,-4-1-1-16,-8 3-34 15,-10-6-4-15,-9 1 23 16,-5-2 15-16,-10 5 5 0,-1-5-1 15,-7 5 8-15,-1-4 35 16,-3 1 2-16,0-4 16 16,0 6 3-16,0-1-22 15,0 8 21-15,0 0-38 16,0 0-22-16,3 28-7 16,6 11-1-16,4 11 1 15,4 3 5-15,2-7-2 16,-1-5 3-16,3-4-6 15,-5-13 0-15,-2-7-1 16,-2-11 1-16,1-6 0 16,7 0 0-16,5-20 1 15,5-5 2-15,6-6-3 16,-1 1-16-16,-9 8 12 16,-4 5-6-16,-4 11 8 0,-6 6-4 15,-2 0-7-15,-1 9 9 16,2 5-4-16,2 1 4 15,-1 0 3-15,6-4-25 16,0-3-10-16,1-5-11 16,-2-3 3-16,2 0-34 15,-3-11 66-15,-2-5-4 16,-2 1 16-16,-2-2 1 16,-10-7 30-16,0-2 29 15,0 4-14-15,0 2 7 16,0 10-8-16,-6 8-6 15,-7 2-18-15,1 5-21 0,-6 12-6 16,3 2 5-16,2 1 0 16,11-7-5-16,2-3 3 15,0-3-10-15,15-4-23 16,9-3-2-16,3 0 7 16,6-14-2-16,-8-2 5 15,-1-4 25-15,-12 3 1 16,1 2 2-16,-7 3 4 15,-3 7 21-15,-1-1-4 16,-2 6-15-16,0 0-6 16,0 6-3-16,0 8-7 15,6 4 10-15,1-1 0 16,2-4-8-16,3-6-56 16,3-7-46-16,6 0 11 15,3-10-25-15,4-12 58 0,-4-8 26 16,1 0 40-16,-8 0 18 15,2-3 53-15,-3-4 101 16,1-5-33-16,-1-8-26 16,-4-5 8-16,-1 5-45 15,-4 16-5-15,-4 14-10 16,-3 20 20-16,0 1-62 16,0 35-11-16,-10 14 0 15,-7 15-5-15,4 9 11 16,10-3-7-16,3 0-7 0,10-13 0 15,8-14-23-15,-3-18-76 16,-9-16-41-16,-6-10-127 16,3-11-336-16</inkml:trace>
  <inkml:trace contextRef="#ctx0" brushRef="#br0" timeOffset="175018.08">8323 15642 539 0,'0'0'388'16,"0"0"-204"-16,0 0 17 16,0 0-148-16,0 0-36 15,0 0-2-15,97-14 2 16,-23 1-17-16,7 1-44 0,10-1-149 16,4 5-378-16</inkml:trace>
  <inkml:trace contextRef="#ctx0" brushRef="#br0" timeOffset="175646.74">8997 16365 466 0,'0'0'130'16,"0"0"165"-16,0 0-74 15,0 0-128-15,0 0-41 16,0 0-26-16,-3 0-9 0,-3 34-15 15,0 15 13-15,-3 14 36 16,-4 7-30-16,-4 5-1 16,-2 2-15-16,1-5-2 15,6-8-2-15,6-14-1 16,6-11-31-16,0-11-56 16,24-19-100-16,10-9-280 15</inkml:trace>
  <inkml:trace contextRef="#ctx0" brushRef="#br0" timeOffset="176103.52">9212 16569 917 0,'0'0'89'16,"0"0"130"-16,0 0-114 0,0 0-64 15,0 0-27-15,0 0-5 16,30-13-4-16,10 13-5 15,8 0 3-15,1 8-3 16,-7 6-1-16,-11 3-10 16,-7 0-19-16,-15 7 12 15,-9-1-15-15,0 3 15 16,-12 1 15-16,-12-1-12 16,-1-2 14-16,5-7-5 15,4-8 6-15,10-6 2 16,3-3-2-16,3 0 0 15,6-10-1-15,16-19-11 0,8-8 9 16,3-8-2-16,-2-2 5 16,-1 7 0-16,-8 6 3 15,-11 15 7-15,-2 9 18 16,-9 7 9-16,0 3-12 16,0 3-25-16,0 21 2 15,0 8 0-15,3 10 5 16,4 2 4-16,-1-2-3 15,0 2-6-15,5-7-1 16,2-2-1-16,12-8-56 16,5-10-52-16,3-15-284 15,6-2-212-15</inkml:trace>
  <inkml:trace contextRef="#ctx0" brushRef="#br0" timeOffset="176276.97">9998 16712 664 0,'0'0'285'16,"0"0"-179"-16,0 0 108 16,0 0-136-16,0 0-49 15,0 0-20-15,3 0-4 16,27 0 1-16,13 0-6 16,9-6-41-16,9-1-149 15,-4-2-319-15</inkml:trace>
  <inkml:trace contextRef="#ctx0" brushRef="#br0" timeOffset="176568.2">10888 16573 502 0,'0'0'300'15,"0"0"-187"-15,0 0 130 16,0 0-147-16,0 0-45 16,0 0-17-16,-113-29 1 15,80 44-15-15,-5 12-4 16,9 5-10-16,2 6-4 0,14-2 5 16,13 1-7-16,7-4-5 15,29-7 4-15,12-6-7 16,13-13-14-16,6-7-58 15,6-10-61-15,-1-21-308 16</inkml:trace>
  <inkml:trace contextRef="#ctx0" brushRef="#br0" timeOffset="176793.57">11261 16335 1028 0,'0'0'68'0,"0"0"129"0,0 0-104 16,0 0-64-16,0 0-5 16,0 0-1-16,-6 56 29 15,6-9 6-15,0 12-39 16,0 5-3-16,1 7-16 16,-1 6 0-16,0 2-6 15,0 2-98-15,0 3-36 16,0-8-388-16</inkml:trace>
  <inkml:trace contextRef="#ctx0" brushRef="#br0" timeOffset="177309.61">12192 16375 447 0,'0'0'136'16,"0"0"138"-16,0 0-11 0,0 0-163 15,0 0-31-15,0 0-11 16,12-14-13-16,-12 14-13 16,-15 17-12-16,-15 9-11 15,-7 8 13-15,-8 5-17 16,-7 4-4-16,-3 1 5 16,4-2-5-16,8-11 4 15,10-9-5-15,18-8 0 16,5-11 4-16,10 0-2 15,0-3 0-15,0 0 9 16,3 0-8-16,19 8-2 16,11 4 2-16,13 5 6 15,5 5 19-15,7 2-22 16,-6-1 3-16,0 3 1 16,-7-5-9-16,-2-1 0 0,-10-6-1 15,-6 1-9-15,-3-2 0 16,-7-4-80-16,-4-1-95 15,0-8-400-15</inkml:trace>
  <inkml:trace contextRef="#ctx0" brushRef="#br0" timeOffset="179583.16">13283 16307 213 0,'0'0'57'0,"0"0"-12"16,0 0 109-16,0 0-36 16,0 0-48-16,0 0 42 15,16-57 8-15,-16 53-27 16,0 1-2-16,0 0-29 16,-7 3-22-16,1 0 1 15,-2 0-11-15,-7 6-16 16,-6 17-9-16,-4 10-3 0,2 11-1 15,7 4 0 1,7-1-1-16,6-7 9 0,3-1-9 16,9-5-3-16,17-1 3 15,6-2 3-15,7 4 3 16,1-3 1-16,-4-2-2 16,-5-2 11-16,-4-3-10 15,-15-2-1-15,-3-6 4 16,-9-1-1-16,0 1 0 15,-9 3-3-15,-16 2 1 16,-11-2 8-16,-3-3-11 16,-4-7 2-16,4-3 3 15,1-7 1-15,9 0-3 16,2-7 20-16,2-20-20 16,11-12 7-16,7-12-13 0,7 0-1 15,1 10 1-15,19 10-3 16,-1 11-7-16,5 9-24 15,-6 8-30-15,9 3-23 16,-2 9-106-16,-1 11-227 16</inkml:trace>
  <inkml:trace contextRef="#ctx0" brushRef="#br0" timeOffset="180147.66">14501 16540 170 0,'0'0'613'0,"0"0"-512"16,0 0 195-16,0 0-170 16,0 0-56-16,0 0-14 15,-37-29-16-15,37 29 4 16,0 0-12-16,4 0-4 16,35 0 1-16,25 0 2 15,27 0 14-15,17-7-27 16,11-4-12-16,6-2 5 0,-12 3-11 15,-5 1 0-15,-21-4 3 16,-19 6-1-16,-26-3-2 16,-20 3-19-16,-11 4-26 15,-11 3-9-15,0 0-54 16,-19 10-45-16,-12 14-89 16,-10 8-162-16,-11-2-17 15</inkml:trace>
  <inkml:trace contextRef="#ctx0" brushRef="#br0" timeOffset="180423.4">14678 16702 423 0,'0'0'136'16,"0"0"150"-16,0 0-26 16,0 0-114-16,0 0-63 0,0 0-26 15,-38 0-24-15,64 0 0 16,20 0-1-16,22 0 17 15,8 0-21-15,12 0-9 16,3-10-3-16,3 0-13 16,1-6-1-16,-10 3 0 15,-7-3-2-15,-20 2-7 16,-16-1-33-16,-15 7-20 16,-18 3-1-16,-9 5-23 15,0 0-38-15,-16 0-90 16,-10 0-229-16,-10 0-9 15</inkml:trace>
  <inkml:trace contextRef="#ctx0" brushRef="#br0" timeOffset="180723.23">14988 16256 708 0,'0'0'78'0,"0"0"103"16,0 0 72-16,0 0-118 15,0 0-74-15,0 0-2 16,-3-50-25-16,48 50 4 16,15 0 1-16,9 0-11 15,3 20-15-15,-1 10-1 16,-10 9-11-16,-8 7 3 0,-9 7-4 16,-14-4 0-16,-17 2-1 15,-13-1 0-15,-16-1 1 16,-29 3 0-16,-19 2-3 15,-9-1-23-15,-1-3-30 16,5-3-60-16,15-8-22 16,14-11-198-16,17-20-370 15</inkml:trace>
  <inkml:trace contextRef="#ctx0" brushRef="#br0" timeOffset="181203">17004 16037 637 0,'0'0'108'15,"0"0"172"-15,0 0-39 16,0 0-151-16,0 0-10 16,0 0-33-16,-9-15-22 15,6 44-10-15,0 21-14 16,-8 26 33-16,2 20 23 16,-1 13-31-16,-3 6-6 15,-1 5-18-15,2-6-2 16,8-13 0-16,4-17-19 15,0-17-68-15,27-21-30 0,11-16-87 16,11-27-368-16</inkml:trace>
  <inkml:trace contextRef="#ctx0" brushRef="#br0" timeOffset="181848.22">17638 16305 991 0,'0'0'166'16,"0"0"-97"-16,0 0 146 16,0 0-126-16,0 0-22 15,0 0 1-15,-17-35-38 16,1 35 4-16,-5 0-19 0,0 3-5 16,-6 21-9-16,-1 15 1 15,1 20-2-15,5 19-1 16,5 15 1-16,4 3 0 15,7 0 0-15,-3-7-5 16,6-12 3-16,-4-15-39 16,2-19-55-16,-1-13-12 15,-2-10-21-15,-6-15-8 16,-3-5-91-16,-4-11-109 16,1-20 96-16,0-9 65 15,1-9 84-15,3-4 92 16,0 5 168-16,6 7 75 0,3 11 26 15,7 4-76-15,0 4-38 16,10 4-86-16,20-5-26 16,10 1-21-16,14 0-1 15,10 3-15-15,3 5-6 16,7-1-9-16,0 1-3 16,-4-3-58-16,0-3-49 15,-12-2-62-15,-13-4-45 16,-9-2 121-16,-14-4 96 15,-10-1 9-15,-3 0 67 16,-9 10 90-16,0 8 39 16,0 10-53-16,0 5-49 15,0 0-21-15,0 0-25 16,0 4-14-16,-11 18-23 0,-4 15-7 16,-2 18 7-16,0 9 4 15,2 10 1-15,2 4 0 16,2-3-16-16,8-8 0 15,3-15-1-15,8-15-43 16,11-18-35-16,13-18-31 16,11-2-123-16,5-34-322 15</inkml:trace>
  <inkml:trace contextRef="#ctx0" brushRef="#br0" timeOffset="182297.91">18173 16590 602 0,'0'0'313'0,"0"0"-155"0,0 0 36 16,0 0-147-16,0 0-20 16,0 0-5-16,-7-12-19 15,37 7 5-15,6 1-1 16,3 1-7-16,-3 3 0 16,-7 0-2-16,-7 0-9 15,-5 7-11-15,-10 8-13 16,-7 4 4-16,0 3 10 15,-4 5-8-15,-10-7 10 16,-4 0-3-16,8-4-2 16,1-7 5-16,4-4-5 15,5-5-7-15,0 0-29 0,5-10 15 16,13-16-1-16,8-16 23 16,6-6 23-16,1-3 3 15,-3-1 4-15,-7 8 25 16,-4 12 49-16,-6 13 23 15,-10 8-8-15,0 8-22 16,-3 3-23-16,0 0-34 16,0 17-17-16,0 14 0 15,-3 7 9-15,-3 8 13 16,3-2-8-16,3-5-14 16,0-4 3-16,0-7-7 15,20-4-63-15,15-12-40 16,1-12-54-16,-1 0-264 0</inkml:trace>
  <inkml:trace contextRef="#ctx0" brushRef="#br0" timeOffset="182537.05">18752 16302 804 0,'0'0'191'0,"0"0"25"15,0 0-43-15,0 0-100 16,0 0-10-16,0 0-1 15,13-7-20-15,16 22-9 16,14 7 37-16,5 4-45 16,-5 10-12-16,-11 3-13 15,-7 8 1-15,-18 3-2 0,-7 3-4 16,-24 7-20-16,-21-1-44 16,-10 1-47-16,-10 0-50 15,4-8-61-15,2-13-494 16</inkml:trace>
  <inkml:trace contextRef="#ctx0" brushRef="#br0" timeOffset="182920.08">19280 16675 645 0,'0'0'112'0,"0"0"166"15,0 0-77-15,0 0-90 16,0 0-16-16,0 0 2 16,-18 0-6-16,18 0-14 15,3 0-33-15,21 0-22 0,19 0 5 16,17 0-15-16,4-5-5 16,4-3-7-16,0 2-23 15,-6-1-102-15,-3 3-93 16,-13-3-201-16</inkml:trace>
  <inkml:trace contextRef="#ctx0" brushRef="#br0" timeOffset="183394.83">20206 16279 482 0,'0'0'47'0,"0"0"164"16,0 0 8-16,-19-73-80 15,16 73-10-15,3 0-43 16,0 0-28-16,0 0-11 16,0 0-21-16,0 17-11 15,0 9 7-15,0 15 9 16,0 10-1-16,0 10-4 16,0 2-13-16,0 2 4 15,0-7-10-15,0-3-2 0,-3-13 6 16,0-8-6-16,3-12-2 15,0-5 6-15,0-10-5 16,3-1 5-16,19-6-5 16,15 0 0-16,20-3 7 15,12-14-11-15,-1-1-48 16,-3 0-60-16,-13-1-56 16,-18 2-157-16,-10-3-473 15</inkml:trace>
  <inkml:trace contextRef="#ctx0" brushRef="#br0" timeOffset="183721.2">20921 15816 945 0,'0'0'14'16,"0"0"161"-16,0-75-27 15,0 68-75-15,0 7-14 16,0 0-39-16,0 1-20 0,-3 34-1 16,0 25 1-16,3 29 36 15,0 26-12-15,-3 21 3 16,-4 4 4-16,-6-2-20 15,-2-8-6-15,-3-12-5 16,9-13-12-16,5-20-76 16,4-13-46-16,0-25-284 15</inkml:trace>
  <inkml:trace contextRef="#ctx0" brushRef="#br0" timeOffset="184210.68">21768 16068 491 0,'0'0'162'15,"0"0"59"-15,0 0 26 0,0 0-124 16,0 0-46-16,0 0 7 16,13-24-38-16,-13 24-19 15,-3 7-21-15,-15 17-5 16,-10 5 5-16,-13 15-5 15,-5-1 0-15,1-1 5 16,3-2-6-16,3-5 0 16,10-8 0-16,12-7 3 15,6-10-6-15,11-9 2 16,0 2 1-16,0 3-2 16,18 7 5-16,15 4-3 15,12 9 4-15,10 4 0 0,6 0-1 16,3 3-3-1,0 2-14-15,-3-4-58 0,-12-1-73 16,-13-7-181-16,-10-10-350 16</inkml:trace>
  <inkml:trace contextRef="#ctx0" brushRef="#br0" timeOffset="184809.13">22701 16061 852 0,'0'0'38'0,"0"0"162"16,0 0-77-16,0 0-76 15,0 0-1-15,0 0-21 16,-29-36-2-16,5 36 19 15,-4 0-26-15,-8 2-4 16,-2 22 0-16,4 6-3 16,0 7-6-16,8 5-1 15,9-3-1-15,4 2-2 16,12-5 1-16,1-7 0 16,1-7-1-16,15-8 2 15,-2-3-2-15,3-8-1 16,2-3 2-16,3 0 7 15,3 0-7-15,-3-3-5 16,-1-10-9-16,-11 1 2 0,-5 1 8 16,-5 2-1-16,0 4 5 15,-8 1-4-15,-14 4-1 16,-6 0-1-16,-11 14 4 16,-3 9 2-16,-1 11 2 15,5-1-2-15,9 1 0 16,8-3 0-16,12-1 0 15,7-3 0-15,2-7-2 16,8-5 0-16,19-1 1 16,10-8-1-16,10-4 2 15,6-2 7-15,1 0-5 16,-2-5-2-16,-8-5 1 16,-9-2 0-16,-14 2 0 15,-7 3-1-15,-9 4-22 0,-5 0-21 16,0 3-36-16,-9 0-126 15,-16 0-324-15</inkml:trace>
  <inkml:trace contextRef="#ctx0" brushRef="#br1" timeOffset="191852.34">10638 17386 195 0,'0'0'82'0,"0"0"89"16,0 0-52-16,0 0-47 16,0 0-11-16,0 0 1 0,0-12-11 15,0 12-7-15,0 0-2 16,0 0-22-16,0 8-10 16,-3 26-10-16,-3 19 0 15,6 12 1-15,0 2 2 16,0-6 0-16,6-8-3 15,7-9 6-15,4-13-8 16,-4-11 2-16,-4-10 0 16,-3-6 1-16,-6-4 0 15,0 0 11-15,0 0 6 16,0-13 2-16,-18-8-7 16,-15-3-13-16,-7-2-7 15,2 2 6-15,6 7-4 16,8 8-6-16,15 1 10 15,3 8 2-15,6 0-7 0,0 0 5 16,0 0-6-16,0 0-1 16,3 0-5-16,9 0 13 15,2 3-1-15,8 4 4 16,1-5-6-16,9-2 6 16,1 0-1-16,3 0 12 15,2-2 3-15,-5-11-7 16,0-4-4-16,-4-2-5 15,-3-4 4-15,-8 1-5 16,0 1-22-16,-9 5-87 0,-3 11-41 16,-3 5-59-1,-3 0-160-15</inkml:trace>
  <inkml:trace contextRef="#ctx0" brushRef="#br1" timeOffset="192587.29">10147 18126 439 0,'0'0'72'16,"0"0"157"-16,0 0-67 0,0 0-54 15,0 0-57-15,0 0-26 16,-25-45-14-16,25 45-11 16,16 0-16-16,11 0 13 15,5 5 3-15,3 10-3 16,-5 10-2-16,-5 0 5 15,-4 9 0-15,-12 5-3 16,-6 5 3-16,-3 1 0 16,0-4 1-16,-3-5 4 15,-3-16-5-15,3-7 0 16,-1-6 0-16,4-6 2 16,0-1 9-16,0-1-8 15,0-22 2-15,0-15-10 16,10-11-1-16,2-6-10 15,3-3 10-15,-3 9-1 0,0 1 7 16,-2 14 0-16,-3 7 3 16,0 13 1-16,-4 9-4 15,-3 5-7-15,0 10-8 16,0 23-8-16,0 23 23 16,0 21 4-16,0 11 1 15,0-5 16-15,3-10-20 16,16-17 2-16,5-14-2 15,11-18 1-15,18-15-4 16,8-9-22-16,9-19-131 16,-1-26-181-16</inkml:trace>
  <inkml:trace contextRef="#ctx0" brushRef="#br1" timeOffset="193300.01">11151 18330 72 0,'0'0'207'0,"0"0"-99"16,0 0 56-16,0 0-55 0,0 0-39 15,0 0 8-15,13 0-23 16,-13 0-28-16,0 0-26 16,1 0-1-16,6 0 1 15,-1-3-1-15,7-2 0 16,5-7 9-16,3-4-5 16,1-7 16-16,-5-4-20 15,-4-1 0-15,-7 7 16 16,-3 1-8-16,-3 1 3 15,0-1-9-15,0 4 3 16,-9 5 2-16,6 8-1 16,-1 0 1-16,4 3-7 0,0 9-18 15,0 18-6-15,0 9 16 16,10 1 2-16,6-4 3 16,7-7-25-16,0-9-3 15,6-11 4-15,-2-6 20 16,1-17-1-16,5-16-26 15,-8-7 30-15,1-2 1 16,-9 6 6-16,-7 3-1 16,-7 6 10-16,-3 1-9 15,0 9 37-15,0 8 8 16,-8 8-2-16,5 1-1 16,0 0-44-16,0 1 0 15,0 8-2-15,3 5-3 16,0-2 4-16,0 1-7 15,6 1 7-15,8 0 4 0,5 6-4 16,0 2 0-16,-2 4 0 16,-4-5 1-16,-7-3-2 15,-3 1 0-15,-3-4 1 16,0-1-5-16,-3-2 2 16,-16-4 2-16,-8-5-14 15,-8-3-86-15,-3-14-43 16,2-21-86-16,-4-11-145 15</inkml:trace>
  <inkml:trace contextRef="#ctx0" brushRef="#br1" timeOffset="193428.13">11318 17870 346 0,'0'0'61'16,"0"0"139"-16,0 0-29 16,0 0-95-16,0 0-76 15,0 0-9-15,-14-9-102 16,25 22-108-16,4-2-41 15</inkml:trace>
  <inkml:trace contextRef="#ctx0" brushRef="#br1" timeOffset="194282.75">12529 17921 424 0,'0'0'69'0,"0"0"147"16,0 0-99-16,0 0-24 0,0 0-33 15,0 0-54-15,-64 24 12 16,43 5 7-16,2 1-14 16,9 3 0-16,10-1-4 15,0-1-5-15,4-5 1 16,18-7-1-16,2-5-2 15,4-8 0-15,5-6-23 16,6-14 3-16,0-14 12 16,-7-9-38-16,0-7 43 15,-10-3 3-15,-4-3 5 16,-6-1 1-16,-9-5-2 16,-3 1 2-16,0 12 16 15,-12 9-10-15,2 20 20 16,4 7-3-16,2 7-6 15,0 2-23-15,1 24-18 0,1 17 16 16,2 6-2-16,0 4 4 16,16-6 3-16,6-2-3 15,8-8 0-15,1-7 0 16,5-10-11-16,0-13-19 16,1-7-24-16,-6-4 23 15,-4-21-7-15,-11-3 26 16,-2-3 12-16,-14-1 9 15,0-1-3-15,0 3 3 16,0 8 9-16,-4 10-2 16,-3 5 6-16,7 7-22 15,0 4-5-15,0 21-15 0,0 6 20 16,7 4 0-16,9-5 0 16,0-1 0-16,4-13-3 15,2-6 1-15,-9-6-9 16,4-4 4-16,-2 0 4 15,-5-14 3-15,1-11 12 16,-11-2-6-16,0-6 8 16,-14 2-14-16,-8-2-4 15,-4 10-3-15,9 7 3 16,5 14 0-16,1 2-19 16,5 19-110-16,2 11 18 15,4 6-77-15,0-10-119 16</inkml:trace>
  <inkml:trace contextRef="#ctx0" brushRef="#br1" timeOffset="194671.25">13269 17824 516 0,'0'0'44'15,"0"0"167"-15,0 0-98 16,0 0-8-16,0 0-50 16,0 0-14-16,-39-36-1 0,39 36-22 15,0 0-18-15,0 0-12 16,0 0 7-16,3 10-1 16,9 0 6-16,6 0 0 15,1-1-2-15,4-1 1 16,-1-2-9-16,-4 3-4 15,0 2 0-15,-8 0 8 16,-3 3-17-16,-4-1 3 16,-3 2 19-16,0 2-8 15,0-3 7-15,-10 4 1 16,-9-5 1-16,-4-3-2 16,0-6 2-16,0-4-33 15,4 0-40-15,4-20-60 16,7-6-70-16,8-13-133 15</inkml:trace>
  <inkml:trace contextRef="#ctx0" brushRef="#br1" timeOffset="195009.27">13409 17709 208 0,'0'0'234'16,"0"0"-58"-16,0 0-76 16,0 0-51-16,0 0-22 15,0 0 8-15,30 14 4 16,-18-1-17-16,1-3-15 15,4-4 9-15,-1-2-16 16,-1-4 4-16,3 0 3 16,-3-7-7-16,-5-2-9 15,-6-8-6-15,-4 0 7 0,0 1 8 16,-4 0-15-16,-15 4 15 16,1 7 9-16,0 5 26 15,-5 0-5-15,3 20-8 16,-1 9-12-16,3 8 16 15,12 0 3-15,6-2 3 16,0-9-12-16,12-2-8 16,18-9-3-16,6-7-9 15,10-8-5-15,6 0 0 16,9-11-107-16,2-8-139 16,-18 1 106-16</inkml:trace>
  <inkml:trace contextRef="#ctx0" brushRef="#br1" timeOffset="195775.68">12477 18730 287 0,'0'0'28'15,"0"0"135"-15,-20-93-17 16,16 67-44-16,1 6 33 16,0 8-28-16,0 9-3 15,3 3-33-15,-3 0-48 16,3 15-23-16,0 17-8 15,0 17 8-15,0 10 5 16,6-3-1-16,1 0-4 16,7-10 0-16,-5-7 2 15,0-6-2-15,-2-13-67 16,-4-9-43-16,0-5 10 16,-3-6-20-16,0 0 112 15,0-14 8-15,-13-8 11 16,-5 1-9-16,-3 2-2 15,9 3 20-15,-1 12 35 16,10 4 25-16,-2 0-31 0,5-3-11 16,0 1 7-16,0-4-29 15,0-3-16-15,11-11 2 16,8-2-2-16,8-5 0 16,2-1-8-16,0 4-31 15,-4 10 29-15,-5-1-12 16,-4 10 20-16,-7 5 2 15,2 0-4-15,-4 5-16 16,2 15 9-16,1 4 11 0,4 2-5 16,-5-2 10-1,3-5-5-15,2-2 3 0,2-10 0 16,6-4-4-16,2-3 1 16,4-5-21-16,-1-17-14 15,-2-7-12-15,-8-4 32 16,-11-1 14-16,-6-5 1 15,-6-1 4-15,-15 5-3 16,3 13 4-16,-6 15 23 16,5 7-2-16,-4 5-26 15,1 17 0-15,10 6-11 16,5 1 0-16,7 1-86 16,0-6-28-16,25-10-114 15,2-11-87-15</inkml:trace>
  <inkml:trace contextRef="#ctx0" brushRef="#br1" timeOffset="196021.59">13242 18403 610 0,'0'0'100'0,"0"0"111"15,0 0-112-15,0 0-19 16,0 0-42-16,0 0-18 15,-55 28-2-15,34 7-5 16,3 4 2-16,9 4-13 16,9 0-2-16,0-3 0 15,4-9 4-15,19-10-7 16,9-11 3-16,10-10-23 0,6-6-6 16,1-24-111-16,-6-12-204 15</inkml:trace>
  <inkml:trace contextRef="#ctx0" brushRef="#br1" timeOffset="196946.11">18570 17325 255 0,'0'0'107'0,"0"0"116"15,0-74-14-15,0 60-55 0,0 4-32 16,0 7-16-16,0 0-35 16,0 3-22-16,0 0-25 15,0 0-23-15,0 28-1 16,0 16 0-16,0 15 0 16,6 5 0-16,-2-2 4 15,4-11-4-15,0-13-15 16,2-11-23-16,-4-15-22 15,-3-7 3-15,-3-5 5 16,0 0 52-16,0-7 8 16,-9-10-8-16,-14-3-4 15,-3-3-1-15,-4 6 5 0,1 5 0 16,10 6 1-16,9 5 1 16,3 1 4-16,6 0-6 15,1 0-7-15,0 9 4 16,0 8 4-16,15-2-1 15,4 0 12-15,7-6 7 16,3-4 9-16,0-2 13 16,4-3-9-16,-4 0-4 15,4-13-7-15,-1-7-15 16,-7-4 12-16,-4-2-9 16,-9-3 2-16,-5-2-11 15,-5 4 5-15,-2 10-10 16,0 12 5-16,0 5-41 15,0 0-63-15,-11 19-244 16,-2 11-54-16</inkml:trace>
  <inkml:trace contextRef="#ctx0" brushRef="#br1" timeOffset="197680.33">19031 17824 525 0,'0'0'60'16,"0"0"197"-16,0 0-68 16,0 0-93-16,0 0-20 15,0 0-53-15,0 0-20 16,-17 26 0-16,16 32-3 0,1 11 7 15,0 8-6-15,3 5 3 16,6-2-8-16,-3 1 3 16,-3-14-74-16,-2-18-65 15,-1-15-28-15,0-21 34 16,-1-13 21-16,-20-13 52 16,-3-27 19-16,-5-15 21 15,0-3 21-15,-4-9 42 16,-1 5 5-16,10 12 8 15,4 16 10-15,17 12 14 16,3 5-13-16,20 5-66 16,15-1 3-16,15 0-7 15,10 3 5-15,1-8-1 16,0 2 0-16,-4-3 0 0,-14-1 6 16,-9-6-4-16,-7 5 11 15,-12-4 60-15,-6 5 9 16,-5 6-11-16,-4 1-6 15,0 9-27-15,0 1 15 16,0 3-13-16,0 0-30 16,-3 10-10-16,-3 15-5 15,3 13 5-15,2-1 0 16,1 3 0-16,3-5 3 16,15-2-3-16,0-9-9 15,6-7-37-15,7-5-72 0,2-12-98 16,0 0-164-1,-8-10-117-15</inkml:trace>
  <inkml:trace contextRef="#ctx0" brushRef="#br1" timeOffset="198090.86">19496 17891 378 0,'0'0'210'16,"0"0"121"-16,0 0-155 16,0 0-46-16,0 0-66 15,0 0-34-15,-10-23-16 16,19 20-14-16,7-1 0 15,4 4-7-15,2 0-8 16,-1 4-25-16,-3 11 11 16,-5 7-9-16,-7 1 17 15,-6 5 0-15,0-1-8 0,0-3 22 16,-6-3-17 0,-2-6 12-16,3-11 11 0,5-3-5 15,0-1 6-15,0-1 0 16,7-20-2-16,9-15 0 15,8-7-18-15,-2-2-8 16,-2 4 15-16,1 3 13 16,-6 13 1-16,-6 10-1 15,-6 11 0-15,-2 4 3 16,-1 0-3-16,0 10-14 16,0 12 14-16,0 8 0 15,0 0 13-15,0-3 3 16,6 2-15-16,7-8 8 0,6-3-9 15,-3-7-7-15,0-2-63 16,2-9-168-16,-6 0-28 16,-6-9-89-16</inkml:trace>
  <inkml:trace contextRef="#ctx0" brushRef="#br1" timeOffset="198287.37">19835 17740 236 0,'0'0'223'0,"0"0"52"16,0 0-43-16,0 0-89 15,0 0-52-15,0 0-36 16,0-31-28-16,11 31-14 16,8 15-9-16,1 13 2 15,6 8 1-15,-7 3-7 16,-2 8-10-16,-11 5 10 0,-6 2-42 16,0 6-46-1,-23-7-121-15,-5-7-129 0,-4-15-219 16</inkml:trace>
  <inkml:trace contextRef="#ctx0" brushRef="#br1" timeOffset="199007.3">20603 18003 551 0,'0'0'65'16,"0"0"122"-16,0 0-115 15,0 0-63-15,0 0-9 16,0 0-5-16,10 0 5 0,13 0 45 16,3 0 14-1,7-9 5-15,8-11-35 0,-2-10-29 16,-7 0-2-16,-3-2-27 16,-13 0-19-16,-10 2 33 15,-6 5-13-15,0 1 5 16,-2 12 23-16,-5 2 0 15,1 10 2-15,-1 0-2 16,1 11-3-16,-3 10 0 16,9 3-4-16,0 0 4 15,0-3 2-15,20-3-4 16,8-9 3-16,1-8-42 16,8-1-3-16,5-4 7 15,0-15-34-15,0-7 15 16,-6-4 31-16,-10 0 28 0,-7 1 0 15,-9-5 24-15,-9 10 61 16,-1 4 79-16,0 11-22 16,0 6-9-16,0 3-46 15,0 0-66-15,0 0-21 16,0 3 0-16,0 9 0 16,0 5-6-16,0 4 10 15,18-4-5-15,8-2 2 16,-1 2 0-16,2 0-1 15,-7 2-1-15,-7-5-8 16,-10 2 0-16,-3 4-37 16,-14 0 1-16,-14-4 5 15,-8-3-40-15,-9-6-30 16,-1-7-44-16,0 0-56 0,7-24-138 16</inkml:trace>
  <inkml:trace contextRef="#ctx0" brushRef="#br1" timeOffset="199136.64">21035 17466 495 0,'0'0'93'0,"0"0"114"15,0 0-86-15,0 0-121 16,0 0-113-16,0 0-116 16,2 42-79-16</inkml:trace>
  <inkml:trace contextRef="#ctx0" brushRef="#br1" timeOffset="199981.39">22245 17716 105 0,'0'0'152'16,"0"0"-6"-16,0 0-14 15,-27-76-30-15,17 62 22 16,-2 4-14-16,1 5-31 15,-3 5-33-15,-5 0-9 16,-6 6-18-16,-2 20-14 16,4 1-4-16,4 6 10 15,11-1-11-15,8-1 12 16,0-6-12-16,21-1 0 16,13-10 2-16,13-5-2 15,13-9 0-15,10-11-2 16,8-18-20-16,-7-10-27 0,-8-7-37 15,-12-2 42-15,-15-6 44 16,-18-9 4-16,-8 1 2 16,-10-2-5-16,0 7 2 15,-2 19 13-15,-6 21 26 16,2 11 12-16,-2 6-26 16,1 26-28-16,-2 16 0 15,6 9 0-15,3 7 0 16,3-2 7-16,18-6-7 15,9-9-1-15,-2-9 0 16,6-10-1-16,1-10 0 16,3-12-8-16,-1 0-8 0,-1-17-5 15,-4-10-12 1,-7-9 13-16,-11-5-4 16,-6-5 3-16,-6 0 9 0,-2 14 4 15,0 8 10-15,0 18 11 16,0 6-11-16,0 9-15 15,0 21 5-15,7 10 10 16,4-1 3-16,7-6-3 16,-5-7 2-16,2-5-3 15,-2-7 1-15,-1-12-16 16,0-2 16-16,-1 0 0 16,4-18 14-16,-6-3-4 15,-5-12-8-15,-2-1 1 16,-2-7 0-16,0-4-6 0,-12 6-1 15,-1 9-19 1,2 18 18-16,0 12-22 0,0 2-74 16,0 25-50-16,-1 3-49 15,7-4-55-15</inkml:trace>
  <inkml:trace contextRef="#ctx0" brushRef="#br1" timeOffset="200350.87">23286 17290 526 0,'0'0'10'16,"0"0"191"-16,0 0-119 16,0 0-38-16,0 0-27 15,-80 0-17-15,65 15 0 16,3 4 16-16,8 0-9 15,4-5 0-15,0 1-2 16,8 2-1-16,12 2 13 16,8 1-16-16,7 1-1 15,-6 2 2-15,5 0-1 16,-8-8-1-16,-5-1 0 16,-7-4 0-16,-8-5 1 15,-6-4-1-15,0 0-1 16,0 2-2-16,-19 0-9 0,-9 4 2 15,-6-5-24-15,-2 0-58 16,4-2 14-16,9 0-38 16,10-18-120-16,13-7-123 15</inkml:trace>
  <inkml:trace contextRef="#ctx0" brushRef="#br1" timeOffset="200717.34">23519 17290 474 0,'0'0'106'16,"0"0"144"-16,0 0-130 16,0 0-97-16,0 0-23 15,0 0 1-15,68-17-2 16,-54 17 1-16,2 0 0 0,4 0 2 16,-5 0-2-16,2-7-11 15,0-8-12-15,-4 1-39 16,-7-2-6-16,-4-1 18 15,-2 0 30-15,0 1 20 16,-16 2 4-16,-3 5 61 16,-3 6 4-16,-6 3-29 15,-3 9-19-15,-4 21-1 16,5 10 5-16,8 4 29 16,11 2-6-16,10 0-21 0,1-7-3 15,8-5-9-15,14-9-7 16,12-8-5-1,10-11 1-15,6-6 4 0,13-3-8 16,11-17-114-16,-7 3-122 16,-13-2-24-16</inkml:trace>
  <inkml:trace contextRef="#ctx0" brushRef="#br1" timeOffset="201261.29">21441 18100 82 0,'0'0'66'0,"0"0"106"16,0 0-17-16,0 0-58 15,0 0 39-15,0 0-23 16,0-31 6-16,0 31-8 16,0 0-34-16,0 0-36 15,0 12-41-15,0 26 1 16,0 18-1-16,0 20 1 15,10 6 6-15,-1 1-1 16,1-9 0-16,1-8-6 16,-2-11-5-16,-1-14-28 0,-2-9-46 15,-2-14-105 1,-3-10-78-16,-1-8-80 0,0 0 87 16</inkml:trace>
  <inkml:trace contextRef="#ctx0" brushRef="#br1" timeOffset="201655.84">21408 18565 101 0,'0'0'241'15,"0"0"-15"-15,0 0-77 16,0 0 3-16,0 0-48 16,0 0-42-16,-36-58 7 15,46 41-58-15,13-7 1 16,12-6-17-16,8-3 8 16,5 7-6-16,1-2-20 0,-6 9-34 15,-3 2 13 1,-13 8-2-16,-13 2 15 0,-7 4 31 15,-5 3 3-15,-2 0-3 16,0 7-9-16,0 19 9 16,0 16 2-16,0 5 28 15,0 4-3-15,0-7-10 16,0-7-11-16,14-9 4 16,8-13-7-16,3-5 2 15,5-10 4-15,6-7-1 16,-1-18 4-16,-4-9-10 15,-9-6 4-15,-9-4 6 16,-13-4-12-16,-5 0 1 0,-20 6 18 16,-10 10-15-1,3 11 6-15,-10 15-7 0,3 6-3 16,3 20-7-16,7 12-32 16,8 11-94-16,13-1-74 15,8-10-137-15</inkml:trace>
  <inkml:trace contextRef="#ctx0" brushRef="#br1" timeOffset="202254.43">22836 18093 321 0,'0'0'141'0,"0"0"-47"16,0 0 84-16,0 0-56 16,0 0-18-16,0 0-38 0,-5-39-4 15,-15 39-32-15,-5 5-18 16,-1 17-6-16,2 7 9 16,5 6-13-16,9 5 3 15,7-1 0-15,3 2-4 16,0-5 0-16,16-7-1 15,3-10 4-15,2-8-1 16,-3-7-3-16,-2-4 0 16,-2 0 9-16,-6-3-4 15,-3-4 1-15,-5 5-1 16,0 2-5-16,0 0 0 16,0 0-6-16,-5 0-1 0,-10 14 6 15,-3 10-5-15,1 5 5 16,0 8 1-16,10-3 0 15,7-2-3-15,0-6 3 16,11-5-2-16,15-9 1 16,13-12 1-16,6 0-10 15,4-16-39-15,-1-14-93 16,-4-7-146-16,-6-3-201 16</inkml:trace>
  <inkml:trace contextRef="#ctx0" brushRef="#br1" timeOffset="207512.79">16946 8927 91 0,'0'0'57'16,"0"0"-25"-16,0 0 65 16,0 0-15-16,0 0-46 15,0 0 10-15,0 0-17 16,37-33-29-16,-37 32-31 16,-8-8-259-16</inkml:trace>
  <inkml:trace contextRef="#ctx0" brushRef="#br1" timeOffset="214022.43">11106 17106 30 0,'0'0'33'16,"0"0"-17"-16,0 0 19 0,0 0-21 15,0 0 11 1,0 0 16-16,0 0-30 0,0-32-11 16,0 34-66-16,0 13-54 15</inkml:trace>
  <inkml:trace contextRef="#ctx0" brushRef="#br1" timeOffset="-205725.09">8414 16500 20 0,'0'0'53'16,"0"0"77"-16,0 0-52 16,0 0-7-16,0 0 19 15,0 0-10-15,0 0 21 16,3-69-21-16,-3 66-6 16,0-1 17-16,0 1-23 15,0 3-26-15,0-2 4 16,0-3-19-16,0 2-3 15,0 0-2-15,0 0-10 16,0 2 12-16,0 1-10 16,0 0 7-16,0 0 1 0,0 0-12 15,0 0-4 1,0 0-6-16,-15 15-1 0,-6 11-2 16,-9 9 3-16,-7 9 0 15,-6 1 3-15,-8-2-2 16,-3 1-1-16,2-4 0 15,4-5 2-15,5-8-1 16,12-11-1-16,11-2 0 16,10-11 4-16,7-3-1 15,3 0 7-15,0 0 3 16,0 0-11-16,0 0 20 16,0 0-19-16,0 0 3 15,0 0 1-15,0 0-4 0,0 0-1 16,3 0-2-16,7 0 0 15,7 0 3-15,2 0-1 16,11 3 2-16,-2 5 9 16,2-2-9-16,6 4 4 15,3-1 1-15,2 4-8 16,-2 1 17-16,0-2-16 16,-3 5 2-16,0-3 7 15,-4 0-10-15,-6-1 4 16,-4-4-4-16,-7-5 3 15,-6-2-4-15,-6 3 0 16,0-5 0-16,0 2 1 0,-3-2 1 16,0 0-2-16,3 1-9 15,-3 0-34-15,7 4-5 16,-4 0-46-16,0 0-81 16,-3-2-163-16,0-3-222 15</inkml:trace>
  <inkml:trace contextRef="#ctx0" brushRef="#br1" timeOffset="-203535.53">7343 16670 26 0,'0'0'30'0,"0"0"2"15,0 0 2-15,0 0 8 16,0 0-1-16,0 0-7 16,12-34 1-16,-9 30 11 15,1-1 8-15,-1 1-2 16,0-2 15-16,-3 1-4 15,3 0 9-15,-3 1-25 16,0-4-4-16,0 1 0 16,0 2-18-16,0-2 2 15,-6 0 4-15,-1 2-10 16,4 2 11-16,-3-2-4 16,-2 5 3-16,-5 0-8 15,1 0-23-15,-4 0 4 0,-1 3 3 16,-2 4-6-16,7 3 3 15,1 0-4-15,1 2 0 16,1 2 3-16,3 1-3 16,-1 4 0-16,4 1 0 15,1 4 4-15,2-5-4 16,0 1 0-16,2-1 0 16,8-2 11-16,-1 1-7 15,3 0-1-15,1-1 6 16,-2-3 5-16,2 3-6 15,-1 0 1-15,-1 0-1 0,2-2 18 16,-1 3-16 0,-2-7-1-16,-1 1 1 0,-1-4-3 15,-2-2-1-15,1-3 0 16,-1-1-5-16,3 3 9 16,-3-5-10-16,2 3 3 15,-1-1 9-15,2 3-11 16,0-5 4-16,-2 0 3 15,4 0-6-15,-2 0 19 16,1 0-15-16,2 0 5 16,2 0 5-16,-4 0-6 15,2-3 1-15,1 0-11 16,-1-1 2-16,2-3 16 16,-1 1-16-16,2 0 2 15,0-5 8-15,0 2-11 0,1-4 7 16,1 0 0-16,-4-2-2 15,-1 1 20-15,3-1-22 16,-6-2 5-16,0 0 4 16,-2 0-10-16,-4 5 4 15,0-5-6-15,-3 5 3 16,3 1 2-16,-3-7-6 16,0 4 0-16,0-6 4 15,-3-3-2-15,-10 3-4 16,1-4 2-16,-1 4 0 15,-1 3 0-15,2 5 0 16,2 2 0-16,1 3-1 0,1 2 1 16,2 0 0-16,-4 0-2 15,1 1 4-15,0-3-3 16,-3 4 1-16,0-4 0 16,-1 1 0-16,1 2 0 15,-2-2 0-15,4 3-1 16,1 0 1-16,0-1-1 15,3 3 1-15,-3-1-1 16,3 1 0-16,0 1 1 16,0-3 0-16,-1 3-2 15,1 0 4-15,-2 0-9 16,-1 0 7-16,-1 0-3 16,1 0 1-16,0 0 4 15,-3 0-2-15,3 0 0 16,3 0 3-16,0 0-6 0,-1 0 3 15,4 0 0-15,0 0-2 16,0 0 3-16,-2 0-1 16,-1 0 0-16,-1 0 0 15,1 0-1-15,0 0 1 16,-3 3 0-16,-1 1-1 16,5 3-1-16,-1-4 2 15,0 0-1-15,3 0 1 16,0 1-4-16,0-4 4 15,-1 6 0-15,1-2-1 0,-6 6 1 16,3-3 0 0,-2 6 0-16,-2-4 1 0,1 4-4 15,3-4 3-15,-1 2 0 16,2-2-3-16,2-1 3 16,0 1 0-16,0 2 0 15,3-1 1-15,-3-1-6 16,3 4 5-16,0 2-1 15,0-1-1-15,0 3 4 16,0-2-3-16,6 1 1 16,2 3 0-16,2 1-2 15,2 0 2-15,1-4-3 16,4 1 3-16,-1-1 0 16,-1 1 0-16,3-5 0 15,0 2 1-15,0-1 0 0,1-2-1 16,-1-2 0-16,3-1 1 15,4-2-1-15,2 0-1 16,-1-4 0-16,2 3 1 16,2-1-1-16,-2-3 1 15,-1 1 0-15,-2-2 0 16,-7 0 1-16,-3 0 0 16,-1-7-2-16,-1-8 6 15,-4-6-6-15,-3-9 1 16,1-7-6-16,-7-5-18 15,0-2-25-15,0 8-49 16,-16 13-45-16,-11 10-111 0,-10 13-276 16</inkml:trace>
  <inkml:trace contextRef="#ctx0" brushRef="#br1" timeOffset="-194619.25">9319 17201 213 0,'0'0'0'0,"0"0"0"15,0 0 1-15,0 0-1 0,0 0-95 16,0 0 0-16</inkml:trace>
  <inkml:trace contextRef="#ctx0" brushRef="#br1" timeOffset="-194298.44">10657 16152 34 0,'0'0'5'15,"0"0"60"-15,0 0-18 16,0 0-26-16,0 0-9 15,0 0-12-15,0-2-12 16,0 2-41-16</inkml:trace>
  <inkml:trace contextRef="#ctx0" brushRef="#br1" timeOffset="-192206.39">25972 16881 66 0,'0'0'33'0,"0"0"88"16,-98 5-27-16,76-5 57 15,5 0 2-15,8 0-39 16,5 2-22-16,2-2 51 15,2 1-84-15,0 4-58 16,12-1 6-16,30 7 1 16,34 0 38-16,42-7 10 0,48-4-13 15,57-16 2-15,55-14-2 16,53-4-26-16,43 1-12 16,50 1 5-16,34-4-1 15,33-1-4-15,29 1-5 16,16-2 0-16,23 1 7 15,3 6-6-15,1 4 0 16,-16 7 19-16,-27 11-7 16,-26 1-7-16,-124-1-6 15,-122-2 8-15,-123-7-11 16,-109 4 3-16,-10-3-2 16,-6 7-18-16,0 5-79 0,0 5-116 15,0 0-89-15,0 3-238 16</inkml:trace>
  <inkml:trace contextRef="#ctx0" brushRef="#br1" timeOffset="-191439.86">26313 16963 285 0,'0'0'55'16,"0"0"-8"-16,0 0 124 15,0 0-56-15,0 0-19 16,0 0 0-16,1-33-22 16,-2 27-21-16,-7-2-3 0,-1-1 26 15,0-4-33-15,-1-2-13 16,-4 0-12-16,-4-5-10 16,-2 0-5-16,-7-3 6 15,0 1-9-15,3 5 0 16,6 10-1-16,6 5 1 15,6 2-2-15,-1 9-8 16,-2 20-1-16,-6 24 5 16,3 30 6-16,7 38 0 15,5 30 4-15,0 39 0 0,3 25 0 16,11 13 5 0,8 40 5-16,11 12 4 0,6-9-18 15,-2-60-9 1,0-88 9-16,-10-71-8 0,-3-48-37 15</inkml:trace>
  <inkml:trace contextRef="#ctx0" brushRef="#br1" timeOffset="-190929">27658 17404 276 0,'0'0'145'15,"0"0"45"-15,0 0-28 16,0 0 6-16,0 0-35 16,0 0-31-16,0 0-42 0,-8-30-2 15,5 30-21-15,-3 25-17 16,-4 17-10-16,-2 17-2 16,-4 11 6-16,2 0-14 15,4-6 0-15,4-9-2 16,6-9-27-16,0-10-72 15,19-8-142-15,5-17-192 16</inkml:trace>
  <inkml:trace contextRef="#ctx0" brushRef="#br1" timeOffset="-190457.73">27771 17520 702 0,'0'0'211'0,"0"0"-3"16,0 0-133-16,0 0-64 16,0 0 13-16,0 0-23 15,69-51 2-15,-44 51-3 16,1 0-3-16,-3 3 2 16,-4 14-5-16,-5 9-5 15,-8 6 11-15,-6 5-24 16,0 2 14-16,-7-2-7 15,-14-5 8-15,0-4 6 16,3-8 3-16,5-11 0 16,7-6 10-16,6-3-9 15,0-3 5-15,4-20 0 0,17-13 1 16,7-9-3-16,4 1-4 16,-2 2 3-16,-4 10-1 15,-4 10 5-15,-8 12-7 16,-6 3 5-16,-7 7 2 15,-1 0 6-15,0 0-7 16,0 0-4-16,0 20-1 16,0 11 1-16,-6 9 10 15,2 5-4-15,2-2-8 16,2-7 0-16,2-6-5 16,20-7-49-16,11-10-47 15,7-6-152-15,5-7-91 0,0-20-152 16</inkml:trace>
  <inkml:trace contextRef="#ctx0" brushRef="#br1" timeOffset="-190290.79">28301 17579 611 0,'0'0'154'16,"0"0"125"-16,0 0-170 16,0 0-53-16,0 0-32 15,0 0-24-15,-18 0-1 16,48 0 1-16,10-2-2 15,12-14 2-15,8-1-98 16,2-3-98-16,-5 1-180 16</inkml:trace>
  <inkml:trace contextRef="#ctx0" brushRef="#br1" timeOffset="-190045.13">28784 17379 406 0,'0'0'142'0,"0"0"49"16,0 0 2-16,0 0-71 16,0 0 6-16,0 0-41 15,-31 0-21-15,14 20-40 16,-5 6-16-16,4 8 11 16,8 5-21-16,8 0 2 0,2-3-2 15,6-5-3 1,18-4 2-16,6-10-17 0,3-11-43 15,3-6-19-15,-1-1-150 16,0-28-191-16</inkml:trace>
  <inkml:trace contextRef="#ctx0" brushRef="#br1" timeOffset="-189825.25">29020 17145 874 0,'0'0'230'15,"0"0"-12"-15,0 0-117 16,0 0-45-16,0 0-10 16,0 0-22-16,1 7-2 15,16 25-14-15,2 13 1 0,2 13 3 16,-2 7-9-16,-7 2-6 16,-6 3 2-16,-6 5-48 15,-4 1-79-15,-24-4-145 16,-7-15-677-16</inkml:trace>
  <inkml:trace contextRef="#ctx0" brushRef="#br1" timeOffset="-188897.62">27330 17640 70 0,'0'0'37'0,"0"0"43"16,0 0-6-16,0 0 1 16,0 0 36-16,0 0-4 15,38-53 3-15,-35 44-7 16,1 4 4-16,-3 0-14 16,-1 4-30-16,0-2-17 15,0 3-3-15,2 0-15 16,-2-3 0-16,0 3-7 15,0 0-9-15,0-2 14 16,0 2-18-16,0 0 5 16,0-1 9-16,0 1-9 15,0-2 4-15,0 2-8 0,-10-2-7 16,-6 2 18 0,-7 0-20-16,-7 2 0 0,-5 15 14 15,-5 4-13-15,-2-1 3 16,4 2 3-16,2 2-6 15,4-5 6-15,12-4-7 16,6-4 0-16,6-4 2 16,8-4-2-16,0-2-1 15,0 3-2-15,0-1 3 16,6 6 1-16,10 2-1 16,4 2 0-16,4 0 5 15,1-1-5-15,1 2 1 0,-1-4-2 16,1 3 3-16,-1-4-4 15,-3 2 2-15,-4-5-13 16,0 5-69-16,-7-5-92 16,-8 5-142-16,-3-1-118 15</inkml:trace>
  <inkml:trace contextRef="#ctx0" brushRef="#br1" timeOffset="-188455.45">26453 17655 409 0,'0'0'30'0,"0"0"124"15,0 0-26-15,0 0-52 16,0 0-27-16,0 0-23 16,-81 77 31-16,80-40 12 15,1 2-6-15,0 1-11 16,15-2-29-16,10-3-3 16,6-6-6-16,5-9-13 0,3-7 8 15,-3-9-7 1,-5-4 13-16,-3-4-6 0,-8-16 18 15,-4-10 6-15,-11-4-16 16,-5-7-6-16,-5-2-10 16,-23-3 2-16,-10 9-4 15,-5 8 1-15,2 11-7 16,5 18 1-16,7 0-17 16,10 27-31-16,12 13-50 15,7 8-90-15,15 10-51 16,28-10-120-16</inkml:trace>
  <inkml:trace contextRef="#ctx0" brushRef="#br1" timeOffset="-187838.81">29573 17428 207 0,'0'0'70'16,"0"0"63"-16,0 0 23 16,0 0-49-16,0 0 90 15,0 0-41-15,-6 0-14 16,6 0-48-16,0 0-26 15,0 0-22-15,21 0-17 16,16 0 16-16,17-5-20 16,12-5-19-16,5-4 7 15,4-3-13-15,-8 1 0 16,-9 2-22-16,-16 5-78 16,-18 6-31-16,-20 3-163 15,-5 7-160-15,-29 18 47 16</inkml:trace>
  <inkml:trace contextRef="#ctx0" brushRef="#br1" timeOffset="-187641.78">29611 17673 575 0,'0'0'147'16,"0"0"155"-16,0 0-193 16,0 0-88-16,0 0-12 15,0 0 54-15,126-53-41 16,-63 31-15-16,2 1-5 15,1-5 3-15,-3 4-10 16,-10 1-57-16,-11-1-83 16,-12 5-52-16,-15-3-93 15,-15 5-24-15</inkml:trace>
  <inkml:trace contextRef="#ctx0" brushRef="#br1" timeOffset="-187396.12">29812 17207 261 0,'0'0'185'15,"0"0"65"-15,0 0-13 16,0 0-61-16,-70-76-52 16,70 73-62-16,9 0-22 15,24 1-10-15,17 2-2 16,13 0 13-16,0 12-22 16,-2 12-10-16,-9 8-4 15,-10 11-4-15,-11-1-1 0,-10 5 0 16,-15 4 0-16,-6 3 0 15,-15 6 0-15,-18 1-7 16,-9 6-37-16,-3 2-48 16,-2-2-106-16,3-9-369 15</inkml:trace>
  <inkml:trace contextRef="#ctx0" brushRef="#br1" timeOffset="-186407.63">30990 17310 258 0,'0'0'48'0,"0"0"107"16,0 0 11-16,0 0-76 15,0 0 66-15,0 0-47 16,-46-13-36-16,46 13-9 16,0 0-12-16,0 0-3 15,0 0-37-15,0 0 0 0,0 0-1 16,0 0-11-16,0 0 1 16,0 0-1-16,0 0 2 15,0 0 0-15,0 0-2 16,0 0 0-16,0 0 10 15,0 0 1-15,0-1 10 16,12-5-1-16,3-1-8 16,9-3 6-16,1 5-18 15,-1 3-1-15,0 2-3 16,-3 0 4-16,-1 10 0 16,-4 11-6-16,-3 6 6 15,-4 6-7-15,-5-1 3 0,-4 1 3 16,0-4-3-16,-1-2 0 15,-13-3 1-15,-2-4 2 16,1-5 1-16,0-5-8 16,8-3 8-16,4-5-8 15,3-2 7-15,0 0-2 16,3-7-2-16,20-15-17 16,10-15-11-16,6-4 24 15,3-6-12-15,-3 0 18 16,-5 6 3-16,-7 7 1 15,-12 12 7-15,-5 8-2 16,-7 4 5-16,-3 10 22 16,0 0-16-16,0 0-8 0,0 7-1 15,-13 18-8 1,-1 11 4-16,1 7 1 0,9 3-5 16,4 1 11-16,0-4-11 15,17-2 2-15,9-5-4 16,3-7 3-16,4-2-2 15,6-13-2-15,9-5-36 16,3-6-124-16,2-3-265 16,-4-17-246-16</inkml:trace>
  <inkml:trace contextRef="#ctx0" brushRef="#br1" timeOffset="-184675.11">31840 17382 14 0,'0'0'21'15,"0"0"38"-15,0 0-24 16,0 0 12-16,0 0 20 16,0 0 2-16,11-8 25 15,-9 8 12-15,-2 0-10 16,1-2 2-16,-1 2-7 16,0-3 9-16,0 3-4 0,0 0-45 15,2 0-16 1,-2 0-19-16,5 0-7 0,4-3-9 15,12 2 1-15,10 1 20 16,14-3-9-16,9 1 5 16,5-3-1-16,4-1-10 15,3 2-2-15,4 2-4 16,4-1 2-16,-5-1-3 16,-12 4 1-16,-15 0-2 15,-17 0-8-15,-12 0-45 16,-11 0-36-16,-2 0-15 15,-12 7-81-15,-16 10-109 16,-11 5-79-16</inkml:trace>
  <inkml:trace contextRef="#ctx0" brushRef="#br1" timeOffset="-184263.1">31911 17529 34 0,'0'0'148'16,"0"0"-56"-16,0 0 87 16,0 0-101-16,0 0-5 15,0 0-5-15,-11-12-21 0,11 12 10 16,0 0-3-16,0 0 14 15,0 0-18-15,0 0-6 16,18 0 2-16,9 0 42 16,14 0-28-16,9 2-17 15,10-2-10-15,11 0 4 16,5 0-30-16,8 0 5 16,-1-2-3-16,-2-5-3 15,-7 2-3-15,-13-2-3 16,-16-1 2-16,-13 6 1 15,-16 2-3-15,-10 0 1 16,-6 0-1-16,0 0-12 16,-2 0-68-16,-18 1-146 0,-12 12-192 15,-4 0-158-15</inkml:trace>
  <inkml:trace contextRef="#ctx0" brushRef="#br1" timeOffset="-183796.91">32262 17069 131 0,'0'0'119'16,"0"0"8"-16,0 0-4 16,0 0-51-16,0 0 12 15,0 0-23-15,0-7 7 16,0 7 9-16,0 0-9 16,0 0-9-16,0 17-6 15,0 12 41-15,0 17-8 16,-1 10-33-16,-4 10-12 15,0 3-7-15,2 0-8 16,1 5 15-16,-1-3-23 16,2-4-3-16,-2-6 4 15,0-8-10-15,0-12 4 0,1-7-4 16,2-8-7-16,0-6 2 16,0-4-4-16,0-7-1 15,0-4-2-15,5-2-10 16,11-3-58-16,14 0-38 15,10-25-43-15,7-12-161 16,6-7-235-16</inkml:trace>
  <inkml:trace contextRef="#ctx0" brushRef="#br1" timeOffset="-182965.04">33240 17307 75 0,'0'0'93'16,"0"0"50"-16,0 0 61 15,0 0-42-15,0 0 3 16,0 0-18-16,13-20-43 16,-13 20-25-16,0 0-37 0,0 0-18 15,-7 0-7-15,-6 0-6 16,-6 0-11-16,3 3 0 16,-5 6 7-16,0 8-5 15,1 0 8-15,-2 10 4 16,1-4 1-16,3 7 4 15,-1 6-16-15,4-4 4 16,3 4 11-16,3-4-17 16,6-3 3-16,3-6-1 15,0-4 0-15,5-3-1 16,10-4-2-16,7-5 1 16,6 0 13-16,11-7-14 0,6 0 8 15,1 0-5-15,0-8 1 16,-5-3 1-16,-5-1-4 15,-8 1 4-15,-7 5 20 16,-12-2-3-16,-8 6 7 16,-1 2 3-16,0 0-2 15,0 0-3-15,0 0-13 16,0 0-11-16,0 0 6 16,0 0-7-16,0 0 1 15,0 0-3-15,0 0 2 16,0 0 0-16,0 0-2 15,0 0 0-15,0 0-1 16,0 0 1-16,0 0 0 0,0 0 0 16,0 0 3-1,0 0-2-15,0 0-1 0,0 0 0 16,0 0 1-16,2 0 1 16,-1-3-2-16,1 3 0 15,-1 0 2-15,-1 0-3 16,3 0 1-16,-2 0 0 15,1 0-1-15,-2 0 1 16,0 0 0-16,0 0-1 16,0 0 3-16,0-3-4 15,0 3 2-15,0 0-8 16,0 0-17-16,0 0-45 16,0-2-35-16,0 0-41 15,-6-5-213-15,-12 4-298 0</inkml:trace>
  <inkml:trace contextRef="#ctx0" brushRef="#br1" timeOffset="-179901.53">9655 17065 14 0,'0'0'36'16,"0"0"-1"-16,0 0-14 16,0 0 8-16,0 0-8 15,0 0-3-15,0 0 0 0,0 0-11 16,0 0 0-16,0 0 4 15,0 0-9-15,0 0-2 16,0 0-13-16,6 4-77 16,4 8-10-16</inkml:trace>
  <inkml:trace contextRef="#ctx0" brushRef="#br1" timeOffset="-178088.69">18148 16891 7 0,'0'0'11'16,"0"0"24"-16,0 0-24 15,0 0-11-15,0 0-2 16,0 0-7-16,-3 0-8 16,3 0 3-16,0-2 14 15,0 2-3-15,0-1 3 16,0-1 1-16,3 2 2 16,-3-3-1-16,0 3 10 15,0-2 6-15,0-1-1 0,0 2-2 16,0-2-1-16,0 0-6 15,0 1-5-15,0-1-1 16,0 3-2-16,0-2 3 16,0-2-7-16,0 1 4 15,3 0 0-15,-3 1 0 16,0 2 1-16,0 0 1 16,0 0-2-16,0 0-3 15,0 0 3-15,0 0-1 16,0 0-5-16,0 0 5 15,0 0-1-15,0 0 2 16,0 0 0-16,0 0 0 16,0 0 3-16,0 0-3 0,0 0 0 15,0 0 4-15,0 0-3 16,0 0 1-16,0 0-1 16,0 0 3-16,0 0-3 15,0 0-1-15,0 0 0 16,0 0 1-16,0 0 1 15,0 0 0-15,0 0 2 16,0 0 0-16,0 0 14 16,0 0-2-16,0 0 3 15,0-3 1-15,0 3-8 16,0 0-9-16,0-2-3 16,0 2-8-16,0 0 7 0,3 0-48 15,0 0-34 1</inkml:trace>
  <inkml:trace contextRef="#ctx0" brushRef="#br1" timeOffset="-171587.12">9106 16956 128 0,'0'0'0'15,"0"0"29"-15,0 0 11 16,0 0-29-16,0 0-9 16,0 0-2-16,0 0-16 15,-6-10-61-15,6 10-27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30:32.6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20527 2606 672 0,'0'0'60'16,"0"0"168"-16,0 0-100 15,0 0-47-15,0 0-29 16,0 0-15-16,0 0 7 16,30-30-13-16,-8 1-21 15,3-3 3-15,-4 1-2 16,-1 0-7-16,-13 1-4 0,-5 9 2 15,-2 3 6-15,-5 7-8 16,-15 4-1-16,-5 4 1 16,-5 3-1-16,-4 0-3 15,0 20-1-15,0 11-4 16,8 8 5-16,10 9 4 16,8 5-1-16,8 3 0 15,0 5 1-15,6-3-2 16,17-6 2-16,-4-8 0 15,-1-10 0-15,-4-8 0 16,-7-6 0-16,-7-6 3 16,0 1-3-16,-13-1 0 0,-11-2 3 15,-2-2-3-15,-2-5 9 16,4-5-8-16,3 0 4 16,8-3 1-16,2-7 1 15,5 3 10-15,6 3-4 16,0 4-9-16,2 0-4 15,22 0-7-15,5 8 2 16,13 20 5-16,4 8 3 16,1 12 1-16,-3 4-4 15,-8-4 0-15,-7-2-3 16,-9-7 1-16,-8-7-51 16,1-15-95-16,-2-17-350 15</inkml:trace>
  <inkml:trace contextRef="#ctx0" brushRef="#br0" timeOffset="441.17">20953 2684 850 0,'0'0'60'0,"0"0"118"15,0 0 8-15,0 0-149 16,0 0-9-16,0 0-27 15,17-14-1-15,9 14-3 16,9 0-4-16,-1 5 5 16,1 14-7-16,-12 8-26 0,-4 4-3 15,-9 5-5-15,-10 1 3 16,0-5 19-16,-6-4 7 16,-11-5 8-16,5-9 5 15,4-5 2-15,5-6 3 16,3-3-3-16,0-3 21 15,0-23 32-15,16-17-43 16,4-16-5-16,3-4-6 16,-1 7 5-16,-4 12 3 15,-7 21 12-15,-7 15-4 16,-4 8-4-16,0 0-12 16,0 17-3-16,0 17-4 15,-4 18 7-15,-1 7 7 16,5 3-7-16,0 0-1 15,14-2 1-15,20-6-34 0,17-16-175 16,10-21-167-16,3-17-282 16</inkml:trace>
  <inkml:trace contextRef="#ctx0" brushRef="#br0" timeOffset="837.74">21516 2880 786 0,'0'0'11'0,"0"0"186"16,0 0-117-16,0 0-66 16,0 0-3-16,0 0-8 0,58 44 18 15,-19-42-10-15,-4 0 1 16,-6 1-11-16,-8 3-1 16,-9 3-3-16,-6 7-2 15,-5 5 1-15,-1 8 4 16,-3-3 0-16,-7-2 3 15,-3-7 4-15,5-9-6 16,5-5 28-16,3-3 37 16,0 0 5-16,0-16 3 15,18-19-1-15,10-16-67 16,15-6 0-16,6 4 1 16,-4 10-1-16,-3 10 11 15,-12 16-17-15,-9 12-1 0,-3 5-2 16,-6 22-11-16,-2 18 9 15,-9 12-4-15,-1 5-18 16,0 1-31-16,-5 0-33 16,-4-12-70-16,-5-10-225 15,8-20-127-15</inkml:trace>
  <inkml:trace contextRef="#ctx0" brushRef="#br0" timeOffset="1332.86">22273 2389 1002 0,'0'0'66'15,"0"0"146"-15,0 0-118 0,0 0-33 16,0 0-23-16,0 0-19 16,15-99-19-16,17 68-2 15,9-1 1-15,4 4-4 16,-2 11 2-16,-5 12-6 15,-9 5-4-15,-10 19-4 16,-8 24 2-16,-11 14-1 16,0 10 12-16,-11 4 4 15,-11-4 0-15,5-9-3 16,8-16 3-16,9-17 0 16,0-11 0-16,0-8-1 15,10-6 1-15,15 0 1 16,10-16 14-16,4-11-1 15,1-5-11-15,-7 3 11 16,-12 7-11-16,-7 10 7 0,-8 5 1 16,-6 7 11-16,0 0-21 15,0 17-1-15,0 19-3 16,0 15 3-16,-3 14 5 16,3 7 10-16,0 1 2 15,11-4-11-15,2-11-1 16,-4-12-5-16,-7-11 0 15,-2-6-6-15,-9-8 2 16,-23-4-42-16,-9-7-41 16,-9-9-41-16,-5-1-179 0,2-14-482 15</inkml:trace>
  <inkml:trace contextRef="#ctx0" brushRef="#br0" timeOffset="2104.86">23077 3246 812 0,'0'0'112'0,"0"0"162"16,0 0-177-16,0 0-66 16,0 0-13-16,0 0-18 15,-7 0-6-15,11 0 1 16,10 0 1-16,1 3 0 15,4 11-2-15,-1 9-6 16,-3 3 2-16,-8 0-4 0,-5-2 0 16,-2-5 13-16,0-6-2 15,0-7 3-15,0-5 2 16,0-1-1-16,0 0 26 16,0-7 22-16,11-23 4 15,6-9-40-15,12-9-9 16,2 3 3-16,2 9-2 15,-3 11-1-15,-5 14-3 16,-1 11-1-16,-8 15-16 16,-1 23 8-16,-4 12-42 0,-8 10-48 15,-3-5-76-15,0-13-193 16,0-13-127-16</inkml:trace>
  <inkml:trace contextRef="#ctx0" brushRef="#br0" timeOffset="2280.73">23646 3260 526 0,'0'0'218'16,"0"0"34"-16,0 0-57 15,0 0-127-15,0 0-30 16,0 0-6-16,17-4-28 16,11-4-2-16,15-8-2 0,12-2 0 15,6-4-58-15,2-1-113 16,-15 5-241-16</inkml:trace>
  <inkml:trace contextRef="#ctx0" brushRef="#br0" timeOffset="2436.37">23789 3389 843 0,'0'0'93'0,"0"0"74"15,0 0-34-15,0 0-102 16,0 0-23-16,124-19-1 15,-50-1-7-15,10-6-107 16,2-4-106-16,-5-9-407 16</inkml:trace>
  <inkml:trace contextRef="#ctx0" brushRef="#br0" timeOffset="2597.15">24426 3006 583 0,'0'0'354'0,"0"0"-265"16,0 0 52-16,0 0-113 15,0 0-27-15,9 95 44 16,11-37 0-16,-4 4-28 16,-7 8-16-16,-9 3-1 15,-3-4-74-15,-19-18-455 16</inkml:trace>
  <inkml:trace contextRef="#ctx0" brushRef="#br0" timeOffset="3237.21">22558 1867 461 0,'0'0'157'16,"0"0"146"-16,0 0-159 15,0 0-70-15,0 0-45 16,0 0-29-16,-1 36 0 16,1-6 23-16,9-4-1 15,7-2-2-15,5-9-10 16,3-4-1-16,4-10 6 16,5-1 10-16,9-10-11 15,0-19 11-15,1-6-17 0,-4-6 12 16,-5 1-8-16,-6-2 17 15,-4 2 3-15,-6 5-15 16,-6 10-8-16,-5 11 3 16,-7 11-12-16,2 3-2 15,4 9-8-15,7 15-16 16,4 7 24-16,-3 3-1 16,-4 0 0-16,-10-5 1 15,0-5-5-15,-3-7 1 16,-18-1 3-16,-12-5 3 15,-9-9 1-15,-9-2-1 16,-7 0-4-16,-1-14-7 16,-3-7-7-16,7 0-3 15,12 5-10-15,12 6-40 0,14 10-46 16,14 7-172-16,3 21-149 16</inkml:trace>
  <inkml:trace contextRef="#ctx0" brushRef="#br0" timeOffset="3867.64">25752 2355 892 0,'0'0'67'0,"0"0"205"16,0 0-177-16,0 0-60 0,0 0-10 15,0 0-25-15,46 0 4 16,36 0 25-16,21 0-17 16,12-14-6-16,2-13-5 15,-9-4-1-15,-15-1-5 16,-28 3-43-16,-25 3-8 15,-29 0 27-15,-11 2 27 16,-31 4 0-16,-14 3-5 16,-6 7 7-16,0 10-1 15,10 0 3-15,14 0-1 16,15 0 9-16,8 0 2 16,4 0 1-16,0 0-11 0,17 0-2 15,19 3-1-15,13 7 1 16,6 4 9-16,-1 5-7 15,-6 2-1-15,-11 4 1 16,-11 2-2-16,-17 7 1 16,-9 8-4-16,-11 8 3 15,-23 5-5-15,-11-3-32 16,0-10-99-16,9-15-174 16,17-16-203-16</inkml:trace>
  <inkml:trace contextRef="#ctx0" brushRef="#br0" timeOffset="4183.14">27500 1931 1080 0,'0'0'41'16,"0"0"94"-16,0 0-105 16,-99 59-25-16,52-18 8 15,9 1-12-15,12-2 4 16,15-2-2-16,11-4-3 15,6-1 0-15,30-5-2 16,13-1 2-16,5-3 2 16,0-4-2-16,-11-1-4 15,-14-3 2-15,-15-4-9 16,-12 4-14-16,-2 4 8 16,-32 6 4-16,-18 6 13 15,-16-2 0-15,-9-5 0 16,1-8-11-16,11-8-30 0,20-9-58 15,25-13-49 1,18-32-104-16,27-13-101 0</inkml:trace>
  <inkml:trace contextRef="#ctx0" brushRef="#br0" timeOffset="4835.38">27613 2109 248 0,'0'0'75'15,"0"0"134"-15,0 0-106 16,0 0-6-16,0 0 43 15,6 87-44-15,-7-59-35 16,1-10-22-16,0-4-23 16,7-6-16-16,14-6 10 0,9-2-6 15,7-9 2-15,2-16-6 16,1-6-2-16,-9-3-18 16,-11 0-38-16,-8 3 48 15,-9 9 10-15,-3 7 0 16,-3 13 0-16,-23 2 1 15,-8 22-1-15,-7 11 0 16,6 9 4-16,8 3-4 16,14-1 2-16,8 0-1 15,5-5-1-15,12-4-4 16,24-5-33-16,19-10-39 16,14-14-9-16,7-6-19 0,-9-17-114 15,-15-13 80-15,-20-3 10 16,-23 1 128-16,-9 9 67 15,-20 6 93-15,-15 6-37 16,-4 3-9-16,0 3 0 16,6 2-21-16,8-3-17 15,8-2-8-15,11-5 6 16,6-10 3-16,3-11-53 16,24-13-19-16,14-3-1 15,12 4-4-15,4 10 6 16,-2 16 0-16,-9 18-4 15,-4 7-1-15,-11 36 0 16,-11 19-1-16,-10 15 19 0,-10 12-1 16,0 7 1-1,-21 6 10-15,-5 10-12 0,-6 5 5 16,2-1-20-16,5-11 0 16,7-22 4-16,8-31-6 15,5-21 8-15,4-21-4 16,1-8 5-16,6-10 41 15,31-28-7-15,12-26-37 16,14-36-6-16,-2-25-52 16,-4-24-85-16,-2-7-190 15,-3 16-350-15</inkml:trace>
  <inkml:trace contextRef="#ctx0" brushRef="#br0" timeOffset="5195.75">28620 1914 773 0,'0'0'80'16,"0"0"266"-16,0 0-209 16,0 0-82-16,0 0-42 15,0 0-13-15,-3 96 1 16,3-43 29-16,0-4-8 16,8-6-12-16,7-4-5 15,2-9-5-15,6-10-2 16,5-12-2-16,6-8-31 15,2-10-10-15,2-19-1 0,-4-10 3 16,-7-7 5 0,-5-8 24-16,-4-3 1 0,-6 11 11 15,-5 14 2-15,-4 18 2 16,-1 14-2-16,-2 8-6 16,1 22-6-16,5 8 10 15,5 3 2-15,4-3 0 16,10-7-8-16,8-7-79 15,8-10-23-15,10-12-121 16,5-2 11-16,3-16 46 16,2-8-180-16</inkml:trace>
  <inkml:trace contextRef="#ctx0" brushRef="#br0" timeOffset="5803.56">29436 1942 295 0,'0'0'252'0,"0"0"-36"15,0 0 26-15,0 0-96 0,0 0-117 16,0 0-27-16,-46-29-2 15,46 63 1-15,0 0 6 16,6-6-6-16,16-6-1 16,3-9 1-16,1-6-2 15,-3-7-14-15,-3 0-13 16,-4-8-17-16,-4-10-17 16,-5-7 18-16,-7-7 44 15,0-5 1-15,-8-2 5 16,-11 5 14-16,1 11 6 15,-5 21 18-15,1 7-44 16,4 31-1-16,3 17-6 0,15 4 4 16,0-1 3-16,29-7-7 15,5-17-24-15,4-15 14 16,0-13 6-16,-1-4 11 16,2-19 3-16,1-10 8 15,-3-8 10-15,-1-6-1 16,-1-8-6-16,-4 2 3 15,-6 13-9-15,-7 13-7 16,-9 20 14-16,-1 3-13 16,3 15-2-16,4 14-1 15,6 6 1-15,-1-2 8 16,1-9-7-16,-2-9 1 0,-4-4 3 16,-5-8-1-1,-5-3-2-15,-2 0 9 0,0-7 34 16,1-10-8-16,-2-6-7 15,-2-8-19-15,0 0-7 16,0 3-3-16,-8 9 0 16,-2 13-1-16,-8 6 0 15,-1 9-1-15,-4 25 1 16,2 7-7-16,5 9 7 16,8-3 0-16,8-6-20 15,0-6-31-15,18-9-34 16,15-9 12-16,15-10-21 15,10-7-170-15,10-5 52 16,9-17-155-16</inkml:trace>
  <inkml:trace contextRef="#ctx0" brushRef="#br0" timeOffset="6118.4">30434 1922 106 0,'0'0'269'16,"0"0"50"-16,0 0-33 16,0 0-167-16,0 0-64 15,-82-48-32-15,73 70-16 16,6 4 12-16,3-1-18 15,4-2 1-15,16-5-3 16,10-6 1-16,3-9-2 16,1-3-7-16,-2-1-65 15,-4-16 8-15,-5-7-34 16,-3-3 12-16,-10-4 24 16,-7-5 38-16,-3-3 26 15,0 5 2-15,-10 12 42 0,-10 13 91 16,-1 9-89-16,-7 17-27 15,0 16-7-15,-1 14 10 16,10 2 3-16,10 1-6 16,7-7-18-16,2-8 1 15,16-9-2-15,20-11-5 16,14-13-12-16,16-2-123 16,5-21-162-16</inkml:trace>
  <inkml:trace contextRef="#ctx0" brushRef="#br0" timeOffset="7428.88">29020 2964 753 0,'0'0'85'15,"0"0"75"-15,0 0-19 16,0 0-137-16,-72 96 8 16,29-21-9-16,7 3 11 15,14-11-2-15,22-13-7 16,0-17 1-16,28-14-6 0,15-19 0 16,10-4 7-1,5-21-3-15,-3-18 7 0,-10-10-8 16,-21-6 5-16,-16-6-2 15,-8 1-5-15,-14 14-1 16,-18 14-3-16,-5 22-10 16,-2 10-3-16,-1 18-18 15,12 10-16-15,16 4-10 16,12-5-83-16,15-2-27 16,26-7 65-16,11-12-41 15,4-6 19-15,-1-10 85 16,-4-13 42-16,-11-2 29 15,-10 0 86-15,-11 0-3 16,-10 2 86-16,-9 1 29 16,0 9-65-16,0 4-72 0,0 9-13 15,0 0-50-15,-1 35-27 16,-4 29-4-16,2 26 4 16,2 21 19-16,-4 4-12 15,-2 0-2-15,-2 0-4 16,-2-10-2-16,3-21-110 15,-1-23-66-15,-2-30-103 16,-2-31-93-16</inkml:trace>
  <inkml:trace contextRef="#ctx0" brushRef="#br0" timeOffset="7566.25">29142 3459 595 0,'0'0'127'16,"0"0"-10"-16,93-49 40 0,-13 30-137 15,19-1-20-15,7-1 0 16,4-2-229-16,-3-3-352 16</inkml:trace>
  <inkml:trace contextRef="#ctx0" brushRef="#br0" timeOffset="8007.42">30271 3216 768 0,'0'0'1'16,"0"0"177"-16,0 0-107 15,0 0-52-15,0 0 13 0,0 0 5 16,84-65-7 0,-47 23-17-16,-4-5-13 0,-3-1-3 15,-8 1-16-15,-10 6-9 16,-8 9 28-16,-4 12 4 15,0 14-3-15,-20 6-2 16,-9 10-2-16,-4 20 1 16,1 8-1-16,11 0-6 15,12-1 7-15,9-8-7 16,3-6 7-16,22-7-7 0,8-12 4 16,6-4 5-1,3-3 0-15,-1-16 0 0,-2 3-1 16,-8 3-15-16,-8 5 1 15,-11 7 12-15,-4 1-11 16,-5 7-58-16,-1 15 31 16,-1 3 15-16,3-2-17 15,2-3 1-15,6-4-42 16,10-8-51-16,6-8-9 16,7 0 30-16,8-16-50 15,-3-9 20-15</inkml:trace>
  <inkml:trace contextRef="#ctx0" brushRef="#br0" timeOffset="8427.54">30960 2992 14 0,'0'0'133'0,"0"0"6"16,0 0-17-16,0 0-90 0,0 0-32 15,0 0 1-15,36 42 14 16,-9-28-15-16,4-5 9 16,2-7-8-16,2-2 1 15,-4 0-2-15,-1-9 0 16,-6-6-2-16,-4-5-2 15,-8 2 1-15,-6-1 3 16,-6 3 9-16,0-1 19 16,-1 1 42-16,-13 4 20 15,-3 9-6-15,-2 3-8 16,0 0-50-16,-2 5-15 16,0 10 6-16,0 1-17 15,1-1 0-15,2-2 0 16,1-2 5-16,5-3 4 0,5-2 4 15,4-4 27-15,0 2 27 16,-1 1-24-16,-1 4-20 16,-1 3 3-16,0 3-2 15,4 2 2-15,2 3-20 16,0-3-6-16,3-1 5 16,17-6 2-16,8-8-7 15,10-2 0-15,6-7 0 16,8-17-48-16,4-3-128 15,11 1-98-15,6 1-105 16,-3-1 92-16</inkml:trace>
  <inkml:trace contextRef="#ctx0" brushRef="#br0" timeOffset="8727.34">31577 2856 516 0,'0'0'144'16,"0"0"2"-16,0 0 58 15,0 0-149-15,-85 24 18 16,82-19-29-16,3 2-32 15,0 1 4-15,0 1-11 16,11 1-3-16,13-3-2 16,15-4-9-16,7-3-69 15,3-5-102-15,-2-14-95 16,-7-3-10-16,-12-2 170 0,-4 4 70 16,-6 6 45-1,-7 5 65-15,-4 3 44 0,-6 6-7 16,1 0-22-16,1 0-56 15,6 6-17-15,12 8-1 16,15 0 5-16,14 1-6 16,13-4 0-16,10-4-4 15,1-4-1-15,-8-3-70 16,-12 0-105-16</inkml:trace>
  <inkml:trace contextRef="#ctx0" brushRef="#br0" timeOffset="10212.79">31627 2877 255 0,'0'0'95'16,"0"0"111"-16,0 0-83 15,0-75 0-15,-1 64 12 16,-13 4-34-16,-5 5-46 16,-11 2-19-16,-10 16-25 15,-5 19-9-15,1 10-1 16,8 5-1-16,16-5 0 16,13-9-5-16,7-6 5 15,7-12-4-15,20-8 0 16,9-10 4-16,6 0 5 15,5-22 6-15,-5-5-8 16,-8 1 5-16,-11-1-3 0,-13 8-1 16,-7 7 2-1,-3 4-1-15,0 8-5 0,-7 0-10 16,-13 13 4-16,2 15-7 16,5 8 8-16,12-2-3 15,1-7-7-15,26-7 1 16,14-11 5-16,8-9 9 15,13-9 3-15,4-23-3 16,-1-8-10-16,-4-8-5 16,-14 1 15-16,-14-6 13 15,-11-5-5-15,-13-6 17 16,-8-7 20-16,-3 3-24 0,-17 13 4 16,1 20 17-1,1 20 20-15,-7 15-44 0,-5 36-18 16,0 28-4-16,2 23 1 15,17 19 3-15,11 3 1 16,2 0-1-16,18 2-11 16,0-10-78-16,1-13-220 15,-6-20-297-15</inkml:trace>
  <inkml:trace contextRef="#ctx0" brushRef="#br0" timeOffset="11691.9">29244 4468 982 0,'0'0'36'16,"0"0"210"-16,0 0-190 15,0 0-28-15,0 0-7 16,0 0-16-16,-11-34-5 16,27 34-7-16,4 0 3 0,1 7-4 15,1 18 1-15,-5 7-13 16,-6 5-10-16,-5-2 6 15,-4-5-18-15,-2-9 17 16,0-9 10-16,0-5 9 16,0-7 6-16,3 0 4 15,11-10 2-15,11-24 41 16,12-12-18-16,12-16-9 16,0 3 5-16,-4 8 8 15,-7 15-12-15,-10 15-10 16,-9 16-4-16,-7 5-14 15,1 14-8-15,-3 22 13 16,-1 9 2-16,-1 3 0 0,-3-3-1 16,1-10-33-16,0-12-9 15,7-12 4-15,5-11-4 16,9-8 1-16,6-21 25 16,3-9 4-16,-3-9-3 15,-5-1 3-15,-9-3 13 16,-7 2 11-16,-5 14-1 15,-5 13 12-15,-2 14-1 16,0 8-12-16,0 9-9 16,0 18-11-16,-3 10 8 15,3 2 2-15,0-3-11 16,15-8-15-16,12-6-8 0,4-10-43 16,2-12-4-1,3 0 7-15,-2-14 9 0,-1-12 39 16,-6-3 16-16,-6-3 11 15,-9 1 13-15,-7 1 14 16,-3 11 74-16,-2 7-13 16,0 10-8-16,0 2-25 15,0 14-55-15,-2 11-15 16,1 8 15-16,1-1 0 16,0-5-1-16,12-6-23 15,12-9-74-15,3-8-56 16,4-4 40-16,2-7-40 15,-5-13 70-15,-5-6 74 16,-6 3 10-16,-9-1 79 16,-3 4 40-16,-4 5-31 0,-1 9 37 15,0 3-12-15,0 3-54 16,0 2-58-16,0 15-1 16,0 5 0-16,0-2-2 15,9-5-5-15,4-5 3 16,5-7-7-16,2-3 7 15,5-6 4-15,3-16 3 16,1-7-1-16,2-1-2 16,-1 0 15-16,-3 5-15 15,-5 8 21-15,-10 6-11 16,-3 11-10-16,0 0-4 16,0 6-6-16,5 9 10 0,2 1-4 15,0-3-7-15,3-4-21 16,4-9-2-16,4 0 4 15,-1-13-13 1,1-8-27-16,-4-5 36 0,-1 1 32 16,-3-4 2-16,-2-2 0 15,-5-4 44-15,-8-5 25 16,-4-4 27-16,0 1 16 16,0 9-31-16,0 12 20 15,0 15-26-15,0 7-27 16,-3 0 4-16,0 0-52 15,-2 24-7-15,-2 20 1 16,0 15 6-16,-2 11 11 0,0 2-10 16,2-2 3-1,-1-5 1-15,2-9-5 0,-1-20 0 16,4-14 0-16,1-14 2 16,2-8 1-16,0 0 1 15,0-11 0-15,13-26 10 16,10-15-14-16,11-6-1 15,3 7-1-15,5 15-13 16,1 16-8-16,-5 17-11 16,-2 3 9-16,-11 27-6 15,-7 10 5-15,-8 6-4 16,-10 0-2-16,0 2 0 16,-17-5 15-16,-13-1-24 0,-6-3 10 15,-5-8-30-15,2-9-17 16,7-10-76-16,12-9 61 15,16-12 24-15,4-26-26 16,27-12-162-16,25-3-2 16</inkml:trace>
  <inkml:trace contextRef="#ctx0" brushRef="#br0" timeOffset="12275.58">31420 4193 136 0,'0'0'149'16,"0"0"113"-16,0 0-70 15,0 0-41-15,0 0-71 16,0 0-7-16,-3 42-21 15,-9-17-4-15,6-3-20 16,6-5-19-16,0-5-8 16,18-5 8-16,15-7-9 0,7 0 7 15,9-15-7-15,0-13-3 16,-7-4-13-16,-9-4-29 16,-12-5-4-16,-14 2 40 15,-7 10-5-15,-3 10 13 16,-22 19 1-16,-11 6 0 15,-7 29 9-15,1 16-5 16,9 8 37-16,11 0-20 16,14-2-3-16,8-9-11 15,10-10-7-15,22-14 0 16,16-17 2-16,10-7-2 16,12-13 0-16,5-17-34 0,-2-12 22 15,-4-11-127-15,-20-4 110 16,-15-7 29-16,-22 0 5 15,-12 12-1-15,0 15 19 16,-16 20 50-16,-5 13 8 16,1 4-41-16,4 0-28 15,7 1-6-15,7 10-6 16,2-1-2-16,18 2 1 16,15-2 1-16,13-6 4 15,2-3 1-15,0-1-5 16,-8 0 1-16,-10 0 5 15,-9 2-6-15,-11 9-1 16,-4 9 1-16,-6 6 0 0,0 11 3 16,0 4 5-16,-9 0 2 15,3-2 9-15,5-5-18 16,1-7 1-16,0-9-2 16,15-9-1-16,12-9-10 15,13-6-29-15,3-20-125 16,5-10-193-16</inkml:trace>
  <inkml:trace contextRef="#ctx0" brushRef="#br0" timeOffset="12397.03">32461 4217 653 0,'0'0'10'16,"0"0"164"-1,0 0-174-15,0 0-37 0,0 0-476 16</inkml:trace>
  <inkml:trace contextRef="#ctx0" brushRef="#br0" timeOffset="13035.23">27849 6132 942 0,'0'0'26'16,"0"0"226"-16,0 0-209 0,48-77-31 15,-8 58-12-15,2 5 2 16,1 12-5-16,-7 2-2 15,-8 13 3-15,-10 14-4 16,-15 9-10-16,-3 6 9 16,-15 2-10-16,-11-4 8 15,0-4-4-15,3-11 13 16,7-11 1-16,9-4-1 16,5-10 0-16,2 0 5 15,6-10 1-15,24-19 15 16,13-12-11-16,8-4-6 15,1-2 7-15,-7 8-7 16,-12 10 19-16,-17 15-4 0,-10 7 1 16,-6 7-3-16,0 4-16 15,-7 25 1-15,-16 12-2 16,2 8 0-16,0 3-2 16,11-2 2-16,7-1-35 15,3-3-54-15,17-12-94 16,30-11-203-16,16-21-201 15</inkml:trace>
  <inkml:trace contextRef="#ctx0" brushRef="#br0" timeOffset="13437.34">28513 6295 753 0,'0'0'24'15,"0"0"230"-15,0 0-155 0,0 0-47 16,0 0-18-16,0 0-34 15,-28 5 4-15,59-5-3 16,10-4-1-16,3 1 4 16,0 3-4-16,-8 0-15 15,-9 0-15-15,-12 14-20 16,-9-1 6-16,-6 3 22 16,0 1 13-16,-17-3 9 15,-5-2-1-15,2-5 3 16,4-2 21-16,10-5 15 15,6 0 14-15,0-14 0 16,11-16-21-16,19-10-29 16,10-1-2-16,6 2 0 15,1 8 9-15,-6 6-7 16,-8 16 5-16,-9 6-6 0,-9 3-1 16,-3 3-5-16,-6 17-1 15,-3 8 5-15,-2 4-2 16,-1 0-5-16,0-2-25 15,0-8-54-15,0-7-71 16,8-9-143-16,9-6-207 16</inkml:trace>
  <inkml:trace contextRef="#ctx0" brushRef="#br0" timeOffset="13687.47">29475 5900 1041 0,'0'0'73'15,"0"0"76"-15,0 0-68 16,0 0-28-16,0 0-33 16,-102 71 27-16,61-30-22 15,5 3-3-15,8 3 5 16,7 1-16-16,13 1-6 16,8 0-5-16,15-7-2 15,27-9-2-15,20-13-14 16,19-17-31-16,7-3-2 15,-4-16-70-15,-19-13-68 16,-26-1-254-16,-27 4-189 0</inkml:trace>
  <inkml:trace contextRef="#ctx0" brushRef="#br0" timeOffset="13836.83">29277 6255 496 0,'0'0'114'0,"0"0"233"16,0 0-200-16,0 0-43 15,0 0-69-15,0 0-34 16,88-34-1-16,6 17-16 16,8-5-78-16,4-3-33 15,0 0-424-15</inkml:trace>
  <inkml:trace contextRef="#ctx0" brushRef="#br0" timeOffset="14479.35">30546 5770 641 0,'0'0'104'0,"0"0"149"15,0 0-153-15,0 0-36 16,0 0-22-16,0 0-6 16,-9 0 3-16,7 0-5 15,2 0 9-15,-1 0-5 16,-1 0-12-16,2 0 2 16,0 0-26-16,0 0 0 0,0 0-1 15,0 0 1-15,0 0-1 16,0 0-1-16,0 0 2 15,0 0 0-15,0 0 0 16,0 0-2-16,0 0 0 16,0 0-1-16,0-2 1 15,0-1 3-15,0 0-2 16,0-1 5-16,0 1-5 16,0 3 0-16,0 0-1 15,0 0-3-15,0 27-2 16,0 23-10-16,0 18 15 15,0 15 17-15,-7-6-10 16,-7-8 0-16,1-7-7 0,0-7-1 16,5-14-3-16,7-14-64 15,1-15-61-15,10-12-121 16,15-22-185-16</inkml:trace>
  <inkml:trace contextRef="#ctx0" brushRef="#br0" timeOffset="14676.47">30690 5828 694 0,'0'0'165'0,"0"0"175"16,0 0-208-16,0 0-96 15,0 0-19-15,0 0-2 16,0 0-10-16,0 114 24 16,0-55-14-16,-1 0-7 15,-14 2-7-15,-1-1-1 0,-2-6-71 16,3-11-33-16,6-14-126 15,5-19-157-15,4-10-18 16</inkml:trace>
  <inkml:trace contextRef="#ctx0" brushRef="#br0" timeOffset="15066.49">30590 6022 78 0,'-20'-88'144'0,"0"-1"89"16,8 7 24-16,5 15 11 15,5 24-76-15,2 14-111 16,0 12 28-16,2 6-80 15,13 0-9-15,10 2-18 16,11 7-2-16,15 2-1 16,7 4-2-16,0 18-2 15,-5 7-1-15,-15 5-2 16,-14 7 0-16,-18 4 0 0,-6 2-4 16,-15 2 8-16,-19 1-3 15,-13-3 7-15,-6-8 7 16,-3-9-5-16,6-12 2 15,12-5 12-15,10-9-5 16,13 0 13-16,8-4 0 16,7 0 8-16,0 0 7 15,0 0-20-15,13 0-10 16,17 0-6-16,16 3-2 16,14 11 5-16,7 9-2 0,3 10 0 15,-4 3 0-15,-7 3-3 16,-8-5-2-16,-12-5-5 15,-11-2-54-15,-10-8-55 16,-3-10-117-16,-4-9-460 16</inkml:trace>
  <inkml:trace contextRef="#ctx0" brushRef="#br0" timeOffset="15410.06">31572 6004 429 0,'0'0'823'16,"0"0"-755"-16,0 0 128 15,0 0-79-15,0 0-43 16,0 0-14-16,8-17-25 16,-11 17-14-16,-2 8 6 15,-1 1-9-15,1 4-3 16,1 1 16-16,-2-4-8 15,5-5 1-15,-1-5-10 16,2 0 5-16,0 0 17 16,0 0-19-16,0 0-17 15,16-10 0-15,8-9 0 16,0-1 0-16,-4 4 0 16,-11 5 0-16,-5 7 0 15,-1 4 0-15,-3 1-87 0,-29 24-163 16,-20 8-73-16,-19 1-362 15</inkml:trace>
  <inkml:trace contextRef="#ctx0" brushRef="#br0" timeOffset="16819.2">21729 8431 257 0,'0'0'215'0,"0"0"-161"15,0 0 127-15,0 0-22 16,0 0-68-16,0 0-14 0,0 0-8 16,-51-53-10-16,31 56-40 15,-10 24-18-15,-5 21-1 16,0 16 18-16,-1 25-2 16,6 12 24-16,11 4 5 15,9-3 3-15,9-9-7 16,1-18-35-16,0-13-6 15,0-18 0-15,0-11-83 16,0-14-85-16,-3-19-274 16,-12-11-199-16</inkml:trace>
  <inkml:trace contextRef="#ctx0" brushRef="#br0" timeOffset="17000.68">21138 8956 85 0,'0'0'723'0,"0"0"-651"15,0 0 164-15,108-73-159 16,-23 43-23-16,12-2-28 16,4 2-4-16,-2 4-22 15,-6-3-7-15,-10 0-54 16,-9 1-90-16,-13 0-152 16,-17 3-8-16,-19-2 3 15</inkml:trace>
  <inkml:trace contextRef="#ctx0" brushRef="#br0" timeOffset="17187.16">22005 8494 174 0,'0'0'147'0,"0"0"14"16,0 0-101-16,0 0 33 16,0 0-27-16,0 0 42 0,-77 9-34 15,69 28 11-15,0 13 32 16,2 11-38-16,-1 9-4 16,-2 3-26-16,2 7-23 15,-7-7-25-15,10-9-1 16,4-19-4-16,1-22-81 15,28-17-46-15,11-12-56 16,5-28-92-16,4-14-172 16</inkml:trace>
  <inkml:trace contextRef="#ctx0" brushRef="#br0" timeOffset="17599.78">22129 8693 73 0,'0'0'306'0,"0"0"-112"0,0 0 38 15,0 0-69-15,0 0-15 16,0 0-76-16,-21-17-26 15,21 17-14-15,1 0-19 16,22-3-8-16,10 3-4 16,6-4-1-16,-3 0-2 15,-4 4-25-15,-11 0-2 16,-8 0 1-16,-11 16-9 16,-2 4 8-16,-6 1 18 15,-18 5 8-15,-1-6 2 16,2-3 2-16,10-8 0 15,7-4 2-15,3-3 6 16,3-2 3-16,0 0-1 0,13-10-3 16,15-13 9-16,7-10-9 15,1-4 3-15,-6-2 12 16,-5 2 9-16,-4 4 10 16,-12 11-5-16,-5 12 0 15,-2 7 4-15,-2 3-37 16,0 6-4-16,0 20-12 15,-8 11 12-15,-2 9-1 16,2 6 1-16,8-2-4 16,5 3-33-16,20-11-85 15,15-15-174-15,4-20-68 16,2-7-172-16</inkml:trace>
  <inkml:trace contextRef="#ctx0" brushRef="#br0" timeOffset="17975.36">22532 8738 129 0,'0'0'574'0,"0"0"-524"16,0 0 174-16,0 0-143 15,0 0-53-15,0 0-24 16,32 20 9-16,5-4-3 16,1-2-7-16,-5 3 4 15,-5 3-7-15,-10 1 0 16,-9 5-6-16,-9-1 4 15,0-3 0-15,-5-2-4 16,-3-10 6-16,1-3 7 16,4-7-7-16,2 0 9 0,1 0 44 15,0-20 35-15,7-10-49 16,16-9-31-16,10 0 0 16,-1 5 20-1,1 8-12-15,-4 12-9 0,-10 9-7 16,-7 5-2-16,-4 2 1 15,-3 25-13-15,-2 6 2 16,-3 3-3-16,0 3-10 16,0 2-32-16,-5-4-51 15,-9-4-116-15,2-11-105 16,2-12-236-16</inkml:trace>
  <inkml:trace contextRef="#ctx0" brushRef="#br0" timeOffset="18433.68">23088 8372 775 0,'0'0'16'16,"0"0"218"-16,0 0-138 15,0 0-33-15,0 0-4 16,0 0 1-16,-36-59-15 15,45 39-34-15,7 3 8 16,5-2-8-16,3 5-8 0,-4 6-3 16,0 4 6-16,-7 4-13 15,-5 0 6-15,-3 0-7 16,-4 0 7-16,-1 0 0 16,0 0-2-16,2 0 3 15,-1 2 0-15,2 1-2 16,-3 4 2-16,2-7 0 15,-2 2 0-15,0-1 0 16,0-1 0-16,0 0 0 16,0 0 3-16,0 0 1 15,0 0-3-15,0 0-1 16,0 0 2-16,0 0-1 0,0 0-1 16,0 0 0-1,0 0-7-15,0 0 5 0,0 0-32 16,0 3-15-1,-5 0-21-15,-8 5-72 0,-11 1-115 16,-5 1-115-16</inkml:trace>
  <inkml:trace contextRef="#ctx0" brushRef="#br0" timeOffset="18724.96">22960 8388 100 0,'0'0'104'16,"0"0"148"-16,0 0-64 0,0 0 12 16,0 0 11-16,0 0-59 15,11-13-59-15,-11 13-28 16,0 0-16-16,5 3-29 16,16 17-20-16,13 13 17 15,12 14 21-15,10 12-14 16,-6 7-9-16,-6 7 4 15,-15 0-14-15,-24 2-5 16,-8-2 0-16,-42 3-4 16,-23-3-7-16,-15-1-61 15,-12 0-73-15,-8-11-127 16,-1-10-397-16</inkml:trace>
  <inkml:trace contextRef="#ctx0" brushRef="#br0" timeOffset="27163.08">27983 8368 886 0,'0'0'36'15,"0"0"138"-15,0 0-32 0,0 0-88 16,0 0-5-1,0 0 2-15,0 0-14 0,-88 8-26 16,63 55 3-16,-3 29-8 16,4 19 3-16,6 12 3 15,3-4-11-15,4-10 5 16,4-17-6-16,-2-20-14 16,3-16-15-16,-1-20-78 15,-4-14-10-15,-4-20-113 16,-5-2-106-16,-2-29-27 15,-3-8 71-15</inkml:trace>
  <inkml:trace contextRef="#ctx0" brushRef="#br0" timeOffset="27275.38">27580 9053 156 0,'0'0'274'15,"0"0"2"-15,-5-80-23 16,28 56-110-16,16-2-76 0,16-3-21 16,17 2-29-16,7 3-17 15,14-1-6-15,2-5-166 16,-4-1-237-16</inkml:trace>
  <inkml:trace contextRef="#ctx0" brushRef="#br0" timeOffset="27572.17">28462 8500 969 0,'0'0'26'15,"0"0"190"-15,0 0-160 16,0 0-28-16,0 0-5 0,0 0-7 15,-32 33 11-15,32-26-13 16,0 0-6-16,3-1-2 16,13-5-4-16,6-1-1 15,3-1-1-15,2-16 0 16,-6-5 6-16,-6-5-5 16,-9 7 3-16,-6 4 3 15,0 4 6-15,-8 12 17 16,-17 0-30-16,-5 9-13 15,-6 24-4-15,3 6-49 16,5 6-45-16,4 2-155 16,8-7-258-16</inkml:trace>
  <inkml:trace contextRef="#ctx0" brushRef="#br0" timeOffset="27862.44">28475 8970 972 0,'0'0'44'0,"0"0"55"16,0 0-2-16,0 0-46 15,0 0-15-15,-43 83 2 16,43-71-33-16,0-1 2 16,0-8-4-16,8 0 0 15,4-3 7-15,4 0-7 16,-1-10 7-16,3-6 15 15,-3-8-14-15,-4 2 11 0,-4-5 1 16,-7 8-12-16,0 2 0 16,0 6-11-16,0 8-5 15,-3 3-19-15,-4 0-67 16,4 0-67-16,3 0-344 16</inkml:trace>
  <inkml:trace contextRef="#ctx0" brushRef="#br0" timeOffset="28115.62">29211 8507 1272 0,'0'0'24'16,"0"0"197"-16,0 0-115 15,0 0-23-15,0 0-19 16,0 0-54-16,0-59-10 15,1 89-8-15,11 23 3 16,2 19 1-16,-3 15 4 16,-6-6-8-16,-5-2-35 15,-2-12-52-15,-14-12-57 16,1-20-58-16,3-23-249 16,12-12-257-16</inkml:trace>
  <inkml:trace contextRef="#ctx0" brushRef="#br0" timeOffset="28305.12">29463 8534 1075 0,'0'0'101'0,"0"0"98"15,0 0-94-15,0 0-69 16,0 0-35-16,0 0 8 16,4 126-5-16,-4-59 0 15,-13 0 3-15,-7 2-7 16,-3-5-9-16,3-10-81 15,5-16-88-15,7-21-130 16,8-17-194-16</inkml:trace>
  <inkml:trace contextRef="#ctx0" brushRef="#br0" timeOffset="28693.15">29264 8567 701 0,'0'0'202'0,"0"0"85"16,-19-86-142-16,19 70-47 15,10-4-36-15,20 2-62 16,14 1 2-16,14 2-4 16,11 9 2-16,-1 6-8 15,-7 0-3-15,-15 13-19 16,-14 7 6-16,-15-1-5 16,-12 10-14-16,-5 5 36 15,-13 5-5-15,-21 2 12 16,-13 1 0-16,-10 1 1 0,-5-5 7 15,2-7-8-15,11-8 0 16,18-9 23 0,14-7 4-16,10-4 4 0,7-3 9 15,0 0-10-15,2 0 11 16,24 0-23-16,14 0-6 16,10 0 8-16,9 9-16 15,4 23-4-15,4 11 0 16,-3 11 0-16,-4 9-5 15,-12-4-27-15,-4-3-59 16,-8-3-18-16,-8-22-136 16,-4-18-337-16</inkml:trace>
  <inkml:trace contextRef="#ctx0" brushRef="#br0" timeOffset="29142.85">30171 8799 1130 0,'0'0'158'0,"0"0"-83"16,0 0 73-16,0 0-89 15,0 0-24-15,97-5 6 16,-21 8-27-16,14-3-1 16,20 0-10-16,16-6 2 15,5 0-5-15,-14-8-32 16,-31 4 2-16,-33-2-32 0,-26-2 17 15,-25-2 10-15,-7-2-16 16,-34-2-16-16,-14-1 29 16,-12 1 12-16,-3 0 8 15,-1 1-22-15,11 2 39 16,13 7 1-16,17 1 29 16,13 5 27-16,12 4 9 15,3-1-12-15,13 1-20 16,28 0-30-16,17 1 8 15,15 14 1-15,3 10-4 16,-7 4 16-16,-11 2 6 16,-19 1-25-16,-18 1-1 15,-20 2-3-15,-4 3-1 0,-33 6 0 16,-14-3-1-16,-5 2-32 16,-3-6-58-16,6-6-40 15,6-7-137-15,14-14-324 16</inkml:trace>
  <inkml:trace contextRef="#ctx0" brushRef="#br0" timeOffset="29436.62">31681 8430 1254 0,'0'0'38'16,"0"0"132"-16,0 0-76 15,0 0-23-15,0 0-18 16,0 0-15-16,0-3 0 16,0 12-21-16,0 16-7 15,3 17 13-15,3 19 16 16,-5 11-15-16,-1 4-11 16,-10 3-12-16,-17-4 7 15,-4-14-8-15,2-15-2 16,8-13-22-16,11-17-73 15,7-9-24-15,3-7-47 16,6-7-48-16,19-22-196 16</inkml:trace>
  <inkml:trace contextRef="#ctx0" brushRef="#br0" timeOffset="29663.24">31866 8451 777 0,'0'0'314'0,"0"0"-190"15,0 0 25-15,0 0-64 16,0 0-62-16,0 0-16 16,22 60-5-16,-11-14 15 15,-11 9-13-15,0 9-2 16,-18 6-2-16,-12-2-8 16,-1-8 3-16,1-7-69 15,10-16-16-15,8-15-20 16,9-11-92-16,3-11-195 0,0-8-80 15</inkml:trace>
  <inkml:trace contextRef="#ctx0" brushRef="#br0" timeOffset="30080.85">31733 8514 604 0,'0'0'100'0,"0"0"181"15,-13-84-44-15,13 60-108 16,1 0-77-16,20 0-25 15,7-2-21-15,13 4 12 16,11 5-14-16,6 6 0 16,4 11-4-16,1 0-3 15,-9 11-2-15,-6 11 4 16,-15 5-8-16,-16 3 4 0,-17 5-30 16,-3 2 16-16,-32 0 12 15,-15-1 7-15,-14 1 4 16,-10-7-4-16,5-1 0 15,6-10 10-15,16-5-4 16,20-8 8-16,13-2 11 16,10-1-7-16,4-3 16 15,0 0-18-15,14 1-6 16,20 4 1-16,16 6 5 16,10 1-5-16,0 7-6 15,-2 0 6-15,-12 4 17 0,-7-1-19 16,-11-2-6-16,-11 3-3 15,-4-6-6-15,-7 4-31 16,-6-1-54 0,0-1-62-16,-8-4-125 0,-11 1-365 15</inkml:trace>
  <inkml:trace contextRef="#ctx0" brushRef="#br0" timeOffset="30493.94">31611 9002 160 0,'0'0'48'16,"0"0"101"-16,0 0-3 16,0 0-36-16,0 0 21 15,0 0-1-15,-63 5-33 16,63-5 8-16,0 1-25 0,15-1-28 15,18 0 8-15,6 0 21 16,8 0-25-16,-5 0-30 16,-6-5-12-16,-5 2-14 15,-8-2 0-15,-10 3-42 16,-7 2-107-16,-6 0-227 16,-13 0-201-16</inkml:trace>
  <inkml:trace contextRef="#ctx0" brushRef="#br0" timeOffset="31709.18">29196 8990 43 0,'0'0'32'0,"0"0"79"15,0 0-5-15,0 0-4 16,0 0 17-16,0 0-12 0,13-26-32 15,-13 26 5-15,0 0-17 16,0 9-42-16,-6 13-2 16,-6 5 13-16,-1 9-5 15,2-2 23-15,2 2-11 16,-2-4-8-16,3-2 11 16,2-5-8-16,3-5 2 15,3-8-15-15,0-5-1 16,0-1 12-16,5-5-15 15,13-1 23-15,7 0 20 16,6 0-25-16,-1-7 3 16,0 0-20-16,0 1-13 15,-6 0 8-15,-2 3-13 0,-9 1 0 16,-3-1 4 0,-3 3-4-16,-6 0 0 0,-1 0 1 15,0 0 2-15,0 0 11 16,0 0-11-16,0-3 3 15,0 3 7-15,0 0-1 16,0-4 11-16,0-6 0 16,6-7-2-16,0-8-9 15,0-9-10-15,3-8 4 16,0-8-5-16,0-9-1 16,4-7 0-16,-1-4 0 15,-2 0 0-15,-2 5-2 0,-5 14 2 16,0 12 0-16,-1 9 6 15,-2 9-6-15,1 6 3 16,1 6-3-16,-1 2 0 16,1 1-1-16,-2 3 1 15,0-2 0-15,0 3 1 16,0 1 0-16,0 1-1 16,0 0 0-16,0-3 0 15,0 3-7-15,0 0 4 16,0 0-9-16,0 0-4 15,0 0-13-15,0 8-22 16,0 21-41-16,0 13-29 16,0 15-28-16,3 8-282 15,10-1-112-15</inkml:trace>
  <inkml:trace contextRef="#ctx0" brushRef="#br0" timeOffset="34464.55">27482 9002 230 0,'0'0'205'0,"0"0"-195"16,0 0 203-16,0 0-124 16,0 0-48-16,0 0 26 15,57-21-3-15,23 1 1 16,39-8-15-16,50 1-6 15,53 1-8-15,53 3-17 16,44 1-16-16,41 5-1 16,26 7 9-16,12 3-11 15,12-3-1-15,-9-4 1 0,-26-7 16 16,-38-6-10-16,-56-1 13 16,-65 0 14-1,-69 7 3-15,-60 8-16 0,-51 6-5 16,-35 4 1-16,-13 0 26 15,-52 0-42-15,-35 3-50 16,-30 0-49-16,-20 0-28 16,-8 9 9-16,-13 2-155 15,-22-2-116-15</inkml:trace>
  <inkml:trace contextRef="#ctx0" brushRef="#br0" timeOffset="34683.1">28670 8643 198 0,'0'0'10'0,"0"0"-10"16,0 0 35-16,0 0-9 15,0 0 10-15,0 0-35 16,38-3 7-16,-41 3-3 15,-16 9-5-15,-4 7-25 16,0-5-160-16</inkml:trace>
  <inkml:trace contextRef="#ctx0" brushRef="#br0" timeOffset="35031.11">28274 8712 507 0,'0'0'34'15,"-84"4"6"-15,67-2 119 16,15-2-15-16,14 0-58 16,57-8-19-16,50-12-19 15,56-5 29-15,48 6-12 16,46 5-37-16,36-3-17 15,40 8 13-15,30-1-22 16,17 0 1-16,-6 0-2 0,-28 1 3 16,-51-5-1-16,-64-3 4 15,-71 1-2-15,-72 3 12 16,-51 6-10-16,-43 4-3 16,-30 3-4-16,-56 0-11 15,-35 7-77-15,-37 17-105 16,-21 5-39-16,-16 6-121 15</inkml:trace>
  <inkml:trace contextRef="#ctx0" brushRef="#br0" timeOffset="35585.48">27430 10611 390 0,'0'0'121'15,"0"0"-11"-15,0-89 142 16,0 48-73-16,-2 7-38 16,-3 10-24-16,-2 11-23 0,1 9-3 15,2 4-13 1,-1 0-24-16,-9 13-38 0,-10 29-14 16,-9 22 4-16,-3 22-6 15,5 16 2-15,4 4-1 16,7 3-2-16,3-1-3 15,0-12-5-15,5-16-30 16,3-13-78-16,-1-18-54 16,1-22-64-16,-3-18-151 15,-7-9-31-15</inkml:trace>
  <inkml:trace contextRef="#ctx0" brushRef="#br0" timeOffset="35722.1">26966 11123 231 0,'0'0'224'16,"0"0"122"-16,-17-73-121 0,36 44-51 15,19 0-79 1,13 1-44-16,12 3-35 0,14 8-16 16,8 0-6-16,6 4-93 15,-5-4-294-15,-11-3-316 16</inkml:trace>
  <inkml:trace contextRef="#ctx0" brushRef="#br0" timeOffset="35985.28">27783 10624 456 0,'0'0'547'0,"0"0"-380"16,0 0-12-16,0 0-121 15,0 0-30-15,0 0-1 0,-55 79 16 16,49-56-13 0,6-6 8-16,0-8-9 0,0-4-1 15,0-5 2-15,10 0-6 16,3 0 0-16,0-8 21 15,3-11-12-15,-5-8 2 16,-1 1-4-16,-7 6-5 16,-3 11-4-16,0 9-16 15,-3 12-54-15,-15 26-73 16,-2 16-169-16,0 7-144 16</inkml:trace>
  <inkml:trace contextRef="#ctx0" brushRef="#br0" timeOffset="36274.57">27740 11176 1047 0,'0'0'107'0,"0"0"83"16,0 0-101-16,0 0-26 16,0 0-27-16,0 0 1 15,-27-14-34-15,26 23 0 16,1 0 0-16,0-4 0 15,0 3-3-15,9-8 0 16,8 0 1-16,3 0 12 16,2-11-11-16,-4-3 1 15,-7-3 7-15,-5 0-9 16,-5 5-1-16,-1 2 0 0,0 2-40 16,0 7-13-16,0-2-65 15,0-4-61-15,12-6-274 16,8-10-315-16</inkml:trace>
  <inkml:trace contextRef="#ctx0" brushRef="#br0" timeOffset="36532.32">28535 10338 1329 0,'0'0'89'16,"0"0"103"-16,0 0-94 15,0 0-62-15,0 0-35 16,0 0 9-16,-37 28-10 0,16 28 0 16,-6 24 19-16,-1 15-5 15,1 6 1-15,4 0-14 16,6 1 3-16,11-9-8 16,6-14-1-16,9-10-47 15,27-18-84-15,20-25-3 16,25-26-126-16,14-21-370 15</inkml:trace>
  <inkml:trace contextRef="#ctx0" brushRef="#br0" timeOffset="36853.03">29060 10570 780 0,'0'0'144'16,"0"0"-14"-16,-100 12 32 15,60 16-126-15,0 10 0 16,4 4-5-16,9 3-9 15,10-4 16-15,14 2-36 16,3-9 1-16,14-5 4 16,17-9-5-16,7-11 1 15,5-9-3-15,0-3 0 16,-1-23 4-16,-6-10-4 16,-8-5 0-16,-7-4 7 15,-5-1-6-15,-7 9 1 0,-4 17 2 16,-4 11 2-1,-1 9 29-15,0 0-30 0,0 16-5 16,0 13-8-16,-3 13 4 16,0 6 0-16,3 2-39 15,0-3-57-15,0-2-127 16,6-9-302-16</inkml:trace>
  <inkml:trace contextRef="#ctx0" brushRef="#br0" timeOffset="37055.36">29391 10909 566 0,'0'0'565'15,"0"0"-446"-15,0 0 31 0,0 0-79 16,0 0-40-16,0 0-16 16,0 72-11-16,0-30 9 15,3-1-13-15,-3 2 3 16,0-2-12-16,0-4-47 15,0-10-74-15,0-17-143 16,7-10-476-16</inkml:trace>
  <inkml:trace contextRef="#ctx0" brushRef="#br0" timeOffset="37448.87">29775 10414 996 0,'0'0'176'15,"0"0"-37"1,0 0-80-16,0 0-36 0,0 0-20 16,4 114 24-16,1-48 23 15,-4-3-17-15,-1-2 3 16,0-6-13-16,0-12-17 16,-7-8-1-16,2-14-5 15,3-13 2-15,2-6 2 16,0-2-2-16,0 0 6 15,0-17 18-15,5-12 44 16,12-4-56-16,6-1-14 16,6 11-5-16,5 4 4 0,5 10-9 15,-2 9 0-15,-3 0-18 16,-4 0-11-16,-9 17 5 16,-11 5 1-16,-6 3-2 15,-4 3 24-15,-14 4-8 16,-22-3 8-16,-13 1-2 15,-8-6-37-15,-1-5-55 16,6-6-99-16,15-12-134 16,13-1-93-16</inkml:trace>
  <inkml:trace contextRef="#ctx0" brushRef="#br0" timeOffset="37694.31">30101 10251 1012 0,'0'0'168'16,"0"0"-49"-16,0 0 31 16,0 0-74-16,0 0-27 15,0 0-7-15,36 9 3 16,1 22-11-16,11 11-21 16,9 22-1-16,8 12 5 15,-4 10-15-15,-17 3-1 16,-25 3-1-16,-19 1-12 15,-38-1-33-15,-27-2-44 16,-23-2-22-16,-19-11-57 16,-19-18-317-16</inkml:trace>
  <inkml:trace contextRef="#ctx0" brushRef="#br0" timeOffset="38984.03">30947 10693 213 0,'0'0'202'16,"0"0"-105"-16,0 0 138 16,0 0-44-16,0 0-56 15,0 0 2-15,-40-7-51 16,37 7-12-16,1 0-7 16,1 0-18-16,-1 0 2 15,2 0-21-15,0 0-10 16,0 0 4-16,32 0-12 0,36 1 11 15,32-1 32 1,21 0-42-16,2 0 1 0,-9-10-14 16,-13 0 0-16,-21-3 3 15,-22-1-1-15,-25 8-2 16,-20 3 0-16,-9 0 3 16,-4 1-11-16,0-3-4 15,-10-7-15-15,-17-8-14 16,-16-4 0-16,-2 1 15 15,-1 3 5-15,7 6 8 16,9 4 8-16,11 5 4 16,7 1 1-16,7 4 8 15,4 0-2-15,1 0 16 0,0 0-2 16,0-3-13-16,14 3 6 16,11 0-13-16,8 0 5 15,3 9-4-15,-2 15 0 16,-4 8-1-16,-8 9-1 15,-14 5-1-15,-8 9-3 16,-13 1 5-16,-21 7-6 16,-7-4 5-16,-3-2-28 15,2-4-35-15,7-6-74 16,11-15-110-16,10-16-361 16</inkml:trace>
  <inkml:trace contextRef="#ctx0" brushRef="#br0" timeOffset="39313.41">32251 10436 1111 0,'0'0'47'15,"0"0"116"-15,0 0-60 16,0 0-8-16,0 0-17 15,0 0 9-15,-21-11-41 16,18 11-13-16,0 0-12 16,3 7-14-16,0 22-7 15,0 15 0-15,0 19 0 16,0 9 16-16,0 2-13 0,-8-2-2 16,-4-5-1-16,-1-9 0 15,1-8 0-15,-2-10-11 16,4-8-63-16,3-12-39 15,4-9-27-15,3-11-54 16,0 0-272-16,16-29-205 16</inkml:trace>
  <inkml:trace contextRef="#ctx0" brushRef="#br0" timeOffset="39553.05">32449 10473 951 0,'0'0'107'0,"0"0"78"15,0 0-63-15,0 0-31 16,0 0-40-16,0 0-12 16,21-38-20-16,-21 59-16 15,-2 18 8-15,-3 17-11 16,-3 24 20-16,-1 4-7 16,-7 4-12-16,-7-3 0 15,-2-9-1-15,1-13-31 16,2-17-42-16,8-16-36 15,8-16-38-15,5-14-103 16,1 0-216-16</inkml:trace>
  <inkml:trace contextRef="#ctx0" brushRef="#br0" timeOffset="40078.94">32327 10397 757 0,'0'0'30'15,"0"0"190"-15,0 0-27 16,0 0-133-16,0 0-20 16,0 0-14-16,4-59-2 15,21 57-9-15,11-1 0 16,10 3-4-16,2 0-11 16,1 0 0-16,-2 5-4 15,-6 4 4-15,-9-1 3 0,-7 0-3 16,-10 3-3-16,-7 1 2 15,-8 5-3-15,0 10 3 16,-6 2 1-16,-20 5-2 16,-6-2 2-16,-13-2 0 15,-8 2 3-15,1-8 2 16,7-4-3-16,11-4 14 16,12-9 1-16,13-4 0 15,3-3 11-15,6 0-13 16,0 0 1-16,0 0 1 15,0 0-6-15,0 0 7 16,0 3-14-16,16 8 2 16,11-1 28-16,7 7 7 15,7 5 10-15,2-2-14 16,3 7-12-16,6-1 9 0,2 3-13 16,-4-2-11-16,-3-4 0 15,-6-1-7-15,-10-5-3 16,-7 0 0-16,-10-6-22 15,-9-6-42-15,-5 3-73 16,0 1-5-16,-21 2-29 16,-10 1-159-16,-8-4-335 15</inkml:trace>
  <inkml:trace contextRef="#ctx0" brushRef="#br0" timeOffset="40520.61">32174 11112 55 0,'0'0'62'16,"0"0"12"-16,0 0 20 16,0 0 2-16,0 0 10 15,0 0-10-15,-9 0-20 0,4 0-26 16,-3-2-6-16,2-4 66 16,0 6-20-16,2 0-11 15,1-1 3-15,0 1-21 16,0 0 3-16,3 0-17 15,0 0-1-15,-2 0 4 16,2 0 1-16,0 0-7 16,2 0-6-16,20 0-9 15,7 0 29-15,2 0-41 16,0 0-16-16,-2 0-2 16,-4-3-36-16,-9 3-60 15,-1 0-55-15,-9 0-117 16,-6 0-209-16</inkml:trace>
  <inkml:trace contextRef="#ctx0" brushRef="#br0" timeOffset="43211.32">20847 8266 207 0,'0'0'258'0,"0"0"-209"16,0 0 75-16,0 0-59 15,0 0-36-15,0 0 25 16,0 0 6-16,-10 0 30 16,10-9 17-16,18-8-3 15,9-9-42-15,3-9-44 16,1-4-11-16,-4 3 1 0,-9 2-6 15,-7 4-2-15,-9 5 3 16,-2 10 1-16,-5 6-4 16,-17 7 3-16,-5 2-2 15,-8 3 1-15,-4 20-2 16,-4 13-1-16,-1 10 1 16,4 5 1-16,4 4-1 15,10 2-1-15,9 1 1 16,12 9-1-16,5 6 1 15,12 6 0-15,12-1 4 0,0 2-2 16,-7-7-1 0,-6-8 5-16,-8-8-1 0,-3-7 23 15,-7-7-17-15,-14-4 8 16,-7-5 13-16,-4-8-14 16,-1-9 11-16,4-5-7 15,3-5-12-15,6-4 16 16,8-3-9-16,-2-3 2 15,5-19 13-15,5-6-18 16,4-1-10-16,0 9-4 16,6 8 1-16,7 8-8 15,4 4 7-15,2 3-7 16,8 20 7-16,-3 10 5 0,0 12-2 16,-4 8 0-1,-4 8-1-15,-3 1 11 0,-1 5-11 16,2-6 2-1,3-3 3-15,4-12-7 0,9-4 0 16,9-6-2-16,11-8-52 16,17-13-50-16,18-11-149 15,18-4-392-15</inkml:trace>
  <inkml:trace contextRef="#ctx0" brushRef="#br0" timeOffset="44097.64">23396 8075 222 0,'0'0'41'0,"0"0"178"16,0 0-73-16,0 0-19 15,0 0 43-15,0 0-44 16,-19 23-10-16,19-23-12 15,0 0-37-15,0-1-10 0,-1-18 18 16,1-8-47-16,0-9-17 16,7-1-2-16,19 4-6 15,-1 8-3-15,2 10-2 16,-1 7-2-16,-3 8-3 16,-2 9-3-16,-3 21 5 15,-12 17 3-15,-6 15 0 16,-3 4-2-16,-20 2 4 15,3 2 0-15,1-9 1 16,5-6-1-16,8-6 0 16,6-7-1-16,0-13 1 15,4-8-1-15,15-10-1 16,8-8 2-16,8-3 5 0,1-6-4 16,-2-18-1-1,-4-5 8-15,-10 4-4 0,-9 6 5 16,-5 8-5-16,-6 7 11 15,0 4 22-15,-1 0-23 16,-19 15-14-16,-11 19 0 16,-9 15 1-16,2 8 8 15,7-1-2-15,13 7-5 16,11 2 8-16,7 8-10 16,11 3 5-16,14-2 3 15,5-6-7-15,-4-1 6 16,-8-9-7-16,-9-11 0 15,-9-4 10-15,-12-4-7 16,-26-1-2-16,-11-2 8 0,-9-2-9 16,-9-6-1-16,-5-6-79 15,-4-11-91-15,8-11-301 16</inkml:trace>
  <inkml:trace contextRef="#ctx0" brushRef="#br0" timeOffset="47194.86">23932 9380 560 0,'0'0'216'16,"0"0"-39"-16,0 0 79 0,0 0-173 15,0 0-24-15,0 0-3 16,0 0-9-16,-10-3-19 15,10 3-5-15,0 0-20 16,6 0 0-16,14 3-3 16,7 16-1-16,1 4 0 15,-8 3-2-15,-7 4 2 16,-8 0-4-16,-5-3 5 16,0-1 0-16,-9-4 0 15,-7-5 0-15,3-7 0 16,3-3 5-16,6-5 0 15,4-2 3-15,0 0-2 16,0-5 39-16,0-22 1 0,0-16-37 16,18-9-3-1,13-5-6-15,5 0-2 0,1 12-2 16,-1 14 1-16,-6 12-4 16,-2 19 2-16,-4 10-18 15,-2 27-4-15,-3 11 0 16,-6 5 8-16,-10 7-20 15,-3-7-19-15,0 0-8 16,0-16-70-16,0-12-170 16,0-21-155-16</inkml:trace>
  <inkml:trace contextRef="#ctx0" brushRef="#br0" timeOffset="47376.34">24477 9392 187 0,'0'0'766'15,"0"0"-674"-15,0 0 74 16,0 0-88-16,0 0-54 16,0 0-16-16,10-3-7 15,24-4-1-15,10-3-7 16,3-2-50-16,-3 5-129 16,-7 1-121-16,-12 6-98 15</inkml:trace>
  <inkml:trace contextRef="#ctx0" brushRef="#br0" timeOffset="47508.8">24563 9518 313 0,'0'0'255'0,"0"0"-20"16,0 0-36-16,-78 79-100 15,78-76-52-15,14-3-6 16,25 0-21-16,16 0 3 16,19-16-23-16,10-4-223 15,6-7-175-15</inkml:trace>
  <inkml:trace contextRef="#ctx0" brushRef="#br0" timeOffset="47689.55">25104 9299 913 0,'0'0'141'0,"0"0"44"16,0 0-86-16,0 0-44 15,0 0-43-15,0 0-12 0,-9 50 0 16,8 0 7-16,-2 6-7 15,-4 4-5-15,-2 6 2 16,-8-7-132-16,-4-9-281 16</inkml:trace>
  <inkml:trace contextRef="#ctx0" brushRef="#br0" timeOffset="48627.37">24016 7473 483 0,'0'0'109'16,"0"0"20"-16,0 0-88 15,0 0-23-15,0 0 38 16,-47 103 21-16,40-73-3 16,6-4-6-16,1-7-11 15,0-6-36-15,3-6 12 16,13-4 10-16,4-3 12 16,5 0 9-16,6-9 0 15,3-11-30-15,-1-10-7 0,3-3-5 16,-3-7-12-16,-2-5 3 15,-3-2-3-15,-3 7-4 16,-3 7 19-16,-6 13-14 16,-7 10-2-16,1 10-3 15,5 6-6-15,6 22-8 16,6 11 4-16,-6 8 4 16,-6 0-1-16,-11-2 1 15,-4-8 0-15,-4-4-1 16,-14-10 2-16,-6-7 0 0,-6-10-1 15,-6-6 0 1,-4 0 7-16,-6-17-7 0,1-11-9 16,-2-6-5-1,-5-5-11-15,5 3-8 0,7 13-26 16,7 16-23-16,9 7-29 16,6 29-155-16,5 5-176 15</inkml:trace>
  <inkml:trace contextRef="#ctx0" brushRef="#br0" timeOffset="49451.05">18042 9243 775 0,'0'0'73'16,"0"0"107"-16,0 0-38 15,0 0-70-15,0 0-36 16,0 0-14-16,80 21 8 16,10-12 47-16,16-6-62 15,9-3-8-15,-2 0-7 16,-4 0-5-16,-18 0 3 15,-23 0-29-15,-18-3-30 16,-20-1-18-16,-22 4-116 16,-9 0-201-16,-36 0-67 15</inkml:trace>
  <inkml:trace contextRef="#ctx0" brushRef="#br0" timeOffset="49805.49">18232 8956 749 0,'0'0'59'15,"0"0"203"-15,0 0-120 16,0 0-49-16,0 0-34 16,0 0-50-16,-19-33 1 15,12 42 1-15,-14 8-10 16,-4 4 7-16,-11 6 5 15,-5 1-3-15,-2 3 16 0,-2 2-20 16,2-1-3-16,11-2 7 16,5-7-7-16,12-3 1 15,6-4-4-15,6 6 3 16,3 3-1-16,18 4-2 16,25 11 0-16,18-3 11 15,20 5-10-15,10-2-1 16,-3 4-2-16,-9 4-75 15,-21 2-47-15,-22-3-150 16,-24-13-431-16</inkml:trace>
  <inkml:trace contextRef="#ctx0" brushRef="#br0" timeOffset="50706.89">10180 9227 813 0,'0'0'15'0,"0"0"72"16,-18-83 115-16,7 70-120 15,4 10-23-15,-2 3 1 16,-7 0-39-16,-7 10-12 16,-13 23-9-16,1 11 4 15,-1 5 0-15,12 0-4 16,15-2 0-16,9-2-1 15,0-8 3-15,24-1-6 16,15-3 2-16,13-7 2 16,-1 1 1-16,4-4 5 15,-9 0-6-15,-10-2 0 16,-14-1 2-16,-16 2-6 0,-6 4 4 16,-19 10-1-1,-23 1-2-15,-19 4 3 0,-12-2-8 16,-7-6 8-16,5-11-23 15,13-10 11-15,21-12-18 16,14-14-23-16,27-33-107 16,6-18-237-16,40-9-261 15</inkml:trace>
  <inkml:trace contextRef="#ctx0" brushRef="#br0" timeOffset="51371.15">10287 9489 513 0,'0'0'101'0,"0"0"-25"15,0 0 80 1,-6 72 0-16,6-49-87 0,0-7-45 16,0-6 11-16,14-3-16 15,8-7-7-15,14 0 40 16,3-24-21-16,7-5-23 16,-4-7 0-16,-8-3-6 15,-10-3-4-15,-11 1-1 16,-13 3-3-16,0 9-1 15,-25 16 3-15,-8 13-2 16,-7 13 1-16,-5 30 0 16,2 17-2-16,4 4 3 15,11-3 4-15,14-2-1 16,14-8 1-16,0-9-9 16,27-12 6-16,12-16-58 0,16-14 21 15,9-3 6-15,8-21 11 16,-1-5-37-16,-8 1-11 15,-18 6 49-15,-17 8 22 16,-17 11 49-16,-11 3 3 16,0 3-20-16,-10 22-30 15,-13 6 17-15,-10 5 17 16,-3-6-24-16,2-9 18 16,7-6-1-16,8-10 24 15,9-5 1-15,7-7 7 16,3-23 15-16,0-16-76 15,13-12 1-15,15-3-3 0,5-6 2 16,7 5-1-16,-11 12-9 16,-3 14 10-16,-11 22-3 15,-7 14 3-15,-1 30-11 16,-7 23 2-16,0 24 9 16,0 15 0-16,-7 9 0 15,-7 6 0-15,1 2-1 16,-2 0 1-16,0-16 0 15,6-21 2-15,3-25-1 16,6-25 9-16,0-15 3 16,0-7-13-16,19-20 30 15,17-22-13-15,9-22-15 16,7-15-4-16,1-16-155 0,-1-5-71 16,-10 5-537-1</inkml:trace>
  <inkml:trace contextRef="#ctx0" brushRef="#br0" timeOffset="53051.12">11145 9224 539 0,'0'0'540'16,"0"0"-398"-16,0 0-28 0,0 0-73 15,0 0-27 1,-18 73-14-16,12-20 15 0,4 2 13 16,2-7-27-16,0-7 0 15,3-7 2-15,14-11-2 16,-2-10-2-16,12-10-4 16,1-3-35-16,8-14 22 15,1-16-28-15,-4-11-10 16,-8-5 49-16,-12-5 0 15,0-1 7-15,-6 5 0 16,-7 18 1-16,0 15 9 16,0 11 13-16,0 3 12 15,0 0-27-15,0 17-8 16,0 7-2-16,0 8-2 16,0 2 8-16,0-3-12 0,6 0 8 15,13-9-6-15,14-5-41 16,12-10 8-16,4-7-91 15,5-8 78-15,3-13-106 16,-11-6 116-16,-11-9 27 16,-9 2 15-16,-14-5 22 15,-9 6 115-15,-3 8-22 16,0 8 2-16,0 9-50 16,0 8-5-16,0 0-32 15,-3 0-28-15,0 14-2 16,3 6-9-16,0 3 8 15,0-1-4-15,21-5-7 0,4-10-8 16,5-7-19-16,-5 0 16 16,1-8 1-16,-10-11 15 15,-9 0-15-15,-7-1 0 16,0 0 18-16,-10 0 0 16,-12 4 4-16,-2 5 0 15,6 6 1-15,-6 5 5 16,5 16-6-16,-4 20-8 15,10 14 8-15,4 9-5 16,9-3 5-16,9-3-3 16,27-9 3-16,16-15 0 15,9-13 0-15,8-16 0 16,2-3 0-16,-5-24 4 0,-8-9-2 16,-16-4-2-1,-19-8 34-15,-13-3 30 0,-10 1-14 16,0 14-23-1,-7 14-1-15,1 11 13 0,2 11-22 16,0 11-17-16,-2 22-9 16,3 12 9-16,3 6 0 15,0-6 0-15,9-9 1 16,12-9-5-16,-2-17 7 16,0-6-3-16,10-4 5 15,1-13 2-15,2-15 10 16,4-14-1-16,-3-5-11 0,-9-9 13 15,0 3-14 1,-5 8 4-16,-2 12-8 0,-7 16 2 16,-7 13-4-16,3 4-2 15,6 26-18-15,6 11 21 16,4 10-2-16,2-5 2 16,-6-6-1-16,-4-12-9 15,-1-11 3-15,-7-9 0 16,4-4 8-16,0-2 7 15,6-20-1-15,3-11 4 16,0-7-3-16,1-2-3 16,-4 5 11-16,-2 8-11 15,-1 11-4-15,-4 9 10 16,0 9-10-16,6 0-7 16,-3 6 3-16,4 14 2 0,-3 0-3 15,1 4 5 1,-8-4-1-16,0-6-3 0,-6-5 3 15,3-7-1-15,-3-2 0 16,3 0-19-16,-3 0 6 16,0-3-15-16,3-14 5 15,-3-8-39-15,0 1 8 16,0 5-4-16,0 8 37 16,-6 11 23-16,-3 0 0 15,0 8 0-15,-6 12 0 16,3 6 8-16,2 0-6 15,10 2-1-15,0-4 2 16,13-3-3-16,14-8 8 16,2-13-8-16,12 0-5 0,4-13-3 15,-2-13-13-15,-4-8-55 16,-9 1 52-16,-14 3 24 16,-10-4 8-16,-6 3-2 15,-3-3 47-15,-13 4-11 16,2 10 1-16,4 7 4 15,4 13 4-15,-6 0-36 16,-1 17-12-16,-1 13-2 16,5 3-1-16,9 1 11 15,0-3-10-15,0-6-1 16,13-4 0-16,10-9-1 0,0-12-4 16,9 0 5-16,-2-17-13 15,-1-9 7-15,-4-3-8 16,-9-3 0-1,-9 0 12-15,-7-2 2 0,0 0 10 16,-1 9-10-16,-11 9 15 16,-10 10 20-16,-5 6-19 15,-9 19-13-15,-3 20 4 16,5 11 8-16,7 6 24 16,11 0-13-16,16-3-22 15,0-7-2-15,22-10-1 16,20-12-2-16,19-17-35 0,24-7-60 15,6-7-161 1,-12-23-199-16</inkml:trace>
  <inkml:trace contextRef="#ctx0" brushRef="#br0" timeOffset="53524.33">11694 10299 398 0,'0'0'674'0,"0"0"-541"16,0 0 36-16,0 0-144 16,0 0-25-16,0 0-8 15,-55 73 8-15,55-28-2 16,0-3 2-16,28-8-9 16,12-12 2-16,11-18-53 15,9-8-9-15,1-30-66 16,-9-12-37-16,-13-6 24 15,-17 2 142-15,-16 11 6 16,-6-1 94-16,-3 8 16 16,-19 8-30-16,-8 11-20 0,-9 13-20 15,-1 13-2-15,-3 21-19 16,7 8 5-16,19 2-7 16,17-2-17-16,17-2-1 15,32-15-63-15,12-17-142 16,5-8-220-16</inkml:trace>
  <inkml:trace contextRef="#ctx0" brushRef="#br0" timeOffset="53711.88">12184 10176 514 0,'0'0'232'0,"0"0"77"16,0 0-152-16,0 0-22 0,0 0-27 16,0 0-58-16,-41-20-37 15,31 74-12-15,-1 27 38 16,8 25-21-1,3 12-3-15,0 21-13 0,0-7-2 16,0-13-13-16,0-19-72 16,-3-29-105-16,-21-28-312 15,-4-36-301-15</inkml:trace>
  <inkml:trace contextRef="#ctx0" brushRef="#br0" timeOffset="53855.73">11730 10674 906 0,'0'0'224'16,"0"0"-25"-16,77-82-113 0,-5 49-76 16,22-4-10-16,13 7-20 15,11 2-45-15,-2 0-180 16,-16 9-724-16</inkml:trace>
  <inkml:trace contextRef="#ctx0" brushRef="#br0" timeOffset="55128.86">11288 11850 935 0,'0'0'213'16,"0"0"-172"-16,0 0 127 16,0 0-106-16,42-125-54 15,-6 61 4-15,-4 1-11 16,-3 5 9-16,-12 15-9 16,-4 10 0-16,-9 13 14 15,-4 10-15-15,0 10 5 16,0 0-5-16,-24 0-2 15,-7 13-11-15,-9 7-26 0,1-1 17 16,12 1 19 0,9-6 1-16,8-4 2 0,10-7 0 15,0 0-11-15,13 0 7 16,20-2 3-16,9 2 2 16,1 0 3-16,-6 6-4 15,-7 1 0-15,-3 10-2 16,-9 4 5-16,-2 2-6 15,-9 4 3-15,-3 3 0 16,-4 3-4-16,0-6 0 16,0-7-33-16,0-9-29 15,0-8-43-15,0-6-7 16,19-3-70-16,11-24 109 16,2-13 74-16,3-13-179 0,-5-3 149 15,-11 3 33-15,-7 17 36 16,-8 17 180-16,0 16-93 15,-4 3 38-15,0 0-68 16,0 2-73-16,0 9-8 16,0 5-6-16,0-2 4 15,0-2 16-15,0-2-22 16,16-3 1-16,2-4 5 16,12-3-10-16,7 0 2 15,5-23-2-15,-4-3-26 16,-6-7-51-16,-8-1 34 15,-11 1 6-15,-13 0-11 0,0 3 45 16,-13 11 3-16,-11 9 9 16,-8 10 27-16,-3 13-12 15,-4 16-18-15,0 11 8 16,6 3 21-16,17 7-20 16,13-1-7-16,3-6-8 15,30-6-3-15,22-16-29 16,21-13-65-16,12-8-32 15,12-25-55-15,0-16-43 16,-9-12 29-16,-9-3 157 16,-18 1 41-16,-22 4 129 15,-24 12 24-15,-15 13-23 16,0 13 48-16,-18 13-29 16,-14 10-96-16,0 19-41 0,-4 7 6 15,6 0 19-15,11 0-14 16,10-11-9-16,9-12-14 15,0-4-2-15,24-9 1 16,10-5-8-16,5-23-10 16,-4-4 6-16,-3-3-14 15,-8 4 26-15,-9 4 1 16,-8 4 2-16,-4 12 15 16,-3 5-9-16,0 6 11 15,0 0-15-15,0 9-4 16,0 12 0-16,0 3 10 15,0 1 2-15,3-6-4 16,17-2-8-16,9-6-3 16,13-11-1-16,7 0-40 15,10-22 36-15,2-13-108 0,-12-8 80 16,-7-8-19-16,-17-7 55 16,-7-7 69-16,-9-4 62 15,-9-2-18-15,0-4-22 16,0 18-10-16,-9 17-10 15,-4 22-11-15,0 18 21 16,-4 6-56-16,-6 27-18 16,-2 16-7-16,5 15-2 15,17 8-1-15,5 4-1 16,38 10-5-16,26-4-52 0,21 7-76 16,11-6-51-16,5-18-497 15</inkml:trace>
  <inkml:trace contextRef="#ctx0" brushRef="#br0" timeOffset="57100.87">12441 12296 693 0,'0'0'45'0,"0"0"208"16,0 0-100-16,-3-73-91 15,6 60 7-15,3 9-39 0,-3 2 0 16,3 2-18-16,9 0-12 16,7 0-1-16,4 19-2 15,-1 8 3-15,-1 5-6 16,-5 12 7-16,-7 1-2 16,-7-2-5-16,-5-2-25 15,0-15 0-15,0-7 15 16,0-15 15-16,0-4 1 15,0 0 3-15,3-20 8 16,10-23 29-16,2-13-37 16,12-10 5-16,1 2-8 15,5 10 3-15,-3 13 17 0,-4 15-10 16,0 18 0-16,-7 8-10 16,7 14-9-1,-4 16 8-15,2 4-1 0,-5 5 2 16,4-6-10-16,-4-4 7 15,5-2-41-15,-3-18 8 16,3-6-4-16,7-3 13 16,5-22 8-16,4-14-16 15,-7-4 3-15,-8-8-8 16,-8 0 34-16,-11-2 6 16,-3 5 16-16,-3 12 26 15,0 12-8-15,0 16 28 16,-3 5-18-16,-3 15-43 0,-1 19-2 15,7 13-1 1,0 2 2-16,7-6 3 0,18-6-3 16,2-8-1-16,4-13-8 15,2-6 5-15,3-10-12 16,0 0 13-16,-4-24-7 16,4-5 0-16,-13-7-5 15,-4-4 15-15,-10 0 3 16,-6 4-1-16,-3 0 11 15,0 12 19-15,-2 14 9 16,-2 7 16-16,1 3-41 16,0 13-16-16,0 15-1 15,3 8-3-15,0-4 2 16,6-2 0-16,21-7-5 0,-1-10-21 16,9-7-18-16,4-6-10 15,1-8 39-15,-4-16-43 16,-7-9 29-16,-7-6 30 15,-12-1 2-15,-7-4 40 16,-3 3 21-16,0 9-7 16,0 10 10-16,-3 12-7 15,0 10 6-15,3 0-26 16,0 3-34-16,0 21-4 16,0 5-5-16,3 10 5 15,9-5 3-15,6-1-3 16,-6-6 0-16,1-10 0 15,-4-8 1-15,-5-3-1 0,-2-6 1 16,-1 0-1 0,6-6 17-16,3-17-8 0,-1-10-3 15,1-4-6 1,-1 10 3-16,-1 8-4 0,-5 13 1 16,-3 5-7-16,3 1 7 15,3 7-21-15,7 15-22 16,0 5 33-16,10 3 6 15,-4-9-8-15,1-5-26 16,-1-9 12-16,-6-7 12 16,4 0 10-16,-2-3 4 15,-1-17-1-15,2-7 2 0,-3-3 3 16,-3-3-4-16,-2 3 0 16,0 7 8-16,-4 12 9 15,-1 8-7-15,0 3-10 16,6 1-10-16,7 15 8 15,4 6-5-15,5 0-10 16,2-7-12-16,-2-5-32 16,5-7-41-16,0-3 10 15,-5-10 36-15,5-15-117 16,-14-8 62-16,1-4 56 16,-11 1 55-16,-6-3 14 15,0-4 71-15,0-7 55 16,0 0 46-16,0 8-94 0,-3 11 17 15,0 18-7 1,0 10-33-16,3 3-34 0,-4 19-35 16,0 24-4-16,3 11 4 15,1 16 20-15,0-5-12 16,0 7 10-16,0-2 2 16,5-6-14-16,-1-16-2 15,-1-14-4-15,-3-18 0 16,0-12 2-16,3-4 0 15,0 0 0-15,0-10 16 16,3-24 19-16,8-15-27 16,5-13-10-16,3-2-14 0,8 14 3 15,3 14-52 1,1 17 10-16,6 13 3 0,-7 6 8 16,-9 8 15-16,-3 16-2 15,-8 12 11-15,-13 4 13 16,0 3 1-16,-22 3 2 15,-8-3 2-15,-5-4-21 16,6-8-35-16,2-11-7 16,11-7-47-16,13-13-67 15,3-3 6-15,16-25-24 16,20-17-147-16</inkml:trace>
  <inkml:trace contextRef="#ctx0" brushRef="#br0" timeOffset="57933.4">14844 11843 224 0,'0'0'285'0,"0"0"36"15,0 0-19-15,0 0-182 0,0 0-76 16,0 0-44-16,45-13 5 16,-40 33 16-16,3-1-15 15,3-2-1-15,8-5-1 16,4-7-1-16,12-5 3 16,7-10-6-16,2-14-19 15,-3-6-3-15,-11-5-8 16,-15 2 6-16,-8-4 21 15,-7 1 3-15,-3 2 3 16,-16 9-3-16,-4 8 0 16,4 17-1-16,-11 7 3 15,0 28 3-15,2 15 5 16,5 7 11-16,14 2 8 0,9 4-5 16,0-9-10-16,22-7-5 15,13-13-9-15,10-14 0 16,8-17 0-16,12-3 4 15,0-26-8-15,3-20 2 16,-10-7-34-16,-12-7 14 16,-13-5-2-16,-15-9 24 15,-10 6 0-15,-8 7 3 16,0 21 0-16,-11 22 27 16,-7 18-6-16,-8 0-3 15,-4 25-18-15,4 8-3 16,6 4 6-16,10-1-5 15,8-6 4-15,2-6-5 0,6-6 0 16,17-4 3-16,2 0-3 16,8-5 0-16,3 2 1 15,-3 2 0-15,-7 0-1 16,0 0 0-16,-11 3 3 16,-2-2-4-16,-2-5 1 15,-5-2 0-15,0-3 0 16,-2-4 1-16,-4 0 0 15,3 0 1-15,0-4 9 16,1-12 40-16,2-11-43 16,-3-5 4-16,-1-6-9 15,-2-10 7-15,0-6 9 16,0 2-12-16,0 11 11 0,0 16 20 16,0 18 23-1,0 7 18-15,-2 0-24 0,-2 0-33 16,1 0-13-16,0 0-9 15,0 4-10-15,3 6 7 16,0 9-7-16,3 10 10 16,18 8 2-16,10 1 1 15,8-1-3-15,6 0-3 16,1-4 1-16,-4-6-6 16,-12-11 5-16,-8-6-4 15,-16-3-27-15,-6 6-50 16,-3 0 1-16,-22 4 2 15,-11-2-55-15,-3-5-83 16,-1-5-183-16,5-5-53 0</inkml:trace>
  <inkml:trace contextRef="#ctx0" brushRef="#br0" timeOffset="58130.17">16212 11800 1289 0,'0'0'73'0,"0"0"99"15,0 0-66-15,0 0-91 0,0 0-15 16,0 0-38-16,0 0-87 16,-127 50-107-16,69-28-500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38:09.0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10217 2542 461 0,'0'0'22'16,"0"0"78"-16,9-89 48 15,-6 69-44-15,0 7 20 16,-3 7-37-16,0 5 1 16,0 1-15-16,0 0-42 15,0 8-31-15,-6 27 5 16,-10 31-3-16,-4 32 4 15,-5 20 0-15,1 14 14 16,2-1-16-16,-1-15 4 0,7-21-6 16,4-30 1-1,9-26 7-15,-2-22-8 0,5-12 1 16,0-5 16-16,0 0 17 16,0-11 25-16,8-27-1 15,4-21-38-15,10-23-15 16,-5-11-7-16,2-7 0 15,-6-13 3-15,1 3-3 16,-2 12-1-16,-2 23-1 16,-4 31 2-16,-3 27-7 15,5 15 7-15,8 2-14 16,10 21 2-16,15 21 2 16,7 22 10-16,-1 15-3 0,-3 10 3 15,-10 8-2-15,-11-7 1 16,-10-8-9-16,-10-14-19 15,-3-17-13-15,0-13-5 16,0-13-42-16,-9-11-53 16,-8-10-91-16,4-4-8 15,-6-22 3-15</inkml:trace>
  <inkml:trace contextRef="#ctx0" brushRef="#br0" timeOffset="165.47">10196 2937 337 0,'0'0'83'0,"0"0"93"0,0 0-8 16,0 0-32-16,0 0-29 16,0 0-49-16,-49 18-24 15,70-15-15-15,10 1 1 16,20-1-9-16,3 4-11 16,11-1-228-16,4-3-210 15</inkml:trace>
  <inkml:trace contextRef="#ctx0" brushRef="#br0" timeOffset="540.51">11591 2937 701 0,'0'0'88'0,"0"0"16"15,0 0 88-15,0 0-33 16,0 0-72-16,0 0-45 16,-18 0 5-16,18 0-25 15,0 0-8-15,0 0 1 16,15 0-13-16,36 0-1 0,26 0 15 15,21-3-14 1,13-5 7-16,-5-4-9 0,-7 3-4 16,-2-5 0-1,-6 4-11-15,-17 3-28 0,-22 3-40 16,-25 3-75-16,-24 1-45 16,-12 8-40-16,-37 15-90 15</inkml:trace>
  <inkml:trace contextRef="#ctx0" brushRef="#br0" timeOffset="742.66">11707 3209 429 0,'0'0'131'15,"0"0"65"-15,0 0 35 16,0 0-105-16,0 0-54 16,0 0-45-16,20 17-1 0,81-22 50 15,22-4-36-15,9-3-33 16,-5 4-2-16,-6 1 1 15,-20-2-10-15,-20 4 4 16,-29-1-54-16,-23 1-83 16,-26-1-110-16,-6-4-84 15</inkml:trace>
  <inkml:trace contextRef="#ctx0" brushRef="#br0" timeOffset="1050.22">11925 2484 993 0,'0'0'52'0,"0"0"98"15,0 0-52-15,0 0 0 16,0 0-76-16,0 0-19 16,94 17 15-16,-15 5 0 15,7 10-9-15,5 10-3 16,-3 7-5-16,-7 14 4 15,-12 4-5-15,-17-1 0 16,-13 1 1-16,-20-1 3 16,-13 2-4-16,-6 2 0 15,-29 2 1-15,-16-3-4 16,-14-2 2-16,-9-7-2 16,-1-5-35-16,14-11-53 15,16-11-61-15,17-19-282 0</inkml:trace>
  <inkml:trace contextRef="#ctx0" brushRef="#br0" timeOffset="1799.83">14110 2581 575 0,'0'0'42'0,"0"0"135"15,0 0 18-15,0 0-101 16,0 0-38-16,0 0-56 16,-22-17-4-16,22 67 0 15,0 21 4-15,3 13 8 16,0 2 22-16,-3-4-24 16,0-10 10-16,0-14 3 0,-12-18-9 15,4-15 13-15,2-13-5 16,3-10-5-16,3-2 19 15,0 0 21-15,-4-25 12 16,1-19-23-16,-3-18-40 16,3-16-4-16,3-17 2 15,0-5 0-15,0-7-5 16,16 14 4-16,13 18-14 16,7 28-16-16,10 24 6 15,9 22-12-15,3 2 11 16,-2 28 16-16,-6 9 3 15,-17 4 2-15,-17 6 4 0,-16 1-1 16,-2 5 2-16,-24-5 2 16,-7-5-1-16,-5-10 0 15,9-13 13-15,5-10 7 16,11-7 6-16,10-4-2 16,3 0-1-16,0-17 8 15,0-7-32-15,13-6-7 16,17 5 5-16,2 11-16 15,9 13 4-15,-1 1 3 16,-1 21 5-16,-9 12-1 16,-9 4 2-16,-14 5 5 15,-7 0-5-15,-13 2 5 16,-29 0 0-16,-22 2 0 16,-27 3 0-16,-18-3-35 15,-19-8-235-15,-19-13-471 0</inkml:trace>
  <inkml:trace contextRef="#ctx0" brushRef="#br0" timeOffset="3630.2">5360 2510 679 0,'0'0'35'15,"0"0"148"-15,0 0 25 16,0 0-106-16,0 0-31 16,0 0-35-16,0 0-24 15,-65 0-12-15,105-9 0 16,32-14 5-16,25-14 6 15,13-10 0-15,-7 1-11 16,-18 9-37-16,-24 14-10 16,-28 12-49-16,-20 11-1 0,-13 0 49 15,-31 28 5-15,-21 12-51 16,-11 12 65-16,2 3 29 16,12-2 6-16,13-4-1 15,11-1 48-15,11 1-34 16,14 2-10-16,0-1 3 15,9 0-11-15,12 0 4 16,0 0-5-16,3-4-8 16,-2 0-78-16,2-9-75 15,-6-13-73-15,0-12-38 16</inkml:trace>
  <inkml:trace contextRef="#ctx0" brushRef="#br0" timeOffset="5558.96">5681 2859 124 0,'0'0'119'15,"0"0"73"-15,0 0-32 16,0 0-40-16,0 0-52 16,0 0-68-16,-40-41-2 15,58 25-15-15,12-7 17 16,11-14 4-16,3-9-4 16,-1 1-11-16,-9-1 1 15,-7 6 4-15,-12 7 6 16,-12 4 11-16,-3 2 33 15,0 7 41-15,-9 6 35 16,0 9-27-16,6 5 8 16,3 0-58-16,0 14-43 0,0 21-12 15,15 14 12-15,12 11 4 16,4 0-2-16,2-8 0 16,-6-7-3-16,1-16 2 15,-4-14-1-15,-6-9 3 16,1-6-1-16,-2-2 9 15,-1-24 8-15,2-10 14 16,-3-13 6-16,-3-6-25 16,-2 6-5-16,-2 9 4 15,-2 17-11-15,0 13 2 16,-2 10-4-16,2 0-15 16,6 6 13-16,6 15-8 15,3-1 4-15,6-3-27 0,-2-9-32 16,2-8-11-1,0 0-42-15,-2-25 5 0,-1-6 16 16,-9-5 42-16,-6-3 37 16,-6 2 18-16,-3-3 18 15,0 5 79-15,-12 8 3 16,6 9-18-16,0 12 51 16,6 6-66-16,-2 0-21 15,2 7-46-15,0 18-9 16,0 8 9-16,11 1 0 15,8-6 0-15,4-10-7 16,2-10 5-16,2-8-13 16,-2 0-2-16,-1-10 3 0,-9-14 8 15,-6-5 4-15,-9 0 2 16,0-3 6-16,-18 1-5 16,-9 3 0-16,-7 7 5 15,4 9 12-15,3 12 14 16,-1 14-32-16,10 26 4 15,6 18-8-15,12 12 4 16,0 0 0-16,30-5 0 16,16-14 0-16,18-19-10 15,17-18-22-15,13-14-10 16,4-31-14-16,-10-20-40 16,-10-15 4-16,-20-4-106 0,-19 2 146 15,-26-2 52-15,-13 0 29 16,-25 7 121-16,-14 13-30 15,-4 18 18-15,10 22-33 16,8 10-44-16,11 22-34 16,8 22-19-16,6 12-8 15,9 4 1-15,27-5-2 16,10-9 1-16,17-13-7 16,4-12 4-16,0-14 3 15,-7-7-18-15,-14-12-24 16,-15-14 13-16,-17-10 29 15,-11-6-9-15,-3-4 9 16,-30-5 6-16,-15-2-1 16,-13 9 1-16,3 12-5 15,6 18 7-15,13 14 34 0,9 30-42 16,15 18-10-16,12 10 10 16,15-1-5-16,22-8-3 15,14-11 4-15,4-15-14 16,5-14-11-16,-2-9-25 15,3-17 13-15,-1-21-24 16,-5-11 37-16,-10-6-7 16,-14-6-56-16,-19-5 75 15,-12-2 15-15,-21 6 1 16,-15 16 7-16,-5 22 50 16,8 19 49-16,0 5-34 15,12 19-31-15,6 3-28 0,12 4-5 16,3-3-8-16,21-6-2 15,16-5-5-15,8-11-1 16,3-1 6-16,1-8-9 16,-12-7 7-16,-7 3 4 15,-6 8 3-15,-9 4-3 16,1 0-2-16,-5 11 1 16,1 8 1-16,-2 2 0 15,-1 0 7-15,0-3-14 16,6-4 8-16,7-8-2 15,7-6-12-15,14-6 1 16,9-23-93-16,-1-12 52 16,-2-10-51-16,-16-5 0 0,-14-5 46 15,-19-2 28-15,0 10 30 16,-16 15 7-16,-5 15 120 16,3 19 56-16,2 4-71 15,2 9-55-15,5 15-54 16,2 4-3-16,7 2 3 15,13-7-2-15,7-6-2 16,11-6 0-16,-1-11 0 16,3 0-2-16,4-14-6 15,-9-14 8-15,-5-2-17 16,-7-2 15-16,-13-2 1 16,-3-2 2-16,-12 3 0 0,-12 11 10 15,-4 12-10-15,-2 10-13 16,3 29 6-16,8 17 2 15,7 9 5-15,9-2-3 16,3-8 7-16,12-10-9 16,15-12 5-16,4-12-6 15,5-11 5-15,4 0-7 16,2-24 4-16,-3-12 3 16,-4-6-4-16,-6-3 5 15,-5-6 0-15,-5 3 1 16,-7 4 2-16,1 11 21 15,-5 16-12-15,-5 11 13 16,0 6-14-16,6 3-11 0,1 17-12 16,7 6 12-1,2 0 6-15,3-3-6 0,-2-7 1 16,2-6-2-16,2-10 2 16,-2 0 4-16,4-23-5 15,1-10 4-15,-2-1 7 16,-1 8-11-16,-2 6 2 15,-3 8 0-15,4 6 12 16,-4 5-4-16,-2 1-2 16,2 0-5-16,5 0 2 15,-3 0 0-15,6 0 2 16,1-3-1-16,2-11-5 16,-3-6-1-16,-8-1-46 15,-10 2-94-15,-9 5-149 0,-3 10-283 16</inkml:trace>
  <inkml:trace contextRef="#ctx0" brushRef="#br0" timeOffset="5887.33">5511 3848 809 0,'0'0'41'16,"0"0"113"-16,0 0-18 0,0 0-92 15,115-74 8-15,94-43 49 16,67-33-52-16,58-19-8 16,49-18-17-16,20-22 9 15,22-4-29-15,-9 7 3 16,-38 17 2-16,-47 32-2 15,-64 31-7-15,-79 31 2 16,-72 33 11-16,-55 29-8 16,-46 19 0-16,-22 14 10 15,-45 0-15-15,-26 27-185 16,-22 9-209-16</inkml:trace>
  <inkml:trace contextRef="#ctx0" brushRef="#br0" timeOffset="10140.49">8099 4738 197 0,'0'0'90'0,"0"0"-6"16,0 0 89-16,0 0-81 15,0 0 28-15,0 0 20 16,0 0-38-16,-39-33-26 16,35 33 5-16,4 0-45 15,-3 0-12-15,3 0-19 16,-3 0-3-16,3 0-4 15,0 3-2-15,19 5 4 16,20 0 15-16,13 0 6 16,14-2-4-16,7-3 2 15,3-3-15-15,-5 0 7 16,-6 0-11-16,-19 0 2 16,-16 0-2-16,-15 0 5 15,-12 0-5-15,-3 0 1 0,0 1-1 16,-9 6 0-16,-27 5-10 15,-16 2 10-15,-14 2 9 16,-1-3-9-16,3-4 1 16,1-1 1-16,5-5 4 15,3 1-4-15,6-4-2 16,16 0 2-16,10 0 0 16,10 2-2-16,10-2 0 15,3 0-2-15,0 0 1 16,0 0-3-16,0 0 0 15,0 0 4-15,0 0-3 16,0 0 2-16,0 4-8 0,0 9 6 16,16 4 3-1,14 6 1-15,12 4-1 0,6 1 0 16,10-1 11 0,-1-1-10-16,1-1 4 0,-9-3-5 15,-4-1 4-15,-17-5-5 16,-10 0 1-16,-9 0 0 15,-9 2 4-15,-6 7-1 16,-21 6 1-16,-15 8-1 16,-10 3 5-16,-12 2 16 15,-5-1-16-15,-2-1-7 16,10-6 17-16,11-5-13 0,12-9-4 16,21-10 9-1,11-7-10-15,6-3 0 0,0-2-1 16,23 1 1-16,29-1 2 15,25 0 6-15,25-5 6 16,7-15-10-16,4-1-4 16,-7-1-1-16,-6 6-75 15,-18 5-76-15,-28 4-204 16,-29-3-262-16</inkml:trace>
  <inkml:trace contextRef="#ctx0" brushRef="#br0" timeOffset="10679.82">9229 5025 593 0,'0'0'44'15,"0"0"149"1,0 0-36-16,0 0-89 0,-87-68-22 15,54 68-7-15,-3 12-19 16,3 19-7-16,5 14-13 16,4 8 0-16,12 3 8 15,5-3-8-15,7-13 0 16,0-8-3-16,16-11 2 16,8-13 1-16,4-8 4 15,11 0 18-15,-3-22 33 16,0-5-42-16,-5-5-2 15,-7-4 7-15,-5-1-6 0,-8 7 4 16,-5 8-4 0,-3 12-6-16,-3 10 12 15,0 0-18-15,0 26-9 0,0 21-4 16,0 15 8-16,0 8 3 16,0-4-29-16,16-8-61 15,8-12-163-15,7-22-214 16</inkml:trace>
  <inkml:trace contextRef="#ctx0" brushRef="#br0" timeOffset="11078.79">9495 5322 776 0,'0'0'157'0,"0"0"-39"15,0 0-24-15,0 0-37 0,0 0-46 16,0 0-11-16,-3-2-7 15,26 2 3-15,8 2-2 16,-1 10 0-16,-3 3-30 16,-5 6 5-16,-10 4 2 15,-8 4-5-15,-4-3 29 16,0-6 1-16,-4-9 4 16,-2-6 0-16,6-4 58 15,0-1 16-15,0 0 5 16,0-8-1-16,10-21-4 15,16-15-41-15,11-6-24 16,5 1-8-16,4 8 21 0,-8 12-22 16,-3 15 0-16,-8 14 0 15,-9 6-3-15,-7 29-2 16,-4 14 0-16,-7 7 3 16,-11 0-6-16,-14 3 4 15,-2-5-31-15,-1-7-26 16,1-12-62-16,5-18-263 15,2-17-406-15</inkml:trace>
  <inkml:trace contextRef="#ctx0" brushRef="#br0" timeOffset="12711.64">7419 5942 603 0,'0'0'53'0,"0"0"37"15,0 0 66-15,0 0-57 16,0 0-63-16,0 0-9 0,40-42-22 16,-17 37-4-16,-1 5-1 15,2 0 0-15,-2 22-2 16,-4 8 1-16,-6 6-5 16,-3 3 5-16,-9-5-14 15,0-4 10-15,0-6-3 16,-3-9 13-16,-3-8-5 15,3-1 10-15,3-6 14 16,0 0 25-16,0-9-11 16,0-21 13-16,12-16-27 15,13-12-24-15,2 8 0 16,3 10 0-16,-5 15-2 16,1 19-7-16,-4 6-10 15,-1 24-3-15,-3 23 7 16,-2 11-52-16,-11 2-60 0,1-5-98 15,0-16-48-15,1-17-96 16</inkml:trace>
  <inkml:trace contextRef="#ctx0" brushRef="#br0" timeOffset="12902.64">7995 5971 695 0,'0'0'109'16,"0"0"125"-16,0 0-129 15,0 0-62-15,0 0-33 0,0 0-10 16,22-4-14-16,21-5 4 16,14-5-6-16,3 1-92 15,-5 2-94-15,-6 8-59 16,-19 3-26-16,-21 14 71 16</inkml:trace>
  <inkml:trace contextRef="#ctx0" brushRef="#br0" timeOffset="13028.48">8166 6116 80 0,'0'0'163'15,"0"0"54"-15,-97 58 2 16,91-53-53-16,6-5-24 16,3 0-86-16,30-14-28 15,12-9 18-15,16-6-46 16,5 3-75-16,-1-2-175 16,-4 2-240-16</inkml:trace>
  <inkml:trace contextRef="#ctx0" brushRef="#br0" timeOffset="13201.94">8518 5845 943 0,'0'0'54'15,"0"0"152"-15,0 0-121 16,0 0-68-16,0 0-12 16,-7 89-5-16,7-23 0 15,0 4 2-15,0-5-7 16,0 2-32-16,0-15-188 15,-6-23-348-15</inkml:trace>
  <inkml:trace contextRef="#ctx0" brushRef="#br0" timeOffset="13883.76">7950 4034 512 0,'0'0'46'0,"0"0"35"16,0 0-17-16,0 0-15 15,-60 80-44-15,60-43 11 16,0 1 11-16,0-1 21 15,8-8 5-15,5-5-44 0,8-10 17 16,6-5-5 0,12-9-5-16,7 0 51 0,6-18-17 15,-1-11-26-15,-5-5-1 16,-4-4-14-16,-12-2 7 16,-5 0 10-16,-9 7-12 15,-8 10 16-15,-5 13-23 16,0 8-1-16,0 2-6 15,6 24-1-15,7 13-11 16,2 10 12-16,0-2 0 16,-2-9 3-16,-5-7-2 15,-5-12-1-15,-6-8 8 16,3-8-5-16,-3-1 0 16,0 0 19-16,-12-8 45 15,-15-12-28-15,-12-11-39 0,-7-5 0 16,-12-3-1-16,-9-1 1 15,-8 9-2-15,2 18 0 16,6 13-42-16,15 17-38 16,16 30 11-16,18 12-46 15,18 3-175-15,12-10-156 16</inkml:trace>
  <inkml:trace contextRef="#ctx0" brushRef="#br0" timeOffset="15818.9">4631 5386 577 0,'0'0'22'15,"0"0"58"-15,0 0 104 16,0 0-67-16,0 0-78 15,0 0-30-15,97-66 6 16,-24 46-4-16,3 3-5 16,-4 1-6-16,-8 6-29 0,-12-2-110 15,-13 5 20-15,-17 1 35 16,-14 4 25-16,-8 2 58 16,-8 0 1-16,-20 0 0 15,-11 0 7-15,-1 5 30 16,1 3 23-16,11 6 21 15,7 5 2-15,9 18-52 16,9 16-31-16,3 19 8 16,0 13-7-16,6 1 12 15,3 1-13-15,3-8-8 16,-3-7-80-16,-3-14-70 16,1-14-49-16,-7-15 71 0,0-12 47 15,-10-17 30-15,-17 0-66 16,-6-20 64-16,-7-5 61 15,-5 0 125-15,5 5 4 16,7 6 35-16,11 4 36 16,11 9-40-16,11-1 0 15,0 2-100-15,5 0-60 16,26 0-4-16,21-1 4 16,17-5 8-16,17-9-2 15,5-6-6-15,0-3-97 16,-6-5-134-16,-10-7-155 15</inkml:trace>
  <inkml:trace contextRef="#ctx0" brushRef="#br0" timeOffset="16058">5435 5425 732 0,'0'0'120'16,"0"0"81"-16,0 0-15 15,0 0-115-15,0 0-44 16,0 0 4-16,-39 25-23 15,39 17-1-15,0 20 9 16,9 21 16-16,12 21 18 16,-3 19-15-16,-3 14-14 15,-6 4-9-15,-6-8-12 16,-3-26 0-16,0-23-3 0,0-25-33 16,-3-21-26-1,-9-19-60-15,-9-19-173 0,-4-8-353 16</inkml:trace>
  <inkml:trace contextRef="#ctx0" brushRef="#br0" timeOffset="16202.19">5192 6165 857 0,'0'0'184'0,"0"0"-90"16,0 0 16-16,116-69-67 15,-22 29-34-15,15-2 3 16,6 1-12-16,6 2-64 15,0-1-386-15</inkml:trace>
  <inkml:trace contextRef="#ctx0" brushRef="#br0" timeOffset="17069.87">11431 5600 716 0,'0'0'25'0,"0"0"76"15,0 0 25-15,0 0-41 16,0 0-38-16,0 0-7 16,-4 0-12-16,21-11 31 15,9 0-30-15,-10 0-25 16,1 1 11-16,-8 4-10 0,-3 2-5 15,-2 2 8 1,-4 2-3-16,0 0 5 0,0 0-4 16,0 0-4-1,0 0 8-15,0 0-10 0,0 0 0 16,0 0-1-16,0 0 1 16,0 0-2-16,0 0 0 15,0 0-34-15,0 0-66 16,3 0-178-16,0-8-74 15</inkml:trace>
  <inkml:trace contextRef="#ctx0" brushRef="#br0" timeOffset="17639.62">11467 5545 756 0,'0'0'21'0,"0"0"31"0,0 0 52 15,0 0-58-15,0 0-18 16,0 0 107-16,109-61-47 16,-42 2-55-16,0-3-31 15,-11-4 1-15,-11 6 6 16,-13 2-4-16,-23 10-4 16,-9 12 5-16,-6 9-5 15,-15 15 12-15,-6 12-13 16,-6 19-8-16,2 31 3 15,1 19-10-15,17 8 14 0,13-2 0 16,16-15 2-16,26-13-7 16,7-16 1-16,10-20 3 15,6-11 2-15,-1-16-4 16,-1-19-3-16,-5-10 4 16,-10-8-27-16,-5-7 27 15,-15-6 3-15,-14-2 0 16,-11 8 21-16,-3 14-11 15,0 20 28-15,-14 21 5 16,-2 5-6-16,-8 28-23 16,0 14-14-16,8 14 0 15,10-1-1-15,6-2 1 16,22-8-3-16,11-7 3 16,9-7-1-16,-2-4-1 15,-6-8 2-15,-11-3 0 0,-10-5-1 16,-13 3 1-16,-3 3 0 15,-30 0-2-15,-13 3-8 16,-15-8-16-16,-7-10-10 16,0-2-54-16,4-22-54 15,4-24-115-15,15-29-78 16,16-29-128-16</inkml:trace>
  <inkml:trace contextRef="#ctx0" brushRef="#br0" timeOffset="17748.41">11916 4743 38 0,'0'0'391'0,"0"0"-313"15,0 0 131-15,0 0-88 16,0 0-98-16,0 0-23 0,15 3-92 16,-3 40-80-16,15 6-193 15</inkml:trace>
  <inkml:trace contextRef="#ctx0" brushRef="#br0" timeOffset="20571.7">13718 5119 1260 0,'0'0'24'16,"0"0"34"-16,0 0-46 0,-105 2-12 15,70 43-1-15,-4 13 0 16,12 6 0-16,15-2 1 15,12-1-2-15,0-7 2 16,27-15-6-16,10-15 4 16,12-18-2-16,14-6-5 15,1-33-22-15,-5-13-25 16,-7-10 10-16,-13-7 6 16,-14-2 27-16,-11 2 13 15,-11 9 6-15,-3 19 10 16,0 17 30-16,0 18-14 15,-7 18-32-15,-3 33-9 0,4 17 9 16,3 8-3-16,3-5 5 16,13-14-2-16,10-12 0 15,2-15-5-15,2-17 0 16,1-13-1-16,2-2 1 16,-5-30 5-16,-5-9 0 15,-13-10-8-15,-7-4 8 16,0-10-1-16,-22 4 1 15,-2 12 0-15,2 16 3 16,2 23 6-16,-2 10-9 16,4 31-7-16,6 17 0 15,9 8 1-15,3-2 6 16,15-4-7-16,19-14 13 16,5-11-14-16,0-14 9 15,-4-11-1-15,0 0 6 0,-1-17 19 16,-5-13 25-16,4-9-24 15,2-12-19-15,-5-5 24 16,-2 3-25-16,-5 10 0 16,-7 18-5-16,-10 18 10 15,1 7-11-15,7 29-21 16,1 14 18-16,9 5-3 16,2-3 8-16,3-11-3 15,-6-12 2-15,-1-9-1 16,-9-10 0-16,0-3-1 15,4-6 1-15,-2-15 21 16,5-10-16-16,0-10 8 0,1-2 8 16,0 0-8-16,1 8-3 15,-5 12-9-15,2 17 3 16,-3 6-8-16,4 15-7 16,2 18 1-16,2 9 7 15,0 0 2-15,3-9-11 16,-1-8-36-16,0-13-10 15,-2-9 13-15,1-3-4 16,-2-14 16-16,-1-12 27 16,-6-10 6-16,-2-8 11 15,-2-9-5-15,1 2 14 16,-2 9 4-16,-5 16 31 16,-2 17-8-16,-4 9 6 0,3 0-53 15,3 27-8-15,9 11-1 16,9 12 9-16,2-1 6 15,9-6-6-15,-5-13 0 16,-5-9 4-16,-7-12-3 16,-3-9-1-16,2-4 8 15,5-22 12-15,0-13 13 16,-1-18-25-16,-6-16-7 16,-7-13 3-16,-2 7-4 15,1 18-10-15,-4 27 2 16,-3 20-7-16,3 14-2 15,3 10-90-15,4 20-104 0,13 9 86 16,6 5-64-16,10-7 95 16,0-6-184-16,-3-12 256 15,-7-7 22-15,-6-5 48 16,-14-3 78-16,-3-4-27 16,-6 0 42-16,0 2 146 15,0-1-166-15,0 2-87 16,0 0-4-16,0 1 0 15,0 6-24-15,0 2-1 16,0 1-4-16,0 1 4 16,8-5-5-16,11-5 2 15,3-4 18-15,5 0 2 16,-1-4-8-16,0-12 0 16,-4-4-13-16,-2-5 1 15,-8 0 2-15,-11-4-1 0,-1 3 15 16,-1 5-18-16,-17 9 0 15,-9 12-1-15,-9 5-3 16,-4 26 2-16,3 9-4 16,10 10 6-16,12 2-4 15,12-1 4-15,3-7-4 16,22-11 3-16,26-12-21 16,14-14 5-16,22-7 14 15,11-11-69-15,2-19 68 16,-9-13-129-16,-20-9 83 0,-25-13 50 15,-25-5 8 1,-18 7-2-16,0 15 28 0,-15 17 19 16,-14 21 33-16,3 10-53 15,-1 7-30-15,5 19 3 16,8 6-5-16,14-3 2 16,0-1-3-16,14-5 0 15,15-7-11-15,13-8 11 16,3-8-1-16,2 0 2 15,-3 0 5-15,-8-2-6 16,-10 2-1-16,-3 0 1 16,-13 10-1-16,-1 14-15 15,-6 8 10-15,-3 5 4 16,0-1-1-16,0-6-28 16,1-10-26-16,9-8-23 0,10-10 31 15,18-2-24-15,7-8 9 16,14-17-174-16,7-10 178 15,-9-6-38-15,-11-12 97 16,-15-5 1-16,-20 2 0 16,-11 14 24-16,-3 17 111 15,-27 21 2-15,-9 4-52 16,-3 27-54-16,2 11 15 16,9 4-26-16,11-3 6 15,11-3-26-15,9-10 0 16,0-6-8-16,23-15-1 15,5-5 6-15,8-3 3 16,0-20 0-16,1-2 18 16,-10-2-4-16,-3 1-9 0,-11-1 44 15,-4 8 18-15,-6 7 11 16,-3 10 14-16,0 2-76 16,0 19-16-16,-5 30 2 15,4 21-2-15,1 18 12 16,0 13-11-16,0 14 5 15,9 6 10-15,-2 5-4 16,-3 10 20-16,-4-6-26 16,-2-13-4-16,-19-19 31 15,-6-27-25-15,-4-28-2 16,-2-16-4-16,-2-20-2 16,-3-8 17-16,4-48-14 15,2-36 3-15,16-41-4 0,16-24-2 16,3-15-6-16,29-8-15 15,24-1-19-15,14 9 32 16,15 24-11-16,-4 42-21 16,-12 43-20-16,-16 37 36 15,-18 19-3-15,-10 0 3 16,-9 25 18-16,-6 8 3 16,0 4 6-16,-3 5-3 15,-1-5 15-15,0-7-14 16,1-11 5-16,3-5-1 15,3-11-2-15,9-3-3 16,8 0 6-16,8-24-6 0,4-10 11 16,-8-14-7-1,-8-4-8-15,-17 1-9 0,-9 12-1 16,0 16 13-16,-21 20 1 16,-10 3-8-16,-8 32-20 15,-4 14 6-15,5 9 21 16,19 0-2-16,9-8 3 15,10-8-4-15,10-9-1 16,15-12 5-16,15-11-1 16,8-7 3-16,4-9-4 15,4-17-24-15,-8-4-10 16,-7-5 30-16,-7-3-15 16,-8 2 21-16,-10 9 1 0,-4 8 2 15,-8 11 1-15,-4 8-4 16,4 10-18-16,-1 22-6 15,9 12 24-15,1 6 0 16,4-6 0-16,3-8 0 16,2-8-3-16,5-10 2 15,2-12 2-15,-4-6-4 16,11 0 3-16,-6-17-1 16,2-8-1-16,1-4-5 15,-4-2 7-15,-7 4-2 16,-6 9 4-16,-9 9 6 15,-4 9-8-15,-3 0-2 0,0 2-12 16,0 15 7-16,7-2 7 16,-1-1 2-16,-2-4-1 15,7-7 2-15,7-3 1 16,4 0 17-16,4-11 1 16,2-9-9-16,0-5-12 15,-6-6 8-15,-2-8-5 16,-5-14 18-16,-5-16 7 15,4-15-7-15,-8 3 4 16,-2 16-9-16,-4 25 39 16,0 30 13-16,0 10-41 15,-7 29-28-15,-19 38-19 16,0 25 19-16,-7 16 7 16,7-1-7-16,8-10 0 15,7-9-4-15,5-10-14 0,6-20-114 16,26-24-139-16,19-28-155 15</inkml:trace>
  <inkml:trace contextRef="#ctx0" brushRef="#br0" timeOffset="20714.58">18255 4887 447 0,'0'0'507'0,"0"0"-440"15,-94-1 65-15,78 14-46 16,12 4-79-16,11 1-7 0,38 2-14 15,20-7-147 1,19-13-233-16</inkml:trace>
  <inkml:trace contextRef="#ctx0" brushRef="#br0" timeOffset="21130.18">20752 4613 541 0,'3'-72'104'0,"-3"26"104"16,0 24 27-16,0 19-41 16,0 6-164-16,-9 36-30 15,-4 31-1-15,-4 27 1 16,4 16 35-16,1 4-31 15,-6-4 0-15,4-10-4 0,0-12-5 16,5-23-28-16,9-23-138 16,0-28-152-16,0-17-18 15,0-21-137-15</inkml:trace>
  <inkml:trace contextRef="#ctx0" brushRef="#br0" timeOffset="22162.43">20527 5067 231 0,'0'0'97'0,"0"0"155"16,0 0-59-16,0 0-14 15,0 0-44-15,-57-75-69 16,89 69-42-16,26-1-11 16,27-2-13-16,19-2 1 15,9-1-1-15,7-5-27 16,-2-5 12-16,-17-5 3 16,-11-6-40-16,-29-10 15 15,-23-13 37-15,-21-5 22 16,-14 0-2-16,-3 13 33 0,-5 19 9 15,-4 14 5-15,3 13-7 16,-2 2-27-16,-3 22-30 16,-1 26-3-16,-4 24 2 15,7 14-1-15,-3 1 14 16,3-5 0-16,1-12 13 16,2-12-26-16,5-18-2 15,1-14 1-15,0-16-1 16,0-9 0-16,6-1-1 0,18-11 2 15,11-21 14 1,15-14-15-16,7-12-10 0,-5 3-17 16,-13 14 3-16,-10 19 11 15,-6 22-8-15,-11 4-5 16,-1 30-8-16,-5 8 7 16,-1 8 4-16,0-5-23 15,5-9-29-15,6-8-61 16,14-12-23-16,8-12 18 15,11-4 2-15,7-20-162 16,-8-14 137-16,-6-4 164 16,-17-6 53-16,-11-4 159 15,-8-1-31-15,-5 6-36 16,-1 11-5-16,0 15 27 16,0 9-58-16,0 8-31 0,0 1-78 15,0 21-10-15,0 7 3 16,0 4 3-16,0-6 4 15,21-7-5-15,6-11-57 16,1-6 19-16,3-3 16 16,-4-1 24-16,-7-13 3 15,-7-3 0-15,-8-7 13 16,-5 0 1-16,-5-5 5 16,-16-2 13-16,1 8 6 15,-6 4 7-15,0 18-1 16,1 3-28-16,0 34-16 15,1 13-5-15,6 10 5 16,9-3 5-16,9 0-5 16,0-12-4-16,17-11 3 0,9-11-3 15,6-12 3-15,4-10 1 16,-2 0 5-16,2-23 27 16,-1-5-12-16,0-9 6 15,-6-6 24-15,1-5-3 16,-6-3 1-16,-3 7-24 15,-6 15-16-15,-9 17 25 16,-5 12-18-16,-1 0-15 16,0 25-19-16,0 15 10 15,0 5 8-15,2-5 1 16,6-7 0-16,1-12 0 0,2-8 3 16,4-7-6-1,8-6 6-15,13-6-1 0,7-17 5 16,8-10-4-1,1-3-2-15,-5 0 8 0,-9 5-9 16,-13 14 0-16,-13 11 5 16,-7 6-5-16,-5 0-10 15,0 21-14-15,0 10-1 16,0 9-19-16,0 3-73 16,3 1-102-16,17-6-250 15</inkml:trace>
  <inkml:trace contextRef="#ctx0" brushRef="#br0" timeOffset="23009.68">25061 5129 674 0,'0'0'107'16,"0"0"14"-16,0 0 64 15,0 0-86-15,0 0-29 16,0 0-15-16,57-58-24 15,-6 7-22-15,8-15 3 16,2-10-6-16,-4-9 1 16,-9-6-7-16,-14-2 2 0,-16 12 5 15,-12 23 0-15,-6 22-7 16,0 30 0-16,-33 10-2 16,-15 37-3-16,-11 20-9 15,-3 18 13-15,17 8-8 16,18-7 9-16,16-10-4 15,11-14 3-15,6-20-11 16,27-12-2-16,15-16 4 16,8-8 10-16,7-12-3 15,0-13 9-15,-7-10-6 16,-9-6 5-16,-9-1-3 16,-14 6 4-16,-11 14-2 15,-10 13-1-15,-3 11-6 16,0 32-12-16,-4 12 3 15,-2 15 9-15,6-3 3 0,0-13 0 16,10-11-3-16,14-10-1 16,5-12 0-16,6-12-5 15,6 0 0-15,5-19 9 16,-3-10 7-16,-5-5-1 16,-5-2-1-16,-7 5-4 15,-3 6 27-15,-7 9-18 16,-6 9-5-16,1 7-2 0,4 0-3 15,4 11-9 1,10 11 3-16,9 7 3 0,10-3-2 16,13 3-24-16,11-9-74 15,4-11-152-15,3-9-155 16</inkml:trace>
  <inkml:trace contextRef="#ctx0" brushRef="#br0" timeOffset="23332.04">26791 4710 834 0,'0'0'99'0,"0"0"157"16,0 0-202-16,-115-22-37 15,77 41 9-15,1 6-13 16,4 6 5-16,9 1 0 16,9-3-11-16,9 2 5 0,6-8-12 15,1-2-2-15,23-7-3 16,12-11-10-16,7-3-24 15,2-7 8-15,-3-16 13 16,-9-8 18-16,-10-10 2 16,-9 4 5-16,-7 6 17 15,-7 9 4-15,0 16 3 16,0 6-13-16,-10 17-18 16,-14 17-2-16,-1 11-10 15,-1 6 2-15,9 0-15 16,12 0-78-16,5 2-81 15,18 0-67-15,18-15-174 16</inkml:trace>
  <inkml:trace contextRef="#ctx0" brushRef="#br0" timeOffset="23743.62">26943 5017 722 0,'0'0'26'16,"0"0"192"-16,0 0-139 15,0 0-17-15,0 0-18 16,0 0-42-16,0 0-4 16,91-33-9-16,-50 32-17 15,-5 1 23-15,-10 1-17 16,-5 15-44-16,-10 4-1 0,-10 2 23 16,-1 3 2-1,0 0 1-15,-6-8 17 0,-4-5 16 16,1-4 8-16,3-5 3 15,4-1 53-15,2-2 38 16,0 0 28-16,0-22 7 16,23-12-65-16,13-15-60 15,13-5 3-15,3 4-2 16,3 9 4-16,-9 15-9 16,-11 15 0-16,-13 11-5 15,-7 3 3-15,-7 27-7 16,-8 7 9-16,0 8 0 0,-8 3-5 15,-10 2 0 1,0-6-27-16,0 1-135 0,15-10-56 16,9-12-217-16,45-7 73 15</inkml:trace>
  <inkml:trace contextRef="#ctx0" brushRef="#br0" timeOffset="23957.7">28121 4810 996 0,'0'0'24'0,"0"0"132"15,0 0-55-15,0 0-41 16,0 0-31-16,0 0-24 16,122-3 14-16,-36 1-14 0,7-1-5 15,-5 0-59-15,-12 3-35 16,-18 0-20-16,-22 0-159 15,-21 0-115-15</inkml:trace>
  <inkml:trace contextRef="#ctx0" brushRef="#br0" timeOffset="24129.16">28146 5000 522 0,'0'0'135'0,"0"0"65"16,0 0-66-16,0 0-92 15,0 0-36-15,89 23 73 0,-1-23-44 16,9 0-35 0,4 0-84-16,-2 0-149 0,-5 0 40 15,-14 0-424-15</inkml:trace>
  <inkml:trace contextRef="#ctx0" brushRef="#br0" timeOffset="28191.62">25750 4524 145 0,'0'0'31'15,"0"0"113"-15,0 0-29 16,0 0-11-16,0 0-1 0,0 0-20 16,0 0-12-1,-1-15-17-15,1 9 21 0,0 1-14 16,0 5-29-16,0 0-18 15,0 0-5-15,0 0-9 16,0-1-3-16,0-1-3 16,6-4 6-16,0 3 15 15,-2 0-14-15,-2 0 10 16,-2 3 0-16,0 0 4 16,0 0-7-16,0 0-8 15,-5 0 6-15,-8 0-7 16,-1 4 1-16,3 4-4 15,3-3 1-15,7-1 3 0,1-4 0 16,0 0-3 0,0 0 1-16,0 0-4 0,0 0-2 15,10 0 8-15,5-5 3 16,-3-4-3-16,-2 3 5 16,-7-2-3-16,-1 1 4 15,-2-1 15-15,0-1-8 16,-2 2-1-16,-10 2-9 15,0 5-3-15,-1 0-6 16,-4 14 2-16,5 10-6 16,2 2 5-16,9-3 2 15,1-8 0-15,0-4 0 0,13-4-1 16,7-7 4-16,9 0 0 16,6-7 0-16,0-15 8 15,-5 0-8-15,-10-1 0 16,-6 1 11-16,-6 3-1 15,-8-1 15-15,0 1-4 16,-11 4-17-16,-8 4 0 16,-5 11-4-16,-2 0-15 15,-3 20 6-15,2 7-1 16,8 2 8-16,10-4 0 16,6-5-44-16,3-4 4 15,7-4-97-15,17-5-45 16,6-5-53-16,3-2-28 15</inkml:trace>
  <inkml:trace contextRef="#ctx0" brushRef="#br0" timeOffset="28911.71">25834 4942 219 0,'0'0'66'0,"0"0"112"0,0 0-58 15,0 0-1-15,0 0-12 16,0 0 5-16,9-44 1 15,-9 44-41-15,0 0 4 16,0 0-51-16,0 0-20 16,0 0-5-16,0 2-3 15,3 15-3-15,4 8 6 16,-4 3 0-16,-3 5 4 16,0-7-4-16,0 3 2 15,0-9 2-15,-3-6 0 16,2-11-2-16,1 0-2 15,0-3 0-15,0 0 24 0,0-3 16 16,7-17 16-16,17-16-8 16,9-15-44-16,6-4 6 15,-3 3-8-15,-4 12 10 16,-8 13 7-16,-9 18-19 16,-9 8-3-16,0 1 1 15,2 20-16-15,-2 11 14 16,1 10 3-16,-7 2 1 15,0-9 2-15,0-7-2 16,0-7 0-16,0-11 1 16,0-6-1-16,0-3 3 15,0 0 2-15,7-4 1 0,20-21 17 16,10-11-14 0,7-12-6-16,-1-4 12 0,-7 6 0 15,-11 8 4-15,-10 18 5 16,-6 11-15-16,-8 9-5 15,-1 9-4-15,0 24-21 16,0 12 18-16,0 10 3 16,0-4 0-16,0-3-1 15,0-6-16-15,0-6-44 16,17-7-14-16,10-7-33 16,9-12-97-16,4-10-191 15</inkml:trace>
  <inkml:trace contextRef="#ctx0" brushRef="#br0" timeOffset="30722.39">29636 4802 317 0,'0'0'21'16,"0"0"-6"-16,0 0 121 16,0 0-97-16,13-85-7 15,-10 67 7-15,-3 7 26 16,0 6 7-16,0 1 32 16,0 4 22-16,0-1-47 15,-11 1-23-15,-11 0-18 16,-8 21-28-16,-7 12-9 15,-3 7 5-15,6 7-1 16,4 1 6-16,6 2-11 0,11 3 0 16,8-6 9-16,5-3-8 15,2-7 5-15,24-6-2 16,12-8 10-16,10-9 21 16,10-9 7-16,3-5-15 15,2-4-4-15,-2-15-13 16,-6-5 0-16,-9-2 9 15,-12-2-5-15,-10-3 22 16,-12-8-12-16,-10-4-6 16,-2-8-3-16,-12-5-12 15,-18 1 2-15,-6 6-5 16,-4 11 1-16,1 15-2 0,3 6 1 16,5 17-9-16,4 0 7 15,6 0-12-15,5 10-40 16,1 14-6-16,6 4-51 15,6 10-87-15,3 3-141 16,0-3-18-16</inkml:trace>
  <inkml:trace contextRef="#ctx0" brushRef="#br0" timeOffset="31325.99">31012 5283 503 0,'0'0'41'0,"0"0"32"16,0 0-6-16,0 0-1 16,0 0-30-16,0 0-4 15,-1 8 22-15,1-8 16 16,7 0 10-16,10 0-4 15,4-5-23-15,-2-7-24 16,-5-2-13-16,-7 3-3 16,-5-3 7-16,-2-1-12 15,0 2 23-15,-11 2-25 16,-13 8 1-16,-8 3 4 16,-6 6-10-16,-1 15-1 15,5 5 0-15,12-1 0 16,7-3-7-16,12-4 7 15,3-5-5-15,3-5 4 16,18-4-4-16,6-4 5 0,1 0 5 16,2-2 2-16,-2-12 18 15,-7-2-14-15,-5-4 2 16,-5-1 5-16,-8 1-15 16,-3 4 1-16,0 5-4 15,-12 8-25-15,-16 3-41 16,-13 17-106-16,-8 13-107 15,-4 7-114-15</inkml:trace>
  <inkml:trace contextRef="#ctx0" brushRef="#br0" timeOffset="37986.01">2113 9987 118 0,'0'0'158'16,"0"0"-28"-16,0 0-30 15,0 0-40-15,0 0-44 16,0 0-2-16,-80 99 25 16,69-70-9-16,4-5-21 15,7-4 1-15,0-8 1 16,0-5-11-16,0 0 5 16,0-4-4-16,13-1-1 15,4-2 9-15,-1 0-8 16,-4 0 0-16,1-8 9 0,-8 4-8 15,-5-6 32 1,0-2 13-16,0 2-21 0,-8-1-17 16,-2 11 1-16,-2 0-10 15,-3 16-7-15,-3 18-5 16,-1 13 0 0,7-2 6-16,6-6 6 15,6-8-10-15,0-9-20 0,4-5 3 16,4-9 19-16,-2-5 2 15,-3-3-2-15,0 0-2 16,4 0 0-16,-4-4 10 16,-3-6 0-16,3-1 3 0,-3 2 13 15,0 3-15 1,0 2 11-16,0 4-12 0,0 0 0 16,0 0-4-1,0 0-11-15,0 0 0 0,0 0 14 16,0 0-13-16,0-3 9 15,5-1 3-15,1-4 1 16,3-2 1-16,-2-4 1 16,-1 1 1-16,-6 0 9 15,0-1-11-15,0 1 7 16,0 6 7-16,0 4-3 16,0 3 16-16,-3 0-27 15,3 0-5-15,0 0 3 16,0 0 4-16,0 0 5 15,0 0-6-15,0 0 2 0,0 0 20 16,0-2-11-16,0 1 12 16,0-3 13-16,0 4-12 15,0 0-15-15,0 0 9 16,0 0-17-16,0 0-2 16,0 0-4-16,0 0-2 15,0 0 3-15,0 0 0 16,0 0 3-16,0-3-3 15,0-3 3-15,3 0 10 16,3-4 17-16,-3 1-15 16,-3 1 25-16,0 1-16 15,0 0 19-15,-9 1-13 0,0 2-19 16,2 4-8 0,-2 0 2-16,-5 15-2 0,1 13 0 15,5 8-7 1,5 1 7-16,3-3-2 0,0-12-7 15,11-5 6-15,5-12-3 16,4-5 6-16,2 0 6 16,3-15-5-16,2-12 11 15,-3-2 6-15,-9-1-9 16,-9 0 10-16,-6 4 0 16,0-1 9-16,-15 4-3 15,-4 10-18-15,-5 7 13 16,3 6-20-16,-6 3-8 15,3 21 6-15,2 8-6 16,13 11-53-16,9 0-66 0,3-6-184 16,27-18-246-16</inkml:trace>
  <inkml:trace contextRef="#ctx0" brushRef="#br0" timeOffset="40891.72">4191 9712 417 0,'0'0'4'16,"0"0"25"-16,0 0 116 15,0 0-22-15,0 0-37 16,0 0 2-16,0 0 4 16,-42-3-32-16,42 1-11 15,0 2-41-15,23-5-2 16,26 2-1-16,23-3 0 16,11 0 3-16,2 1 4 15,-6 0-11-15,-12 1 1 16,-16 1-2-16,-17 3 0 15,-22 0-5-15,-12 0 5 16,0 0-1-16,-36 7-1 16,-25 13 2-16,-22 6 2 0,-10 3-2 15,-4-2 5-15,6-3 3 16,12-3-6-16,18-4 2 16,25-6 17-16,14-5 4 15,16-6-9-15,6 0-16 16,6 3-6-16,27 0 4 15,22 8-2-15,18-1 4 16,3-1 3-16,-7 7-2 16,-14 1-1-16,-19 3 0 15,-17 6 1-15,-16 8-6 0,-3 12 7 16,-27 13-2 0,-25 7 16-16,-15 7 15 0,-8-3 9 15,4-11-14-15,18-7-5 16,19-20 13-16,18-15-15 15,16-15-9-15,6-2-10 16,49-10-3-16,36-19 3 16,28-12 0-16,14-2-33 15,1 4-85-15,-16-1-302 16,-9-1-342-16</inkml:trace>
  <inkml:trace contextRef="#ctx0" brushRef="#br0" timeOffset="42024.25">5219 10369 707 0,'0'0'76'0,"0"0"-4"0,0 0 25 16,0 0-46-16,0 0-24 15,137-26 58-15,-28 2-5 16,19-5-38-16,11 0-29 15,-2 9 10-15,-13 3-23 16,-15 12 0-16,-32 4-1 16,-32 1-6-16,-24 0-37 15,-21 3-82-15,-9 15-104 16,-34 4 29-16,-17 2-199 16</inkml:trace>
  <inkml:trace contextRef="#ctx0" brushRef="#br0" timeOffset="42226.78">5504 10555 76 0,'0'0'779'15,"0"0"-715"-15,0 0-23 16,0 0-28-16,0 0-13 15,0 0-17-15,132 0-76 16,-36-16-89-16,7-20-222 16</inkml:trace>
  <inkml:trace contextRef="#ctx0" brushRef="#br0" timeOffset="42981.78">9862 9634 387 0,'0'0'124'0,"0"0"50"16,0 0 31-16,0 0-53 16,0 0-71-16,0 0-38 15,0-5-27-15,12 7-11 16,15 7 7-16,16 2-2 16,24-2 25-16,11-6-12 0,7-3-17 15,0-4 5-15,-12-12-10 16,-23 4-1-16,-18 2 0 15,-23 3-1-15,-12 0 1 16,-42 4-5-16,-29 3-39 16,-31 6 30-16,-20 27 4 15,-9 14 10-15,4 3 9 16,17 1-9-16,22-7 7 16,31-15 20-16,29-8-13 15,26-9-14-15,10-4-1 16,47-6 1-16,29-2 3 15,29 0-3-15,9-5 0 16,-4-5-2-16,-24 3 2 0,-27 7-1 16,-28 0-8-16,-20 0 1 15,-16 22 4-15,-16 15-3 16,-32 16 7-16,-19 17 13 16,-12 2-1-16,-3-4 5 15,12-1-4-15,13-13-3 16,23-15 0-16,19-9-10 15,15-8-9-15,43-14-42 16,48-8-54-16,36-2-141 16,31-26-192-16</inkml:trace>
  <inkml:trace contextRef="#ctx0" brushRef="#br0" timeOffset="43282.59">10869 10285 722 0,'0'0'39'0,"0"0"-37"16,0 0-2-16,94-4 8 15,-9-9-4-15,15-4 13 16,1-7-15-16,-7 2 26 15,-6-1-28-15,-19 6-8 0,-17 4-110 16,-21 7-42-16,-14 3-37 16,-17 3 75-16,0 0-25 15,-24 0 116-15,-7 11 31 16,1 0 9-16,-6 0-3 16,1 1-6-16</inkml:trace>
  <inkml:trace contextRef="#ctx0" brushRef="#br0" timeOffset="48846.49">4740 13878 432 0,'0'0'79'15,"0"0"66"-15,0 0-44 16,0 0 3-16,0 0-17 16,0 0-8-16,0 0-22 15,22-20 10-15,-17 13-36 16,14-12 28-16,14-11-15 15,12-13-24-15,13-12-7 16,8-6 1-16,-2 1-12 16,-6-5-2-16,-6 2 3 15,-16-3-2-15,-12-9 1 16,-15-5-1-16,-9 0-1 16,-3 1 3-16,-17 23-3 0,1 23-4 15,-2 20 3-15,-4 13-2 16,-5 19-3-16,0 22-5 15,-1 18 10-15,8 11-5 16,10 5 6-16,10 4 0 16,3-6 0-16,9-3 0 15,15-18-1-15,4-12 1 16,5-16-4-16,0-12 1 16,7-12 3-16,2 0 0 15,0-19 10-15,-1-15-7 16,-2-2 5-16,-12 0-8 0,-8-1 2 15,-10 4 7-15,-6 10-9 16,-3 7 2-16,0 12 0 16,0 4-2-16,0 6-5 15,0 22-11-15,8 7 13 16,5 6 3-16,5-2 0 16,9-3 0-16,3-9-1 15,1-8 1-15,-1-12 0 16,-2-7-2-16,-1 0 2 15,0-7 14-15,-5-15-12 16,-1-2 6-16,-3-2 2 16,-9-1-1-16,-3 5-2 15,-6 5 9-15,0 5-9 0,0 7 29 16,0 5-10-16,0 0-13 16,0 0 1-16,0 0-10 15,0 0-1-15,0 0-3 16,0 0 0-16,0 0 4 15,0 0-3-15,0 0-1 16,0 0 0-16,0 0 1 16,0 0 5-16,0 0-2 15,0 0-3-15,0 0 16 16,0 0-16-16,0 0-1 16,0 0 0-16,0 0 1 15,0 0-2-15,0 0-4 16,0 13 2-16,0 13-3 15,-6 8 6-15,0 5 0 16,3-5 0-16,-3-8 2 0,6-6-1 16,0-11-1-16,0-2 0 15,0-7 4-15,0 0-1 16,0 0 0-16,3-7 17 16,22-19 11-16,5-9-12 15,9-5-19-15,3-1 2 16,-6 9-1-16,-5 10-1 15,-4 10-5-15,-5 12 5 16,2 0-11-16,-2 15 6 16,4 14 1-16,-4 10 4 15,-7 5-8-15,-9-2 8 16,-6-5-2-16,0-7-1 0,0-8 4 16,-3-9-1-16,0-6 0 15,3-7 2-15,0 0 13 16,0 0-7-1,0-20 28-15,0-16-2 0,6-11-34 16,9-1-4-16,6 8 3 16,-2 12 1-16,-4 13-5 15,3 5 5-15,-3 10-11 16,4 0 7-16,2 12-7 16,-3 12 9-16,0 2-4 15,-9 8-2-15,-9 1 7 16,0 5-32-16,-6-4-46 0,-21 4 34 15,-9-1-66-15,-19-5-93 16,-9-7-425-16</inkml:trace>
  <inkml:trace contextRef="#ctx0" brushRef="#br0" timeOffset="49356.09">5523 13065 268 0,'0'0'211'16,"0"0"-35"-16,0 0-53 15,0 0-13-15,0 0-13 16,0 0-2-16,0 0 1 16,0 0-36-16,0 0-4 15,0 0-6-15,0 0-15 16,0 3-11-16,0 1-6 16,0 2-16-16,-9 5 2 15,-1 1 1-15,4 2-5 0,1-4 0 16,2-3 5-1,3-1-8-15,0-2 3 0,0-4 0 16,0 0-3-16,0 0-1 16,0 0 4-16,0 0 8 15,0 0-5-15,3 0 6 16,0-4-9-16,-1-2 3 16,-2 2 8-16,0-3-10 15,0 4 2-15,0 3-6 16,0 0-2-16,0 0-4 15,-8 7-61-15,-5 13-42 16,1 3-106-16,3 7-186 16,4-1-213-16</inkml:trace>
  <inkml:trace contextRef="#ctx0" brushRef="#br0" timeOffset="50323.39">4803 14310 440 0,'0'0'58'0,"0"0"175"16,0 0-21-16,0 0-91 15,0 0-50-15,0 0-44 16,-20-23-20-16,23 23-7 15,9 0-4-15,6 0-4 16,0 0 8-16,-2 13-4 16,-5 3 4-16,-8 9-5 15,-3 5 2-15,0 2 2 16,0 1 0-16,-8-12-5 0,2-6 11 16,0-8-5-16,6-7 4 15,0 0 1-15,0-7 8 16,9-18 38-16,12-14-16 15,3-8-16-15,6 0-17 16,0 8 10-16,-8 12-10 16,-4 13 0-16,-6 11-2 15,0 3-1-15,7 20-3 16,-1 16 1-16,-6 10-1 16,-6 7-8-16,-4-2-32 15,-2-5-49-15,3-13-52 16,7-10-87-16,8-21-80 0,9-4 17 15</inkml:trace>
  <inkml:trace contextRef="#ctx0" brushRef="#br0" timeOffset="50705.91">5280 14304 241 0,'0'0'461'0,"0"0"-362"16,0 0 112-16,0 0-111 15,0 0-44-15,0 0-16 16,22 0-15-16,23 0 11 15,24 3 22-15,19-3-43 16,6 0-8-16,-9-10-7 16,-21 0-2-16,-21-2-44 15,-22 5-25-15,-15-3 31 16,-6 0-1-16,-21 0 9 16,-21-3-18-16,-16 3 8 0,-2 4 39 15,5-2 1-15,12 2 4 16,19 6 52-16,11 0-7 15,11 0-3-15,2-3 8 16,0-4-30-16,30 1-10 16,16 2-12-16,15 0 1 15,-1 4-7-15,-9 11 4 16,-8 11-5-16,-15 12 7 16,-14 5-1-16,-11 11-9 15,-3 6-13-15,-11 0-35 0,-14 0-3 16,1-10-30-1,9-17-172-15,12-21-126 0</inkml:trace>
  <inkml:trace contextRef="#ctx0" brushRef="#br0" timeOffset="51172.15">6212 14245 812 0,'0'0'28'0,"0"0"104"15,0 0 1-15,0 0-61 16,-22 92-9-16,22-63-18 16,0-2-24-16,15-10 5 15,7-7-22-15,8-5 8 16,6-5 18-16,10-5-21 0,2-19 7 16,-2-8-15-16,-4-5 1 15,-5-3 13-15,-10-2-10 16,-3 2 2-16,-8 14 7 15,-10 9-5-15,0 9-3 16,-6 8-6-16,3 0-4 16,7 11-2-16,4 12-4 15,2 14 10-15,-2 3 5 16,-8-1-3-16,-3-3-4 16,-3-10 2-16,0-6 0 15,-8-6-3-15,-14-4 6 16,-5-4-3-16,-13-6 8 0,-8 0-2 15,-6-11-4 1,-7-11-2-16,3-11 2 0,-5-10 5 16,8-4-7-16,9 8-8 15,22 13 1-15,14 15 5 16,10 11-44-16,0 20-76 16,19 11-139-16,17 2-58 15,7-4-309-15</inkml:trace>
  <inkml:trace contextRef="#ctx0" brushRef="#br0" timeOffset="51678.5">7067 13240 704 0,'0'0'46'15,"0"0"217"-15,0 0-119 16,0 0-61-16,0 0-10 16,0 0-4-16,-18-42-22 15,3 42-19-15,-12 0-13 0,-7 15-13 16,-2 15-1-1,-1 10-1-15,10 3 0 0,9 3 1 16,9-2-1-16,9-8 0 16,0-7-3-16,6-9 3 15,15-7-1-15,6-5-1 16,6-8 4-16,5 0 9 16,-2-14-11-16,-6-6 1 15,-5-4 2-15,-5-2 0 16,-7-3 3-16,-1 6-6 15,-4 6 5-15,-4 6-1 16,-4 8-4-16,0 3-8 16,0 0 8-16,3 24-22 15,0 6 16-15,3 16 4 16,0 4-46-16,-3-1-28 0,7-6-118 16,7-11-217-16,2-18-210 15</inkml:trace>
  <inkml:trace contextRef="#ctx0" brushRef="#br0" timeOffset="52080.06">7316 13537 881 0,'0'0'89'0,"0"0"135"15,0 0-101-15,0 0-72 16,0 0-19-16,0 0-30 15,46-29-1-15,-20 22-1 0,-1 7-11 16,-1 0 0-16,-2 4-33 16,-7 13 8-16,-3 5-9 15,-6 5-72-15,-3-8 108 16,-3 0-26-16,0-2 34 16,0-9 0-16,-3-2 2 15,0-6 2-15,3 0 15 16,0 0 64-16,0-20 19 15,6-13-58-15,13-10-30 16,7-7 15-16,5-2-11 16,-1 9-10-16,0 13-1 15,-8 14-2-15,-1 12 0 16,-6 4-4-16,1 14-9 16,-5 19 1-16,-2 10 7 0,-9 7-1 15,0 2 1-15,0 4-54 16,-9 1-22-16,-11-2-104 15,-5-14-223-15</inkml:trace>
  <inkml:trace contextRef="#ctx0" brushRef="#br0" timeOffset="57036.36">8775 13283 45 0,'0'0'92'15,"0"0"7"-15,0 0 52 16,0 0-9-16,0 0-15 0,0 0-6 16,0 0 33-16,-27 4-39 15,27-4-38-15,0 0-9 16,0 3-39-16,0-3-14 15,9 4-7-15,28-1-7 16,21 2 16-16,14-3 2 16,4-2-18-16,-3 0 8 15,-12 0-9-15,-16 0-18 16,-15 0-86-16,-14 0-91 16,-16 10-133-16,-13 2-89 15</inkml:trace>
  <inkml:trace contextRef="#ctx0" brushRef="#br0" timeOffset="57194.01">8726 13595 350 0,'0'0'45'15,"0"0"102"-15,0 0-19 16,0 0-18-16,149-27 9 16,-45 0-88-16,8 0-29 15,6 7 12-15,-5 5-14 16,-11 3-86-16,-14 4-246 15</inkml:trace>
  <inkml:trace contextRef="#ctx0" brushRef="#br0" timeOffset="57533.59">9871 13134 917 0,'0'0'66'15,"0"0"125"-15,0 0-98 16,0 0-40-16,0 0-45 16,0 0-6-16,-9 93-2 15,30-37 5-15,6-7-4 16,7-6 0-16,5-10-1 16,3-8 0-16,1-16-2 15,-1-9 2-15,-2 0 0 0,-3-26 3 16,-11-7-1-16,-10-7 4 15,-13-6-6-15,-3 0 1 16,-28-9 5-16,-14 1-6 16,-7 4-2-16,-5 20 1 15,0 23-5-15,2 10-5 16,13 28-61-16,11 8-88 16,21-5-218-16</inkml:trace>
  <inkml:trace contextRef="#ctx0" brushRef="#br0" timeOffset="57951.97">13282 13089 565 0,'0'0'149'15,"0"0"-25"-15,0 0 75 16,0 0-51-16,0 0-62 15,0 0-47-15,-31 15 2 16,40-7-26-16,33 1 0 0,29 4 16 16,33-2-2-16,19-5 0 15,1-6-29-15,-2 0 0 16,-13 0 5-16,-18-6-5 16,-23-5-12-16,-23 2-60 15,-22 2-47-15,-20 7-40 16,-9 0-88-16,-36 0-67 15,-24 10-127-15</inkml:trace>
  <inkml:trace contextRef="#ctx0" brushRef="#br0" timeOffset="58162.62">13382 13339 264 0,'0'0'61'0,"0"0"246"16,0 0-61-16,0 0-1 15,0 0-134-15,0 0-74 16,57 4-13-16,37-11 1 15,9 7 1-15,-2-3-6 16,-10 3-6-16,-13-4-9 16,-11-1-1-16,-11-3-4 15,-7 1-10-15,-13-5-37 16,-10-2-98-16,-17-5-75 16,-9-2-110-16,-9-9-118 15</inkml:trace>
  <inkml:trace contextRef="#ctx0" brushRef="#br0" timeOffset="58408.55">13703 12735 479 0,'0'0'186'16,"0"0"51"-16,0 0-8 15,0 0-70-15,0 0-108 16,0 0-30-16,-5-59-7 16,77 88 1-16,16 14-5 15,9 6 7-15,-9 8-10 16,-8 2 29-16,-15 8-36 15,-19 1 0-15,-23 2 6 16,-18 3-4-16,-7-1 1 16,-37 1-3-16,-17-1 0 15,-18 1-4-15,-11 0 4 16,-2-4-17-16,2-8-59 0,18-16-106 16,21-24-348-16</inkml:trace>
  <inkml:trace contextRef="#ctx0" brushRef="#br0" timeOffset="59135.86">16335 12683 514 0,'0'0'188'0,"0"0"61"16,0 0-70-16,0 0-43 15,0 0-42-15,0 0-36 16,0-15 2-16,0 15-7 15,17-5-9-15,19 4-3 16,28-2-11-16,21 3-2 16,3 0 1-16,-8 0-29 15,-8 0 5-15,-21 0-3 0,-11-3 0 16,-19 3 1 0,-9-2-3-16,-12-1 0 0,0 3-9 15,-15 0 4-15,-29 0-16 16,-18 0 6-16,-29 0 0 15,-10 0 7-15,-2 8 4 16,-1 9 4-16,8 0-1 16,12-1 1-16,16-4 0 15,24-4 6-15,21-5 4 16,16-3-3-16,7 0-7 16,2 3 5-16,35 3-7 15,25 5 8-15,21 2-6 0,8 4 8 16,-8 2-8-16,-15 1 8 15,-19 0-8-15,-17 3 0 16,-13 1-2-16,-16 8 2 16,-3 7 0-16,-15 16 3 15,-21 6 2-15,-16 6 7 16,-13-1-1-16,0-3-8 16,7-8 12-16,4-6-8 15,20-11-1-15,14-16 7 16,14-7-9-16,6-10-4 15,13-2 0-15,37-3 1 16,32 0 3-16,33-23-4 16,21-10-34-16,16 0-32 15,3 0-70-15,-4-6-85 16,-8-4-502-16</inkml:trace>
  <inkml:trace contextRef="#ctx0" brushRef="#br0" timeOffset="59684.28">17906 12896 665 0,'0'0'53'0,"0"0"176"15,0-82-48-15,0 45-101 16,-12-11-10-16,-4 2-17 16,-8 12 10-16,2 7-23 15,-10 25 2-15,-5 2-25 16,-11 19-17-16,-7 21 2 15,0 16 0-15,9 6-2 16,8 5 0-16,19-4 2 16,7-4-1-16,12-6-2 15,4-14 1-15,25-9 0 0,11-10 5 16,6-16-2 0,11-4 5-16,9-20 36 0,-2-17-17 15,-2-9-10-15,-13-7-4 16,-16-1 1-16,-13-2-2 15,-11 8-4-15,-9 17-5 16,0 16 9-16,0 15-12 16,0 0-6-16,-6 35-9 15,-9 19 4-15,0 18 7 16,2 11 1-16,7-1-19 16,6-1-28-16,0-13-58 15,9-11-72-15,13-22-217 0,12-21-148 16</inkml:trace>
  <inkml:trace contextRef="#ctx0" brushRef="#br0" timeOffset="60065.82">18171 13109 911 0,'0'0'144'0,"0"0"28"15,0 0-65-15,0 0-36 16,0 0-39-16,0 0-32 15,22 3 7-15,12 3-6 16,10 4-1-16,-2 4 0 16,-7 3-3-16,-12 0-4 15,-6 0-17-15,-8 0 19 16,-8 0-3-16,-1-1 3 0,0 1 4 16,-6-4 1-16,-1-6 2 15,0-4 0-15,4-3 13 16,3 0 19-16,0-12 25 15,0-29 33-15,13-10-80 16,15-10-5-16,11 11 4 16,4 11 2-16,6 13-11 15,-4 16-2-15,0 10-12 16,-8 10 12-16,-11 23-20 16,-13 9-33-16,-13 14-27 15,-1 3-37-15,-29 8-34 16,-15-3-204-16,-13-13-116 0</inkml:trace>
  <inkml:trace contextRef="#ctx0" brushRef="#br0" timeOffset="60741.93">16182 13904 734 0,'0'0'88'0,"0"0"188"16,10-72-148-16,7 52-71 16,2 6-30-16,0 5-4 15,7 9-23-15,1 0-4 16,-2 16 0-16,2 11-1 16,-11 5 3-16,-4 1 2 15,-4 4-14-15,-8-1 2 16,0-9-11-16,0-5 13 15,-8-8 10-15,1-4 0 16,4-7 1-16,1-3 5 16,2 0 2-16,0-7 34 15,0-18-5-15,3-18-37 16,17-3 4-16,2 1-2 16,5 11-2-16,-3 17 0 15,3 17 1-15,-1 3-3 0,0 29-12 16,-7 15 1-16,-2 3-19 15,-14 3-30-15,-3-5-59 16,0-7-65-16,0-10-50 16,0-14-29-16,10-17-46 15</inkml:trace>
  <inkml:trace contextRef="#ctx0" brushRef="#br0" timeOffset="61205.67">16792 13880 882 0,'0'0'114'15,"0"0"57"-15,0 0-99 16,0 0-43-16,0 0 4 16,0 0-30-16,27 0 4 15,9-6 3-15,16-7 3 16,7-4-13-16,-4-2-2 16,-8 2-43-16,-13 5-70 15,-15 4-52-15,-12 8-21 16,-7 3 57-16,-24 28-27 15,-18 11 158-15,-10 8 1 16,-6 3 2-16,7-9 62 16,5-5 18-16,17-16-11 0,16-10 19 15,10-6 4-15,3-7-49 16,28-7 16-16,21-17-21 16,16-2-31-16,3-6-10 15,-5-1-100-15,-12 6-97 16,-5 0 5-16,-14 4 58 15,-6 3-16-15,-11 7 135 16,-8 3 15-16,-6 5 125 16,-1 0 86-16,0 3 15 15,0 2-63-15,0 0-41 16,0 0-45-16,0 0-38 16,0 12-14-16,0 17-21 15,0 16 2-15,0 10-2 0,0 5 0 16,-1 5-8-1,-11-5-97-15,-1-21-467 0</inkml:trace>
  <inkml:trace contextRef="#ctx0" brushRef="#br0" timeOffset="61858.4">16520 12018 417 0,'0'0'141'16,"0"0"-14"-16,0 0-35 15,0 0-38-15,-65 82-8 16,53-35 8-16,5 2 11 0,7-2-21 15,0-14-11-15,4-10-7 16,18-7 10-16,7-9-15 16,7-7 25-16,5-3 21 15,2-20-38-15,3-11 15 16,-1 2-28-16,-3-8-2 16,-6 4-3-16,-6-4-3 15,-11 11 0-15,-6 8 2 16,-7 12-6-16,4 9-8 15,0 17 3-15,3 23 1 16,10 11-9-16,-7 12 14 16,-3-7-6-16,-7-9 1 15,-6-8 0-15,0-15 0 0,0-8 0 16,-7-10 0-16,-15-6 8 16,-8 0 17-16,-11-19-11 15,-9-10-5-15,-1-8-5 16,-1-7-7-16,-6-8 3 15,3 6-35-15,4 13-4 16,11 22-62-16,7 15-24 16,4 29-400-16</inkml:trace>
  <inkml:trace contextRef="#ctx0" brushRef="#br0" timeOffset="67609.98">5147 16762 258 0,'0'0'104'0,"0"0"36"15,0 0-65-15,0 0-23 16,0 0 25-16,0 0 4 0,0 0 41 16,18-11-11-16,-3-2-20 15,6-4-30-15,3-5-17 16,4-7-13-16,2-5-12 15,0-7 6-15,-5 0-15 16,2-12 2-16,-6-6 15 16,-3-8-16-16,-2-11-1 15,-10-3-4-15,-6-2-4 16,0 8 4-16,-13 12-6 16,-4 23 5-16,-2 21-3 15,5 13-2-15,-2 6 0 0,1 19-7 16,-9 30-8-16,-1 31-8 15,-2 24 9-15,12 19 14 16,15-4 3 0,0-16 0-16,24-20-3 0,19-20 4 15,9-27-3-15,8-19 0 16,7-17 5-16,2-3-1 16,-2-28 14-16,-6-18-15 15,-7-8 2-15,-15-2-2 16,-11-3-2-16,-15 8-1 15,-10 12-1-15,-3 18 10 16,0 14-18-16,0 10 8 0,-3 20-25 16,0 24 7-1,3 5 11-15,0 3 4 0,6-8 3 16,14-15-2-16,7-9-4 16,1-10 6-16,2-10-1 15,0 0 1-15,-5-8 3 16,2-11 7-16,-2-3 2 15,-5-2-2-15,-7 6 3 16,-4 9-8-16,-3 6-5 16,4 3-1-16,4 8-7 15,8 11 8-15,8 5 0 16,6-2 2-16,3-2 4 16,2-10-6-16,-2-6 0 15,0-4-2-15,-3-1 2 16,-1-19-1-16,-5-7-4 0,-4 2-22 15,-4 2 5-15,-4 3-40 16,-6 3-40-16,-6 10-142 16,1 1-118-16</inkml:trace>
  <inkml:trace contextRef="#ctx0" brushRef="#br0" timeOffset="68419.95">7173 16279 617 0,'0'0'108'16,"0"0"152"-16,3-97-89 15,-12 85-65-15,-8 4-18 16,-8 8-41-16,-11 10-28 15,-4 24 0-15,-2 10-16 16,9 8-3-16,8-5 0 16,13-5 2-16,12-9-5 15,0-9 3-15,12-10-4 16,10-6 3-16,5-8 0 16,-1-3 1-16,5-19 0 15,3-7 3-15,-4-9 5 16,-3-3-5-16,-6 1-3 0,-5 6 6 15,-7 8-4-15,-9 12 2 16,0 11 3-16,0 3-2 16,0 29-5-16,-3 12-13 15,-6 14 10-15,2 8 2 16,4-4-4-16,3-2-47 16,6-5-66-16,13-18-219 15,5-15-269-15</inkml:trace>
  <inkml:trace contextRef="#ctx0" brushRef="#br0" timeOffset="68836.59">7507 16487 565 0,'0'0'442'0,"0"0"-360"15,-88 21 99-15,82-21-114 16,6 0-31-16,0 0-36 15,21 0 0-15,13 0 2 16,12 0 0-16,2 0-4 16,-2 0-10-16,-7 3-23 15,-9 3 12-15,-11 8-29 16,-10 2-4-16,-9 1 28 16,0 2 3-16,-3 1 25 15,-10-3-1-15,4-5 1 16,0-4 37-16,6-5 15 15,3-3 9-15,0 0 7 0,0-25-17 16,15-10-24-16,12-14-17 16,7-1 6-16,2 8-5 15,0 11-1-15,-4 14-3 16,-6 11-7-16,-2 6 3 16,-5 16-7-16,-4 22 4 15,-6 17-9-15,-9 7-19 16,-9 11-45-16,-19 1-56 15,-14-1-205-15,-13-5-392 16</inkml:trace>
  <inkml:trace contextRef="#ctx0" brushRef="#br0" timeOffset="69433.89">4806 17249 648 0,'0'0'314'0,"0"0"-118"15,0 0-22-15,0 0-134 16,0 0-28-16,0 0-12 15,71-62 11-15,-29 56-11 16,0 6 0-16,-5 7-1 16,-1 22 1-16,-11 5-3 15,-10 5 3-15,-6 1-11 16,-9-4 0-16,0 0 7 0,0-10 2 16,-3-5 2-1,-3-11 1-15,3-3 1 0,3-7 3 16,0 0 1-16,0-17 19 15,6-19-18-15,15-12-5 16,4-4 2-16,5 5-4 16,-3 12-1-16,1 16 0 15,-5 14-3-15,-1 5 3 16,2 27-7-16,1 15-2 16,-8 12-23-16,-1 2-21 15,-4-1-62-15,1-10-260 0,1-14-58 16</inkml:trace>
  <inkml:trace contextRef="#ctx0" brushRef="#br0" timeOffset="69808.85">5495 17343 566 0,'0'0'128'0,"0"0"155"16,0 0-97-16,0 0-136 15,0 0-34-15,0 0-15 16,67-3 8-16,-15 3-6 15,3-4 1-15,8-9 3 16,-8-11-7-16,-4 1-6 16,-8-2-13-16,-13 1-17 15,-15 1-4-15,-9 3 14 0,-6 3 0 16,-15 1 22-16,-18 2-11 16,-3 5 8-16,3 1 7 15,5 3 16-15,12 3 34 16,5 1 10-16,11 0-23 15,0 1 3-15,0-3-33 16,27 3-1-16,10 0-6 16,17 0 3-16,0 0 13 15,-2 15-16-15,-6 7 6 16,-13 11 4-16,-18 6-10 16,-9 10-4-16,-6 4-21 15,-9 5-71-15,-13-7-187 16,5-7-297-16</inkml:trace>
  <inkml:trace contextRef="#ctx0" brushRef="#br0" timeOffset="70280">6448 17115 813 0,'0'0'274'16,"0"0"-230"-16,-39 76 136 15,33-28-105-15,6 3-23 16,0-8-11-16,9-7-16 16,18-11-16-16,3-8-9 15,7-14 2-15,3-3 6 0,2-23-8 16,-3-15-7-16,-2-10 2 16,-1-8 4-16,-8-6 1 15,-1-2 3-15,-9 10-2 16,0 11 6-16,-6 22-7 15,-3 11 0-15,7 10-2 16,2 0 2-16,3 17-1 16,9 10-2-16,-5 6-1 15,-1 3 4-15,-12-2 0 16,-9-2-15-16,-3-7 6 16,0-5 4-16,-6-5 2 15,-16-11-5-15,-11-4 8 16,-12 0 7-16,-1-17-6 15,-5-9-2-15,-1-12 2 0,3 1 1 16,7 1 0-16,9 14-2 16,11 14-7-16,5 8 6 15,4 18-25-15,10 16-41 16,3 12-41-16,0 6-181 16,19-5-250-16</inkml:trace>
  <inkml:trace contextRef="#ctx0" brushRef="#br0" timeOffset="70733">8852 16527 736 0,'0'0'136'16,"0"0"180"-16,0 0-163 15,0 0-56-15,0 0-35 16,0 0-18-16,36-7-22 16,22 7 13-16,20 0 18 15,13-6-39-15,6 0-8 16,-6-2-3-16,-9-1-3 15,-15 5-46-15,-18 1-58 16,-22 3-41-16,-21 0-89 16,-9 0-319-16</inkml:trace>
  <inkml:trace contextRef="#ctx0" brushRef="#br0" timeOffset="70931.02">8842 16835 844 0,'0'0'134'15,"0"0"163"-15,0 0-174 16,0 0-82-16,0 0-41 16,127-20 28-16,-42 8-10 15,3 0-15-15,-5 0 2 16,-5-4-5-16,-13 4-1 16,-19-6-46-16,-14 4-83 15,-14-3-240-15,-18 0-418 0</inkml:trace>
  <inkml:trace contextRef="#ctx0" brushRef="#br0" timeOffset="71166.14">9173 16128 0 0,'0'0'1188'0,"0"0"-1128"16,0 0 102-16,0 0-25 15,0 0-78-15,0 0-18 16,-22 78-1-16,13-1 39 16,-8 25-22-16,-11 13-35 0,-5 11-11 15,-4-1-11-15,7-12-38 16,15-14-74-16,15-26-58 16,0-20-52-16,18-34-329 15</inkml:trace>
  <inkml:trace contextRef="#ctx0" brushRef="#br0" timeOffset="71588.27">10486 16375 812 0,'0'0'18'15,"0"0"207"-15,0 0-50 16,-30 75-104-16,24-25-15 16,3 11-5-16,3 7-8 15,0 2-8-15,9-4-17 16,21-11-15-16,10-11 2 15,8-17-5-15,10-18 0 16,0-9 4-16,-6-17-4 16,-4-22 0-16,-5-11-2 0,-16-11 2 15,-9-7 0-15,-15-4 5 16,-3-9-7-16,-21 2 2 16,-19 7-1-1,-14 16 1-15,-9 27-9 0,-8 23-6 16,6 12-62-16,15 40-52 15,19 14-88-15,18 1-263 16</inkml:trace>
  <inkml:trace contextRef="#ctx0" brushRef="#br0" timeOffset="72005.38">13870 16355 822 0,'0'0'181'15,"0"0"-98"-15,0 0 167 0,0 0-127 16,0 0-56-16,0 0-22 16,-9-8-29-16,63 8 17 15,28 0 13-15,15 0-23 16,13 5-11-16,5-5 1 15,-6 0-13-15,-15 0-6 16,-18-5-44-16,-21-1-52 16,-22 4-29-16,-21 2-41 15,-12 0-191-15,-26 0-58 16</inkml:trace>
  <inkml:trace contextRef="#ctx0" brushRef="#br0" timeOffset="72200.89">14029 16587 465 0,'0'0'192'0,"0"0"62"16,0 0 21-16,0 0-152 16,0 0-89-16,0 0-29 15,78 16 25-15,10-16 4 16,12 0-26-16,-5 0-1 16,-5-10 1-16,-15-7-8 15,-17-3-20-15,-15-5-64 16,-20 2-98-16,-16-4-226 15,-7 4-245-15</inkml:trace>
  <inkml:trace contextRef="#ctx0" brushRef="#br0" timeOffset="72443.53">14358 15945 783 0,'0'0'235'0,"0"0"-96"0,0 0 35 16,0 0-95-16,0 0-41 15,106 57 32-15,-44-15-14 16,7 15 3-16,-8 4-15 16,-6 10-11-16,-13 1-4 15,-21 5-29-15,-21 6 5 16,-8 6-5-16,-27 0-1 16,-18-1-39-16,-7-6-31 15,-3-4-21-15,0-8-51 0,10-17-222 16,17-22-653-16</inkml:trace>
  <inkml:trace contextRef="#ctx0" brushRef="#br0" timeOffset="73130.87">17235 15958 609 0,'0'0'88'15,"0"0"137"-15,0 0 42 16,0 0-124-16,0 0-35 16,0 0-38-16,-26-35-18 15,55 35-23-15,19-3 2 16,21 2 0-16,9-2-5 16,3 0-21-16,-2-2 2 15,-9 0-7-15,-12 1-3 16,-16 1-2-16,-18 1-17 0,-18-1 3 15,-6 3-2 1,-12-3 16-16,-31 1 3 0,-26 2-24 16,-18 0 0-16,-7 17 10 15,3 3-2-15,14-1 16 16,15-3 2-16,23-5 0 16,19-5 8-16,14-3 6 15,6-3-2-15,0 0-5 16,22 0-6-16,17 5 2 15,16 4 4-15,7 8-5 16,-7 8 4-16,-8 5-1 16,-15 4-5-16,-14 1 4 0,-17 3 0 15,-1 4 0-15,-26 1-4 16,-16 1 0-16,-10 3 11 16,-3 0-11-16,2-3 0 15,10-5 4-15,15-5 5 16,12-8 0-16,16-7-9 15,0-6 5-15,36-6-6 16,24-7 4-16,22-3-6 16,18-16-25-16,9-8-67 15,-3 1-67-15,1 5-301 16</inkml:trace>
  <inkml:trace contextRef="#ctx0" brushRef="#br0" timeOffset="73696.38">18894 16118 232 0,'0'0'368'16,"0"0"-345"-16,0 0 174 16,-19-84-28-16,12 48-64 15,-6 4 27-15,-2 2-78 16,-9 7 1-16,-1 9 7 15,-7 9-6-15,-4 5-22 16,-7 6-4-16,-3 24-21 16,0 9-1-16,5 9-1 15,15 5-3-15,12-3 7 16,14-3-10-16,0-5-1 16,23-11 6-16,14-12-6 15,8-15 6-15,7-4-2 16,1-9 6-16,1-22 8 15,-2-11-9-15,-7-6 1 16,-11-4 6-16,-8 2-4 0,-14 14-3 16,-8 10-5-16,-4 15 0 15,0 11 6-15,0 0-10 16,-4 30-13-16,-13 18-4 16,4 17 12-16,7 4-21 15,6 1-54-15,0-2-39 16,18-7-56-16,6-14-338 15</inkml:trace>
  <inkml:trace contextRef="#ctx0" brushRef="#br0" timeOffset="74092.43">19092 16335 501 0,'0'0'715'0,"0"0"-664"16,0 0 152-16,0 0-124 15,0 0-24-15,0 0-46 16,-48-18-9-16,71 18-6 16,6 8 5-16,7 8-3 15,3 4-26-15,-14 1 8 16,-5 2-13-16,-10 5-9 16,-8 0 14-16,-2-7 2 15,0 1 17-15,-9-6 9 0,3-6 3 16,0-6-1-16,6-4 19 15,0 0 24-15,0-7 9 16,19-29 4-16,23-14-46 16,19-9 20-16,11 4-17 15,-2 14-1-15,-6 14-3 16,-16 14-9-16,-16 13 0 16,-8 0-3-16,-10 20-5 15,-10 14 7-15,-4 13-14 16,-4 14-38-16,-10 4-58 15,1 2-18-15,-5-9-266 16,2-13-497-16</inkml:trace>
  <inkml:trace contextRef="#ctx0" brushRef="#br0" timeOffset="75207.89">21519 16514 730 0,'0'0'98'0,"0"0"71"15,0 0 50-15,0 0-120 16,58-83-31-16,-57 71 0 15,-1-3-19-15,-4 2-11 16,-19 4-15-16,-6 5-14 16,-12 4-7-16,-6 16 2 15,-5 23-2-15,1 15-2 16,5 8 0-16,17-3-1 16,19-5-2-16,10-14-4 15,4-9 7-15,23-11-3 16,12-15-10-16,13-5 8 15,12-27 1-15,8-19-9 16,2-13 5-16,-8-11-1 0,-9-5 9 16,-12 2 5-16,-13-3 4 15,-6 7-3-15,-9 10-6 16,-8 22 0-16,-6 18 5 16,-3 12-4-16,0 7-1 15,0 0-6-15,4 13-36 16,3 12-70-16,2 5-21 15,0 1-265-15,-3-12-187 16</inkml:trace>
  <inkml:trace contextRef="#ctx0" brushRef="#br0" timeOffset="75861.14">21316 16670 1046 0,'0'0'164'16,"0"0"-136"-16,-96 59 153 15,89-44-112-15,7-1-48 16,6-4 5-16,31-7-5 16,18-3 15-16,17-19 25 15,12-18-18-15,-7-16-10 0,-4-3-27 16,-13-3-2-1,-14-1 3-15,-15 1-2 0,-14-4-3 16,-13-2 0-16,-4 5 0 16,0 14-1-16,-12 19-1 15,-2 17 0-15,-3 10 0 16,-4 15-6-16,-3 29-3 16,3 10-3-16,7 8 12 15,7 1 0-15,7-8-8 16,15-8 7-16,18-17-2 15,12-13-6-15,12-17 0 16,11-4 6-16,11-25-8 16,12-20 0-16,9-9-10 15,-1-7 11-15,-13-4 7 0,-20-5 5 16,-29 1-2-16,-23 14 6 16,-14 20-1-16,-4 19 28 15,-21 20 10-15,-6 0-17 16,-5 24-1-16,-1 15-12 15,7 4-2-15,11 0 0 16,15-3-6-16,4-4-2 16,24 3-3-16,14-6 1 15,7-3 1-15,4-4-2 16,-2-2 0-16,-9-7-1 16,-12-2 0-16,-13-8-1 15,-13 3-9-15,0 0-17 16,-24 2 13-16,-15 2-27 0,-15-1-14 15,-7-13-27-15,-8 0-36 16,1-19-50-16,0-17-297 16,15-11-149-16</inkml:trace>
  <inkml:trace contextRef="#ctx0" brushRef="#br0" timeOffset="75980.45">22032 15684 389 0,'0'0'295'0,"0"0"111"16,7-76-167-16,-7 76-168 15,5 0-71-15,8 7-5 16,5 20-59-16,6 15-118 16,1 8-411-16</inkml:trace>
  <inkml:trace contextRef="#ctx0" brushRef="#br0" timeOffset="76647.23">24007 16220 408 0,'0'0'127'0,"0"0"76"15,48-70 115-15,-47 54-132 16,-1 15-87-16,-4 1-25 16,-26 15-37-16,-12 21-29 15,-7 20 4-15,-1 2 1 16,10 5-5-16,21-10-3 16,10-9-1-16,9-15-8 15,21-15 4-15,22-14-8 16,14-10 7-16,16-33-7 15,-3-17-9-15,-4-12 0 16,-11-4 11-16,-9-14 6 0,-11-6 1 16,-9-6-1-1,-13 7 4-15,-8 21 22 0,-5 25-9 16,0 30 25-16,-2 19-19 16,-10 33-22-16,-5 32-1 15,0 18-5-15,4 21 2 16,11-3 5-16,2-11-4 15,10-12 2-15,19-25-11 16,13-20-7-16,6-22-15 16,5-11 5-16,2-25 12 15,-1-21 1-15,-8-16-1 16,-10-11 2-16,-10-3 12 16,-13 1 0-16,-10 21 4 15,-3 22-2-15,0 22 9 16,-2 10 23-16,-11 32-32 0,-2 25 0 15,3 11 6-15,9 7-3 16,3-11-3-16,2-14-8 16,19-14-25-16,7-16-44 15,9-20-68-15,11-18-89 16,4-25-148-16,-4-21-99 16</inkml:trace>
  <inkml:trace contextRef="#ctx0" brushRef="#br0" timeOffset="76890.45">24954 15744 243 0,'0'0'271'0,"0"0"53"16,0 0-57-16,0 0-181 16,0 0-11-16,0 0-7 0,-75 106-43 15,75-68-19 1,15-10-4-16,4-14 4 0,0-8-4 16,-3-6 1-16,-1-8 18 15,0-17 28-15,-5-9-10 16,-2-5-14-16,-8 2-21 15,0 7-4-15,0 15-1 16,0 11-8-16,-8 4-36 16,-5 17-24-16,-7 19-40 15,1 4-70-15,12 2-210 16,2-1-266-16</inkml:trace>
  <inkml:trace contextRef="#ctx0" brushRef="#br0" timeOffset="77173.81">24924 16005 1050 0,'0'0'113'15,"0"0"106"-15,0 0-127 16,0 0-92-16,0 0 4 16,0 0 4-16,70 99-3 15,-38-46 1-15,-1-9 2 16,-1-5-5-16,-5-16 2 15,-3-7-5-15,-4-15 0 16,2-1 6-16,2-26 3 16,2-19-1-16,4-12-6 15,0-8-2-15,-2-5-10 16,-1 11-48-16,-4 17-38 0,-2 14 36 16,-1 21-149-16,2 7-93 15,2 0-141-15</inkml:trace>
  <inkml:trace contextRef="#ctx0" brushRef="#br0" timeOffset="78718.78">25552 15992 597 0,'0'0'141'15,"0"0"172"-15,0 0-121 16,0 0-120-16,0 0-29 16,0 0-20-16,37 23 2 15,-15-22-14-15,4-1-3 16,5 0-6-16,3-11 1 0,-1-6-1 15,-4-5 4-15,-11-2-2 16,-8-2-2-16,-7-2-2 16,-3 9 3-16,0 7-2 15,-13 12-2-15,-10 0 2 16,-14 31-9-16,-3 19 15 16,1 17-7-16,9 6 8 15,14-6-7-15,13-8-2 16,3-14-9-16,16-18-18 15,20-17-9-15,10-10-6 16,6-23-4-16,6-20-26 16,-5-12-9-16,-5-9 47 0,-2-8 23 15,-6-2 11-15,-7 10 1 16,-12 17 13-16,-12 23 108 16,-9 14-19-16,0 10-9 15,-9 6-44-15,-12 15-10 16,0 8 6-16,6 1 3 15,10-6-45-15,5-2-2 16,13-6 1-16,21-8-2 16,16-8 6-16,10-4-6 15,1-13 0-15,-6-3-3 16,-13 8 5-16,-15 5-2 16,-14 4 0-16,-8 3-3 15,-5 3-5-15,0 19 1 0,-18 16 7 16,0 1-2-16,-1-3 1 15,4-7-23-15,9-12-15 16,6-3-23-16,25-4 30 16,29-8 17-16,24-2-8 15,17 0 6-15,6-19-17 16,4-10 19-16,-5-7 9 16,-18-7 5-16,-25-3 0 15,-32 6 2-15,-25 9 1 16,-21 9 54-16,-25 12-12 15,-8 10-11-15,-1 0-2 16,11 15-25-16,13 12 7 16,13-3-13-16,12-4 0 15,6-5-3-15,0-4 0 0,18-8-5 16,12-3 8 0,12 0-5-16,4-10-2 0,0-9-14 15,-5 2 6-15,-13 2 15 16,-10 5 2-16,-12 6 12 15,-6 4 25-15,-2 0 2 16,-26 14-14-16,-9 23-23 16,-11 18-4-16,0 10 13 15,5 27-11-15,12 17-2 16,10 17 11-16,9 13 9 0,6 0-14 16,1-1-6-1,1-16 3-15,-3-13-6 0,-7-25 3 16,-13-28-4-16,-15-30 4 15,-14-26-16-15,-9-10 8 16,3-37 7-16,11-19 2 16,23-12-5-16,25-18-5 15,12-21-10-15,45-14-8 16,26-19 3-16,20 2-23 16,13 9-16-16,2 28-9 15,-9 35 51-15,-16 26 8 16,-25 23 10-16,-24 15-2 15,-21 7 5-15,-12 5 0 16,-8 8 5-16,0 14-2 16,0 6 22-16,0-2-13 0,0-1-2 15,0-5 1-15,0-9-5 16,6-1 1-16,4-10-1 16,2 0-4-16,5 0 7 15,1-24-4-15,-2-2-10 16,-2-10 4-16,-7 5-10 15,-6 9-6-15,-1 9-2 16,0 13 15-16,0 5 4 16,-8 17-23-16,0 6 16 15,5-1 7-15,3-3 1 16,0-7 2-16,11-5-3 16,11-12 0-16,5 0 8 15,4-17-8-15,0-5 0 0,-2-2 0 16,-7 7 0-16,-7 8 4 15,-5-1-4-15,-5 10 1 16,2 0-7-16,2 16 0 16,7 9 4-16,4 1 1 15,2-4 0-15,2-6 0 16,-2-5-2-16,0-11-5 16,1 0 6-16,3-17 2 15,0-7-3-15,1-5 3 16,-1-4 1-16,-7-6 4 15,-3-8-2-15,-5-9 21 16,2-13 5-16,-2-5-8 16,-1 2-8-16,-3 19 34 15,-2 24-10-15,-5 18 20 16,0 11-29-16,0 37-27 16,-1 27-1-16,-10 21 14 0,4 14-9 15,1 0-4-15,0-7-1 16,-1-9-49-16,1-19-57 15,0-25-41-15,1-24-193 16,0-15-81-16</inkml:trace>
  <inkml:trace contextRef="#ctx0" brushRef="#br0" timeOffset="78888.73">27694 15773 79 0,'0'0'529'0,"0"0"-256"0,0 0 27 15,0 0-170 1,0 0-60-16,0 0-29 0,0 0-6 15,41 17 3-15,19 6-37 16,13-12 2-16,11-5-3 16,-1-6-42-16,-7 0-97 15,-10-20-205-15,-21 0-382 16</inkml:trace>
  <inkml:trace contextRef="#ctx0" brushRef="#br0" timeOffset="83586.83">19577 12861 1038 0,'0'0'18'0,"0"0"94"15,0 0-40-15,0 0-72 16,0 0-1-16,0 0-1 16,12 76 2-16,4-47 2 15,1-2 1-15,-4-6-2 16,-1-9-1-16,-1-5 1 16,2-7 8-16,-1 0-7 15,4-4 12-15,2-13 14 16,-2-12 10-16,0-1-12 15,0-3-7-15,-9 4-14 16,2 5 5-16,-3 15-10 16,1 5-3-16,10 4 1 0,2 4-10 15,10 16 4-15,3 5-5 16,1-1-7-16,-1-9 18 16,2-7-11-16,-6-8 12 15,2-8 1-15,0-17 2 16,4-9 3-16,-4-5-5 15,-3-1 2-15,-3 7 1 16,-7 5 1-16,-4 11-4 16,-7 12 0-16,-2 5 0 15,3 0-4-15,7 22-10 16,7 3 5-16,7 1 5 16,8-6-32-16,4-16-22 0,8-4-25 15,-3-14 23-15,-2-15 21 16,-7-8 10-16,-13 4 29 15,-7 4 8-15,-13 2-8 16,-3 7 36-16,-14 8 18 16,-14 7-20-16,-7 5-7 15,-1 10-25-15,3 17 1 16,7 6 1-16,10-6-4 16,12-4-3-16,4-4-8 15,10-15-39-15,16-4 28 16,9-12 21-16,3-16 1 15,0-4 6-15,-10 3-3 16,-4 4 0-16,-11 8 2 0,-7 8-3 16,-4 2 12-1,-2 7-12-15,0 0-2 0,0 16-6 16,-8 6-5-16,7 0 11 16,1-7-2-16,12-7-14 15,16-8-19-15,7-8 7 16,1-17 16-16,-1-6 3 15,-7 2-7-15,-7 0 16 16,-4 8 22-16,-11 8 26 16,-5 6 19-16,-1 7-12 15,0 0-18-15,0 0-21 16,0 5-16-16,0 10-12 16,0-1 12-16,5 2-18 15,18-6-42-15,15-10-21 0,11 0-9 16,3-16 18-16,-3-8 58 15,-6-6-70-15,-11 5 84 16,-8-1 54-16,-11 2 126 16,-7 7-17-16,-4 5-63 15,-2 7-4-15,0 5-9 16,0 0-20-16,0 17-49 16,-6 29-16-16,6 24 11 15,0 29 19-15,17 20-9 16,19 16-4-16,3 5-19 15,-4-1 0-15,-15-21-3 16,-17-19-5-16,-3-26-3 16,-36-27 11-16,-19-22 0 0,-13-21 10 15,-10-3-8-15,2-41-1 16,9-21 3-16,15-28-2 16,22-32-4-16,25-7-30 15,16 1-6-15,46 16-23 16,27 31-67-16,20 19 7 15,6 20-122-15,-9 8-252 16</inkml:trace>
  <inkml:trace contextRef="#ctx0" brushRef="#br0" timeOffset="83984.89">21774 12441 449 0,'0'0'663'16,"0"0"-633"-16,0 0 124 16,0 0-101-16,0 0-41 15,0 0 2-15,-15-19 5 16,15 19-5-16,0 0 8 16,0-1 3-16,0 1-6 15,0-4 21-15,0 4-17 16,0 0-1-16,0 0 4 15,0 0-10-15,0 0 1 16,0 0-8-16,0 0-5 0,0 0-2 16,0 0-2-16,0 0 0 15,1 0 10-15,2 0-5 16,-1 0 13-16,-2-3-3 16,1 3 3-16,1-2 13 15,-1 2-17-15,1-1-3 16,1-2-7-16,0 3-4 15,4-3-38-15,7 3-78 16,9 0-64-16,7 3-140 16,2 11-473-16</inkml:trace>
  <inkml:trace contextRef="#ctx0" brushRef="#br0" timeOffset="84299.22">22045 12326 1131 0,'0'0'32'0,"0"0"116"16,0 0-56-16,0 0-68 15,0 0-24-15,0 0 6 16,-48 96 2-16,48-67-5 16,9-3 0-16,17-9-3 15,5-7-2-15,6-10 2 16,5 0-28-16,-2-20 0 15,-5-13 1-15,-12-4-6 16,-10-5 29-16,-13 2-1 16,0-3 5-16,-24 11 9 15,-12 12-1-15,-6 18 15 16,-3 2-23-16,2 27-4 0,9 10-1 16,4 5-71-16,15-3-170 15,15-8-223-15</inkml:trace>
  <inkml:trace contextRef="#ctx0" brushRef="#br0" timeOffset="84606.04">22402 12117 1160 0,'0'0'34'0,"0"0"120"0,0 0-77 15,0 0-76 1,0 0-1-16,0 0-2 0,1 59 2 15,21-34 2-15,7-5-2 16,4-8-11-16,-1-2 3 16,-2-6-10-16,-4-4 11 15,-10 0 7-15,-1-14 7 16,-5-9 35-16,0-7-7 16,-5-10 6-16,1-8-7 15,0 4-23-15,-1 11-9 16,-1 16-2-16,4 15-9 15,4 2-8-15,-2 26-98 16,-5 20-26-16,-5 9-276 16,-5 6-360-16</inkml:trace>
  <inkml:trace contextRef="#ctx0" brushRef="#br0" timeOffset="85220.17">22093 12790 1279 0,'0'0'15'0,"0"0"62"15,0 0-53-15,0 0-14 16,10 101-5-16,4-65-5 16,-4-9 8-16,4-1-5 15,0-9-1-15,0-11-2 0,2-3-1 16,3-3 0-16,3-9 2 15,0-19 0-15,2-8 5 16,-3-6-2-16,0-11 0 16,-1 5-3-16,-1 6 2 15,-5 16 0-15,-2 16-3 16,2 10-9-16,1 3 6 16,5 23-5-16,3 5-2 15,-1-2-14-15,2-6-15 16,0-9-9-16,-2-11-15 15,1-3 26-15,4-14 31 16,6-12 5-16,-2-7 0 16,0-3 1-16,-1 6 2 15,-9 7 6-15,-7 10-7 16,-4 6 1-16,-4 7 20 0,0 0-21 16,2 7 0-16,6 3-1 15,2-3 2-15,7-5-4 16,8-2-8-16,12 0 8 15,4-17-7-15,3-5-98 16,-3-2 7-16,-12 7 1 16,-11 2 99-16,-11 8 4 15,-9 4 30-15,-4 3 41 16,0 0 41-16,0 0-58 16,-4 0-12-16,-2 0-2 0,3 0-14 15,1 0-27-15,2 0-3 16,0 0-34-16,0 0-52 15,5 0-140-15,12 0-84 16,10-4-126-16</inkml:trace>
  <inkml:trace contextRef="#ctx0" brushRef="#br0" timeOffset="85572.11">23598 12523 1213 0,'0'0'124'16,"0"0"48"-16,0 0-49 15,0 0-56-15,0 0 5 16,0 0-3-16,25-22-29 16,-17 18 5-16,-2 1-18 0,-3 0-17 15,-3 3 5-15,1-2-13 16,1 0-2-16,-1 2 0 16,1 0-2-16,-1 0 0 15,-1 0-2-15,0-3 4 16,0 3 0-16,0 0 0 15,0 0 0-15,0 0 0 16,0 0 2-16,0 0-4 16,0 0-6-16,0 0-3 15,0 0 10-15,0 0-6 16,0 0-2-16,0 0-10 16,0 0-25-16,0 0-17 15,0 0-47-15,0 0-24 0,0 0-38 16,-16 3-177-16,-2 4-562 15</inkml:trace>
  <inkml:trace contextRef="#ctx0" brushRef="#br0" timeOffset="86465.99">23234 12461 462 0,'0'0'149'16,"0"0"70"-16,0 0 39 15,0 0-150-15,0 0-26 16,0 0-39-16,-104-27-33 16,58 60 19-16,7 6-21 15,12 2 16-15,12-8-17 16,10-1-3-16,5-7-4 16,0-13-2-16,18-7 1 0,15-5-2 15,12-22 3-15,4-10-3 16,0-8-1-16,-8 3-3 15,-12 5 6-15,-9 5-8 16,-8 4 1-16,-7 12 7 16,-3 6-11-16,-2 5 8 15,0 6-4-15,-10 18-3 16,-1 5 8-16,4-2 0 16,7-8-2-16,0-6-15 15,18-9-44-15,12-4-12 16,5-14 25-16,4-13-1 15,-5-4 18-15,-4-3 34 16,-6 5 7-16,-10 2 36 0,-5 8-16 16,-6 4 2-16,1 8-21 15,-4 4-8-15,1 3-4 16,2 0-7-16,2 7-11 16,4 11 21-16,7-6-25 15,4-2-43-15,7-6-93 16,1-4 31-16,5-4 46 15,-2-16 61-15,-3-2 24 16,-1 1 77-16,-6-2 54 16,-4 0 75-16,-3 4-34 15,-6 2-43-15,-4 7-53 16,-2 4-7-16,-2 5-29 16,0 1-8-16,0 24-30 15,-8 25 2-15,8 30-4 0,0 15 2 16,16 17 18-16,7 4-20 15,-4-6 3-15,-6-3 0 16,-13-19-3-16,0-22 0 16,-26-15 1-16,-13-20-1 15,-7-24 10-15,-3-6 7 16,4-19 14-16,6-24 24 16,14-24-33-16,19-25-17 15,6-17-5-15,36 0-16 16,24 14-38-16,15 21-34 15,9 25-49-15,-8 15-51 16,-13 12-340-16</inkml:trace>
  <inkml:trace contextRef="#ctx0" brushRef="#br0" timeOffset="87247.06">22894 13430 710 0,'0'0'545'16,"0"0"-539"-16,0 0 99 16,0 0-70-16,0 0-35 0,0 0-3 15,5 22 3-15,12 5 0 16,-3-1 1-16,-3-6 6 15,-1-4-7-15,-4-6 0 16,-2-7 3-16,2-3-1 16,3 0 0-16,8-3 3 15,3-20 6-15,9-11 13 16,5-13-22-16,2-1 3 16,-3 1-4-16,-8 11 0 15,-6 14-2-15,-7 11 0 16,-2 11-5-16,0 4 4 15,0 21-24-15,5 9 9 16,1 3 6-16,4-7-24 0,3-10-10 16,4-14-28-16,2-6 16 15,2-14 51-15,2-15 4 16,1-4 2-16,-6-4 5 16,-2 5 18-16,-11 1 15 15,-5 11-1-15,-2 7-8 16,-7 10 23-16,-1 3-25 15,0 7-27-15,0 16-2 16,0 7-2-16,11-1 4 16,12-2-6-16,9-12-36 15,4-7 7-15,0-8 24 16,-8 0-113-16,-9-23 102 16,-8-1 22-16,-7-1 9 15,-4 2 40-15,0-1-13 0,-15 3 22 16,-7-4-41-16,-3-2-4 15,1-2-1-15,6-4 5 16,6 3-5-16,10 1-12 16,2 5 5-16,26 4-4 15,14 4-1-15,5 9 0 16,1 7-1-16,-4 0 4 16,-10 6 7-16,-6 8-2 15,-10 6 10-15,-2 5 24 16,-7 5-12-16,-4 1-8 15,-1 5-4-15,-2 3-18 16,0-3-7-16,0 4-65 16,0-3-75-16,10-11-213 15,6-16-37-15</inkml:trace>
  <inkml:trace contextRef="#ctx0" brushRef="#br0" timeOffset="87397.96">23981 13151 1055 0,'0'0'178'15,"0"0"-1"-15,0 0-74 16,0 0-56-16,0 0-24 16,85-3-1-16,-4-8-22 15,20-8-2-15,4-4-58 16,-11 0-87-16,-21-6-359 16</inkml:trace>
  <inkml:trace contextRef="#ctx0" brushRef="#br1" timeOffset="91160.72">3960 15736 643 0,'0'0'13'15,"0"0"5"-15,0 0 148 0,0 0-20 16,0 0-107-16,0 0-30 15,37-24-3-15,11 16-2 16,13-5 13-16,12 0-2 16,-4-7-1-16,-11-1-14 15,-13 7 3-15,-20 0 1 16,-16 10 2-16,-9 2-3 16,-18 2 5-16,-31 0-8 15,-26 2-25-15,-13 25 21 16,-4 9 4-16,5 4 9 15,7 3-6-15,14-7 25 16,11-10 17-16,16-2 5 16,14-11-6-16,14-4-23 0,8 9-3 15,3 5-10-15,0 22-5 16,0 16-2-16,11 27 14 16,2 20-13-16,-1 27 15 15,-6 22 4-15,-4 11-2 16,-2 5 7-16,0-3-15 15,-5-10 11-15,-4-23-2 16,6-20-9-16,3-31 0 16,0-27-11-16,21-19 1 15,24-11-4-15,25-17-18 16,40-12-52-16,44-2-33 16,43-27-108-16,34-8-414 0</inkml:trace>
  <inkml:trace contextRef="#ctx0" brushRef="#br1" timeOffset="92346.05">28632 15086 488 0,'0'0'98'0,"0"0"-24"15,0 0 145-15,0 0-61 16,0 0-55-16,0 0-15 16,-28-8-53-16,28 6-15 15,4-4-5-15,32-6-15 16,25-5 1-16,23-4 0 15,14 5 4-15,-1 6-4 16,-14 7-1-16,-14 3 0 16,-21 13 0-16,-14 14 0 15,-14 15 0-15,-13 14 0 0,-7 27 3 16,-9 20 22-16,-24 15-4 16,-6 19 6-16,-7 8 4 15,3 6-11-15,1 8 4 16,7-2-13-16,2 2-1 15,4-9 16-15,10-5-16 16,4-7-8-16,7-9 7 16,5-6-9-16,0-4 1 15,-2-18-6-15,-7-17 12 16,-11-18-7-16,-9-21 1 0,-13-11-1 16,-12-14 9-1,-10-7-7-15,-11-13 4 0,-9 0-6 16,-18-19-19-16,-19-15-22 15,-22-8-64-15,-19-9-185 16,-7-7-573-16</inkml:trace>
  <inkml:trace contextRef="#ctx0" brushRef="#br1" timeOffset="94656.01">4543 3299 224 0,'0'0'2'15,"0"0"46"-15,0 0 63 16,0 0-5-16,0 0-22 15,0 0 14-15,0 0-61 16,-64-48-2-16,64 48-31 16,0 0-4-16,0 12-15 15,18 10 15-15,10 0 0 16,2-1 0-16,3-6 0 0,4-13 11 16,0-2-9-1,2-12 18-15,3-27 26 0,7-16 5 16,-1-13-9-16,-5-5-22 15,-10 3-15-15,-8 6 9 16,-14 9-12-16,-8 10 5 16,-3 14-7-16,0 13-8 15,0 16-11-15,-12 14-90 16,-9 41-75-16,-3 25-95 16,-4 13 81-16</inkml:trace>
  <inkml:trace contextRef="#ctx0" brushRef="#br1" timeOffset="94961.82">4567 3724 331 0,'0'0'45'16,"0"0"97"-16,0 0-46 15,0 0-68-15,0 0-17 16,-39 86-9-16,39-62 1 15,15-9 5-15,9-11-5 16,6-4 15-16,13-31 44 16,9-27 51-16,9-19-19 15,-1-9-57-15,-3-5 4 16,-2 8-8-16,-9 4-18 16,-10 8 4-16,-8 13-16 15,-11 18-1-15,-7 17-4 0,-4 12-8 16,-6 10-70-16,3 1-132 15,-3 0-35-15,0 0-109 16</inkml:trace>
  <inkml:trace contextRef="#ctx0" brushRef="#br1" timeOffset="98857.05">29512 15608 14 0,'0'0'11'0,"0"0"0"16,0 0 13-16,-95 79-2 15,81-68 1-15,1-1-17 16,8-3-6-16,5-4-2 16,0-3-69-16</inkml:trace>
  <inkml:trace contextRef="#ctx0" brushRef="#br1" timeOffset="99411.78">28817 15833 364 0,'0'0'144'15,"0"0"12"-15,0 0 57 0,0 0-66 16,0 0-9 0,0 0-59-16,-42-6-43 0,69 6-29 15,31 0 12-15,32 0 11 16,22 0 2-16,19 0-10 16,5 0-22-16,-8-4 11 15,-9-15-11-15,-19-1-12 16,-28-3-16-16,-23-2-15 15,-22 1-10-15,-18-4 18 16,-9 3 4-16,-20 3-25 16,-18 10 15-16,-10 7 33 15,1 5 2-15,5 0 12 0,10 0 8 16,14 0 43 0,11 3-12-16,7-3 14 0,0 0-20 15,0 0-18-15,24 0-12 16,12-8-6-16,13 1-3 15,6 4 12-15,4 3-12 16,-5 3 6-16,-9 17-6 16,-15 11 1-16,-20 8-7 15,-10 14 2-15,-9 9-10 16,-19 4-29-16,-2 0-107 16,6-11-194-16,11-24-261 15</inkml:trace>
  <inkml:trace contextRef="#ctx0" brushRef="#br1" timeOffset="100475.5">30723 15154 1066 0,'0'0'172'16,"0"0"-138"-16,-76-78 95 15,67 75-38-15,5 3-82 16,4 10-9-16,0 30-7 15,14 16 1-15,6 17 6 16,1 7 0-16,-9-4 0 16,-6-7-1-16,-5-13 1 0,-1-19 0 15,0-14 1 1,-5-13 5-16,-5-8-4 0,3-2 10 16,-2-14 41-16,-1-25 8 15,4-29-41-15,6-16-16 16,0-8-8-1,25 5 3-15,12 19-11 0,9 18-4 16,7 17-30-16,5 20 15 16,0 13-30-16,-4 1 10 15,-12 24 16-15,-11 4-1 16,-19 3 9-16,-12 3 7 16,-18-2 20-16,-19 3-2 15,-9-5 2-15,-1 2 0 16,8-11 14-16,15-5-7 15,11-10 4-15,13-2-10 16,0-2 2-16,27 0-5 0,9 2 2 16,10 1-10-16,-4 2 1 15,-5 4-28-15,-16 1-4 16,-9 8 6-16,-12 6 15 16,-2 4 17-16,-25-1 3 15,-11 4 2-15,-6-7 47 16,1-5-25-16,0-2 6 15,7-11-7-15,9-1 3 16,8-8-3-16,11 0-3 16,8 0-5-16,0 0-7 15,7-5-8-15,16-3-14 16,10 2-13-16,13 1-10 16,15-1-25-16,8-1-35 0,3-5-61 15,-5-5-34-15,-12-7 58 16,-12-9 69-16,-13-3 33 15,-13-3 32-15,-7-1 71 16,-9 2 56-16,-1 9 29 16,0 11-55-16,0 7 7 15,0 11-42-15,0 0-59 16,0 14-7-16,0 15 0 16,6 11-1-16,12-4 1 15,5-2-10-15,7-12-2 16,1-15-17-16,3-7-1 15,2-13 12-15,0-20 12 16,-1-4-2-16,-3-9 8 16,-4-3 16-16,-4-8 12 0,-7-2 18 15,-3 6 3-15,-8 13 7 16,-3 17 15-16,-3 16-20 16,0 7-31-16,-1 22-20 15,-17 23 1-15,0 22-1 16,-3 17 11-16,8 16-2 15,11 16-3-15,2 9-3 16,20 6 1-16,10-6 4 16,-7-18-8-16,-8-24 0 15,-14-28-1-15,-2-28-2 16,-40-25-6-16,-22-7 7 0,-15-34 2 16,-4-28 1-16,13-18-1 15,25-15-17-15,32-1-20 16,21 10 4-16,54 16 32 15,29 26-64-15,17 15-52 16,1 20-39-16,-2 14-215 16</inkml:trace>
  <inkml:trace contextRef="#ctx0" brushRef="#br1" timeOffset="101251.07">30653 16540 871 0,'0'0'34'0,"-37"-87"14"16,25 62 74-16,3 8-31 15,4 14 23-15,-2 3-71 16,-3 8-37-16,-7 24-6 15,-4 11 0-15,-1 13 8 16,8 3-6-16,6-9-1 16,8-10 0-16,0-10 4 15,7-18-10-15,20-12 1 0,7-12 4 16,6-24 12-16,-1-16-11 16,-4-5 1-16,-8 0-1 15,-10 7-1-15,-3 17-1 16,-7 13-11-16,-6 13 12 15,-1 7-10-15,0 10 7 16,7 19-23-16,2 15 26 16,7 3 0-16,4-5 2 15,5-8-2-15,2-11 0 16,2-17-2-16,3-6 2 16,2-12 0-16,0-22 4 15,-2-13-2-15,-5-8 4 16,-7-5-4-16,-9-9 1 0,-8-8 15 15,-3 11-17 1,0 14 1-16,0 25 2 16,-3 20 12-16,-2 7-6 15,-1 27-10-15,0 23-7 0,3 13 3 16,3 10 6-16,0-4-2 16,2-3 3-16,8-17-3 15,1-8 0-15,-2-16-2 16,-5-16 2-16,-1-9 5 15,2 0-3-15,11-12 22 16,10-25 25-16,12-9-26 16,9-9-15-16,-3 11-8 15,-7 17-9-15,-5 11 4 16,-7 16-18-16,-7 0 3 0,-2 17 3 16,-3 13 0-1,-5 7 11-15,-8 2-3 0,-5 4 3 16,-24-1 2-16,-13-5-4 15,-11-4 8-15,-7-13-1 16,2-4-11-16,7-6-4 16,17-10-36-16,17 0-154 15,17-20-212-15</inkml:trace>
  <inkml:trace contextRef="#ctx0" brushRef="#br1" timeOffset="101533.77">31503 16411 732 0,'0'0'149'16,"0"0"-71"-16,0 0 14 16,0 0-4-16,25 93-8 15,-11-43-63-15,5-1-5 16,0-9 2-16,0-13-12 16,0-12-2-16,2-13 2 15,4-2-2-15,4-28 19 16,-2-8-19-16,-7-8-6 15,-8-1 2-15,-12-2 2 16,0 1-1-16,-16 4-21 16,-14 4-13-16,-4 16 1 15,-3 18 3-15,1 5 12 16,3 29-47-16,5 9-67 16,8 4-101-16,11-7-176 0</inkml:trace>
  <inkml:trace contextRef="#ctx0" brushRef="#br1" timeOffset="101834.07">31784 16408 915 0,'0'0'168'16,"0"0"20"-16,0 0-125 15,0 0-53-15,0 0-10 16,0 0 0-16,22 44 0 15,2-16 4-15,3 0-1 16,0-9-3-16,-2-2 0 16,-3-12-5-16,-2-5 11 15,1-2-6-15,-2-25 6 0,-1-6 2 16,-2-6 0-16,-5-7 1 16,2-4-6-16,-4 5 6 15,-3 11-9-15,0 10-9 16,-2 12-20-16,2 12-47 15,4 0-164-15,3 0-274 16</inkml:trace>
  <inkml:trace contextRef="#ctx0" brushRef="#br1" timeOffset="102182.99">32246 16201 952 0,'0'0'167'0,"0"0"-17"16,0 0-104-16,0 0-38 15,0 0-2-15,0 0-4 16,0 62 3-16,13-49-3 16,1-6-3-16,4-7 1 15,1 0-10-15,5-4-7 16,-2-15-11-16,-2-8 1 16,-8 0 18-16,-9-2-4 15,-3 2 13-15,0 8 0 16,-11 1 2-16,-8 9 1 15,-3 9 4-15,-5 0 0 0,-4 30 15 16,1 13-2-16,3 6 9 16,7 4 14-16,11-5-23 15,9-6-8-15,0-9-12 16,20-7-7-16,20-6 3 16,21-3-48-16,18-5-49 15,17 2-291-15,-1-5-309 16</inkml:trace>
  <inkml:trace contextRef="#ctx0" brushRef="#br1" timeOffset="104512.71">30313 17340 596 0,'0'0'62'0,"0"0"143"0,-36-74 22 15,33 74-121 1,3 0-67-16,-1 12-4 0,1 33-25 16,0 21 11-1,0 15 38-15,0 7-42 0,12-1 8 16,3-3-25-16,5-8-3 16,0-13-1-16,-2-25-37 15,-8-13-19-15,-2-18-19 16,-5-7-17-16,-3-3 93 15,0-21 1-15,-18-10 4 16,-12-11 7-16,-7 1-8 16,-2 2 0-16,2 8-1 15,14 14 0-15,10 10 16 16,11 10 3-16,2-3-19 0,32-2-23 16,23-4 9-16,15-6 10 15,14-4 0-15,2-6-23 16,-1-3 7-16,-9-3-22 15,-15-1-17-15,-18-4 37 16,-20 2 22-16,-14-5 2 16,-9 2 23-16,-2 4-1 15,-13 13 23-15,2 9 7 16,1 11 12-16,0 8-43 16,-2 31-19-16,6 13 6 15,3 13 25-15,5 0-9 16,6-5 1-16,17-6-27 15,6-10 2-15,1-13 1 0,-3-13 0 16,-6-10-1-16,-8-5-2 16,-2-3 3-16,5-9 41 15,3-18-2-15,6-7-20 16,0-8-4-16,-3 8-14 16,-7 12-1-16,-6 11-3 15,-8 8 1-15,-1 3-8 16,2 0-2-16,4 24-4 15,5 5 12-15,6 8 1 16,4-5-2-16,3-4-23 16,8-15-15-16,6-13 3 15,7-4-25-15,9-29-35 16,-2-9-16-16,-9-1-46 16,-8-4 107-16,-13 2 48 0,-10 4 4 15,-9 4 8-15,-3 15-3 16,0 11 79-16,0 7 53 15,0 4-68-15,0 4-51 16,-2 16-15-16,2 4 3 16,0 5 17-16,6-5-23 15,12-5 1-15,3-6 3 16,3-9-4-16,1-4-2 16,1 0-13-16,-3-12-6 15,-2-9 20-15,-7-6-8 16,-4-3 9-16,-9-2 1 15,-1-5 1-15,-4-1 0 16,-11 8-2-16,-1 9 5 0,1 18 2 16,-3 3-7-1,-1 23 5-15,-4 19-5 0,1 11 4 16,8 0 13-16,8 1-15 16,6-10 4-16,2-2-2 15,19-12-4-15,12-8-14 16,8-18-4-16,6-4-5 15,6-14-1-15,1-18-18 16,-3-6 2-16,-6-4 35 16,-8-1 2-16,-9-7 6 15,-8 1-1-15,-11 5 7 16,-6 18 26-16,-3 9 22 0,0 14 16 16,0 3-17-16,0 11-55 15,0 19 7-15,-2 9 9 16,2 4-4-16,0-7-5 15,12-6-8-15,6-9 2 16,7-6-8-16,2-12-10 16,6-3-6-16,3-19 13 15,-2-10-22-15,-4-8 15 16,-9-6 6-16,-14-7-28 16,-7-6 17-16,0 2-22 15,-22 13-2-15,-2 10-4 16,-3 15 18-16,2 16 31 15,-2 0 5-15,0 20-3 0,2 13 26 16,7 2-7-16,9 2 1 16,9-3-5-16,6-8-17 15,15-9-3-15,13-8-1 16,6-9-23-16,4-15-23 16,0-16-68-16,-5-8-1 15,-6-1 88-15,-6 1 28 16,-5-2 3-16,-7 4 9 15,-6 8 9-15,-6 10 39 16,-3 9 53-16,0 10-37 16,-9 0-25-16,-3 0-46 15,-1 14-1-15,4 1 11 16,7 2-3-16,2-5 4 16,0-1-11-16,5-2-1 0,8-1 7 15,4-2-6-15,3 2 1 16,1 1-3-16,-3 0 5 15,0 6-2-15,-6 5 0 16,3 2 5-16,-6 4 27 16,-2 4-20-16,-1 1-4 15,0-3-11-15,-1-8-3 16,1-10-9-16,3-8-52 16,7-2 6-16,5-15 16 15,6-14-76-15,3-15 29 16,0-3 51-16,-4-3 14 0,0 3 11 15,-4 6-8 1,-10 9 21-16,-4 15 12 0,-7 9 78 16,-1 8 75-16,0 0-64 15,0 0-63-15,0 0-5 16,0 5-26-16,-4 5 0 16,2-3 6-16,2-2-13 15,0-2 0-15,0-3-1 16,0 0-12-16,5 0 3 15,6-5 8-15,0-12-5 16,-2-6 6-16,-4-4-10 16,-5 1 9-16,0 3 1 15,0 8-1-15,-4 8-7 16,-8 7-9-16,-3 3 1 0,-9 26 17 16,1 7 4-16,0 9 22 15,10 2-2-15,7-6-14 16,6-9-8-16,0-8-2 15,15-7-19-15,12-17 7 16,4 0-23-16,5-16 27 16,0-9-6-16,-2-4 9 15,-3-4 2-15,-4 0-32 16,0-3-128-16,-5 9 10 16,-6 10-70-16,-6 13 120 15,-6 4 92-15,-2 0 11 16,-2 17 7-16,0 4 62 15,0-2 1-15,0 1-11 0,0-10-48 16,0-1-10-16,3-5 4 16,8-4-5-16,6 0 5 15,7-14-5-15,4-2 5 16,0-4-4-16,-2 4 3 16,-5 2-1-16,-3 5 6 15,-8 8 57-15,0 1-25 16,-4 0-6-16,-1 4 5 15,1 10 55-15,-6 5-3 16,1-5-44-16,2 2-21 16,-1-7-21-16,7-1-6 15,1-8-56-15,4 0-127 16,2-13-246-16</inkml:trace>
  <inkml:trace contextRef="#ctx0" brushRef="#br1" timeOffset="105031.59">33365 16916 1278 0,'0'0'128'15,"0"0"32"-15,0 0 1 16,0 0-76-16,0 0-27 0,0 0-29 15,0 0-9 1,-8-13-15-16,8 13-3 0,0 0-4 16,0 0 1-16,0 0-14 15,0 0 6-15,0 0-26 16,0 0 6-16,0 0 18 16,0 0-2-16,0 0 8 15,0 0-8-15,0 0-3 16,0 0 15-16,0 0-20 15,0 0 16-15,0 0 5 16,0 0 0-16,0 0-2 16,0 0-1-16,0 0-13 15,0 0 12-15,0 0-12 16,0 0-10-16,0 0 0 0,0 0 9 16,0 0 2-16,0-5 9 15,0 4-25-15,0-10 16 16,0 2 1-16,0 1 13 15,0-1 1-15,0 6 1 16,-1 0 20-16,-4 3-15 16,-2-2-5-16,1-1-2 15,0 3-11-15,3-2-35 16,3 2-66-16,0-7-90 16,0-6-323-16</inkml:trace>
  <inkml:trace contextRef="#ctx0" brushRef="#br1" timeOffset="109082">13712 6525 0 0,'-5'76'29'0,"1"-10"-10"15,2-12-18-15,1-18-1 0,1-19 0 16,0-17 0-1,0 0-6-15,0-27-13 0</inkml:trace>
  <inkml:trace contextRef="#ctx0" brushRef="#br1" timeOffset="109598.05">13997 6417 593 0,'0'0'18'0,"0"0"74"15,0 0 141-15,0 0-153 16,0 0-80-16,0 0-32 16,-30 89 32-16,24-21 6 15,0-4 11-15,6-3-16 16,-3-6 4-16,-4-10 7 16,-1-12-11-16,2-12 10 0,1-15 5 15,4-6 3 1,1 0 28-16,-3-20 11 0,3-19-7 15,0-23-47-15,0-19 1 16,0-11-4-16,15-11-1 16,9 2 2-16,-1 17 3 15,3 24-5-15,0 31-6 16,3 29 2-16,10 11 1 16,6 39-2-16,-2 25 3 15,-1 10 4-15,-9 4-8 16,-11-3-5-16,-16-3-63 15,-6-7-111-15,-9-11-76 16,-23-20-76-16,-1-23-2 16</inkml:trace>
  <inkml:trace contextRef="#ctx0" brushRef="#br1" timeOffset="109732.28">13937 6546 811 0,'0'0'137'0,"0"0"-28"15,0 0-102-15,135-37-6 16,-31 31-1-16,19-2-157 16,20-4-148-16</inkml:trace>
  <inkml:trace contextRef="#ctx0" brushRef="#br1" timeOffset="110078.04">18582 6327 436 0,'0'0'112'0,"-106"0"2"16,63 9 90-16,13-2-67 16,18-3-27-16,12-1-79 0,1 0-29 15,43-1 5-15,35-2-5 16,27 0 14-16,25-9-14 16,-5-10-2-16,-11-1-42 15,-19-2-100-15,-24 5-25 16,-23 4 10-16,-33 7-126 15,-16 6 15-15</inkml:trace>
  <inkml:trace contextRef="#ctx0" brushRef="#br1" timeOffset="110235.43">18625 6520 339 0,'0'0'162'16,"0"0"47"-16,-88 36-16 0,88-34-119 15,13-2-37-15,43 0-32 16,28-9 17-16,33-8 6 15,10 5-28-15,1-3-13 16,-1 1-179-16,-12-5-76 16,-27 0-46-16</inkml:trace>
  <inkml:trace contextRef="#ctx0" brushRef="#br1" timeOffset="110490.59">18996 5959 574 0,'0'0'96'0,"0"0"91"0,0 0-131 16,0 0-52-1,0 0 4-15,120 47 25 0,-53-3-10 16,2 9 14-16,-8 10-9 16,-9 3-21-16,-16 4 8 15,-26 2-15-15,-10-1-9 16,-42-1 9-16,-17 2-2 15,-9-5-63-15,4-8-17 16,11-9-25-16,14-8 3 16,20-12-56-16,19-13-128 15</inkml:trace>
  <inkml:trace contextRef="#ctx0" brushRef="#br1" timeOffset="111098.47">21522 6225 563 0,'0'0'64'16,"0"0"113"-16,-85-3-80 16,62 22-25-16,7 15-31 15,1 15-20-15,4 14 9 16,5 9-13-16,2 1-4 0,2-8-13 15,2-14 0 1,-1-17 3-16,1-17-3 0,0-8 0 16,0-9 7-16,-2 0 14 15,-3-9 74-15,0-19-25 16,2-12-67-16,3-13 12 16,0-14-15-16,21-11-6 15,9-2 3-15,4 5-19 16,10 15-13-16,-1 18-10 15,2 18-25-15,-3 17 11 16,-3 7-5-16,-6 9 40 16,-4 19-22-16,-16 2 8 15,-9 7 0-15,-4-4 16 16,-14 1 22-16,-15-6 16 16,-4-5 28-16,1-4 12 0,3-8-2 15,12-5-6-15,8-3-9 16,5-3-28-16,4 0-1 15,0 0-10-15,20 0-9 16,13 5 5-16,12 7 0 16,7 5 6-16,-3 2-2 15,-3 5 0-15,-12-4 4 16,-11-3-12-16,-20 0 8 16,-6 0-8-16,-36 3 8 15,-18 1 1-15,-10-1 6 16,-7-3-7-16,-1-3-2 15,4-4-23-15,3-4-113 16,16-6-84-16,18-5-160 16</inkml:trace>
  <inkml:trace contextRef="#ctx0" brushRef="#br1" timeOffset="114564.19">30819 4683 429 0,'0'0'13'16,"0"0"63"-16,0 0 31 15,-42-76-6-15,36 70-10 16,0 6 34-16,3 0-47 15,0 0-22-15,0 0-2 0,0 0-11 16,-1 0-19-16,1 0 8 16,1 0-6-16,2 6-18 15,0 3 15-15,0 3-22 16,6 8-1-16,9 3 7 16,6 4-5-16,3-4 1 15,6-3 1-15,5-4-2 16,13-10 10-16,12-6-10 15,10-6 4-15,5-21 21 16,0-4-14-16,-10-5 0 16,-10 0-7-16,-12-1-6 15,-7 2 11-15,-12 8-11 0,-6 10-5 16,-11 12-24-16,-7 5-39 16,-1 15-48-16,-28 21-144 15,-16 16 2-15,-11 2-51 16,-5-1-41-16</inkml:trace>
  <inkml:trace contextRef="#ctx0" brushRef="#br1" timeOffset="114975.28">30805 5028 295 0,'0'0'35'16,"0"0"122"-16,0 0 28 15,0 0-68-15,0 0 15 16,0 0-61-16,-53 6-31 15,54-3-8-15,18 6-22 0,7 4 43 16,5-2-12-16,6-2-24 16,5-4 15-16,9-5-9 15,8-6-1-15,7-21 8 16,6-9-11-16,-2-9 6 16,-3-3-17-16,-7 0-2 15,-4-2 9-15,-3 3-9 16,-7 8-3-16,-10 9 1 15,-13 13-4-15,-12 9 2 16,-6 4-2-16,-5 4 3 16,0 0-7-16,0 0 4 15,0 0-10-15,1 0 4 16,-1 0-10-16,0 0-2 0,0 0-6 16,0 0-3-16,0 0 18 15,0 0-17-15,0 0-5 16,0 0-1-16,0 0-46 15,0 4-76-15,-7 13-68 16,-7 5-31-16,-5 2-27 16</inkml:trace>
  <inkml:trace contextRef="#ctx0" brushRef="#br1" timeOffset="125826.76">21901 14822 111 0,'0'0'6'16,"0"0"3"-16,0 0 10 16,0 0 3-16,0 0-10 15,-83 36-11-15,69-31-1 16,-1-2-38-16,0 0-22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53:32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10668 13825 29 0,'0'0'9'0,"0"0"52"16,0 0 29-16,0 0 3 15,0 0-10-15,0 0 25 16,0 0-6-16,-3-34-27 15,3 32-23-15,0 1-7 16,0-2-3-16,0 3 11 16,0 0-24-16,0 0-11 15,0 0-8-15,0 0-10 16,0 0-7-16,0 0 6 16,0 0-15-16,0 0 6 15,16 6 10-15,6 1 6 16,8-7 1-16,6 0-5 0,3-9-2 15,10-18 4-15,2-14 8 16,4-13-14-16,0-6 4 16,-3 1-4-16,-10 8-29 15,-9 13-80-15,-17 18-64 16,-13 19-65-16,-3 1-90 16</inkml:trace>
  <inkml:trace contextRef="#ctx0" brushRef="#br0" timeOffset="229.61">10707 14039 427 0,'0'0'7'0,"0"0"-1"15,0 0-4-15,0 0 30 16,0 0 2-16,83 61 10 15,-34-61-9-15,11-24 6 16,10-22-3-16,9-17-22 16,6-10-16-16,9-2-32 15,0-1-263-15</inkml:trace>
  <inkml:trace contextRef="#ctx0" brushRef="#br0" timeOffset="4636.54">26397 8216 616 0,'0'0'41'15,"0"0"4"-15,0 0 46 16,0 0 0-16,0 0-36 16,0 0-31-16,-56-23-16 15,60 23 2-15,29 0-8 0,21 0-2 16,16 0 4-16,9-14 15 16,0-2-17-16,-10-3 2 15,-18 6-4-15,-20 3 0 16,-16 10-6-16,-15 0-26 15,-21 0 24-15,-33 15-9 16,-22 12-34-16,-20 7 43 16,-6 9 8-16,0 3 0 15,7 7 10-15,8 3-5 16,14-3 11-16,19 5 5 16,21 3-4-16,17 12-5 15,16 9-2-15,8 14-8 16,26 13 16-16,8 12-11 0,3 21 1 15,-2 17 9 1,-6 15 8-16,-7 13 12 0,-9 5-5 16,-9 7-9-16,-3 16 9 15,-5 14-12-15,-4 19-9 16,-1 6 12-16,-13-3 9 16,-2-13 3-16,8-23-23 15,2-22 4-15,6-23 5 16,0-22-19-16,0-19-1 15,11-23 9-15,4-13-2 16,1-17-3-16,7-13-5 16,0-17 4-16,9-14-8 0,7-21-1 15,14-11-36-15,16-38-24 16,20-41-98-16,25-39-119 16,14-40-466-16</inkml:trace>
  <inkml:trace contextRef="#ctx0" brushRef="#br0" timeOffset="5377.99">27046 8846 512 0,'0'0'20'16,"0"0"35"-16,0 0 83 15,0 0-62-15,0 0-56 16,0 0-1-16,11-45-12 16,4 41 5-16,1 4-5 15,4 0-7-15,2 2 0 16,2 17 0-16,-6 10 0 16,-5 8-1-16,-10 6 2 15,-3 2-1-15,-6-7 3 16,-9-9-1-16,-2-6-1 0,7-7 1 15,4-12 1 1,5-1 8-16,1-3-5 0,0 0 8 16,3-16 2-1,16-14-3-15,7-14-8 0,5-7 3 16,-1 0-6-16,-5 1 5 16,-4 8-5-16,-9 15 1 15,-3 11 15-15,-6 14 27 16,-3 2-12-16,0 0-25 15,0 22-4-15,-5 18 0 16,-6 16-4-16,3 3 2 16,5 1 3-16,3-4-5 0,2-6-1 15,20-12-42 1,11-13-100-16,9-19-65 0,5-6-163 16</inkml:trace>
  <inkml:trace contextRef="#ctx0" brushRef="#br0" timeOffset="5824.71">27583 9039 487 0,'0'0'28'16,"0"0"101"-16,0 0-32 16,0 0-63-16,0 0-21 15,0 0-10-15,-23 10-1 0,27-10-2 16,14 0 0-1,5 0 9-15,0-1-9 0,1-1 0 16,-5 2-1-16,-4 0-9 16,-4 13-1-16,-7 10 4 15,-4 1 3-15,0 1 3 16,-7-1-9-16,-4-5 10 16,1-5 3-16,1-8-2 15,6-2 1-15,2-4 7 16,1 0 20-16,0-7 15 15,6-19 26-15,16-18-61 16,8-8 16-16,6-2-16 0,-2 5 4 16,-3 13 6-1,-7 12 10-15,-11 15-14 0,-2 9-15 16,-5 16-2 0,0 21 2-16,1 16 4 0,-5 9 0 15,-2 1-4-15,0-6-1 16,1-5-6-16,4-3-33 15,4-16-116-15,7-13-53 16,5-20-219-16</inkml:trace>
  <inkml:trace contextRef="#ctx0" brushRef="#br0" timeOffset="6510.01">28394 8884 244 0,'0'0'41'0,"0"0"40"16,0 0 71-16,0 0-111 16,0 0 42-16,0 0-19 15,-48 2-9-15,48-2 13 16,0 0 8-16,0 0-13 15,0 0-12-15,4 0-15 16,20 0 4-16,13 0 3 16,12-2-5-16,14-13-18 15,3-4-3-15,1-3-10 16,-7 2-5-16,-8 3-2 16,-13 3 0-16,-11 5-2 15,-13 2 1-15,-8 4-46 0,-7 3 14 16,0 0 17-1,-9-1-9-15,-10-5-29 0,-8 4-5 16,0-3 37-16,2 0 19 16,4-2 4-16,6 2-1 15,7-1 9-15,1-3 7 16,7 4 25-16,0 0-17 16,0-4-15-16,4 4 14 15,10-1-19-15,4 6 4 16,3 0-7-16,3 8 0 15,3 14 5-15,-2 12-6 16,-7 5 2-16,-2 1 2 16,-11 1-2-16,-5-4-4 15,0 4 2-15,-21-2-5 16,-7 0-9-16,-7-2-98 16,-2-7-202-16,1-15-346 0</inkml:trace>
  <inkml:trace contextRef="#ctx0" brushRef="#br0" timeOffset="6969.11">29360 8497 716 0,'0'0'59'0,"0"0"147"16,0 0-76-16,0 0-54 0,0 0-57 15,0 0-17-15,-100 57 3 16,73-15 10-16,6 8-14 16,9 3 18-16,9-3-8 15,3-8-6-15,11-2 2 16,17-11-7-16,15-12 0 15,11-10-1-15,7-7 1 16,2 0-25-16,-12-20-114 16,-20-2-174-16,-22-2-193 15</inkml:trace>
  <inkml:trace contextRef="#ctx0" brushRef="#br0" timeOffset="7658.07">27321 9907 421 0,'0'0'6'16,"0"0"108"-16,0 0 19 16,0 0-31-16,0 0 28 15,0 0-46-15,-15-65-39 16,15 67-25-16,0 18-20 16,0 13 1-16,15 4 29 15,4-1-18-15,4-3-10 16,2-10-2-16,0-6 1 0,2-7-3 15,-3-10 2-15,-3 0-2 16,0-10 2-16,-5-10 3 16,-4-9-3-16,-4-1 16 15,-5 0-16-15,-3 10 2 16,0 11 11-16,0 6 18 16,0 3 10-16,0 0-41 15,0 28-12-15,10 12 12 16,5 18 0-16,4 3 5 15,5 2-5-15,-4-3-1 16,-4-2 1-16,-10-7 0 16,-6-3-1-16,-9 2-10 0,-24 0 20 15,-13-4-9 1,-7-6 0-16,-6-5-1 0,2-14-34 16,5-8-28-16,15-9-55 15,18-4-143-15,17 0-95 16</inkml:trace>
  <inkml:trace contextRef="#ctx0" brushRef="#br0" timeOffset="8078.69">27867 10486 657 0,'0'0'30'0,"0"0"204"15,0 0-127-15,0 0-46 0,0 0-37 16,0 0-22-16,-27-27-2 16,52 12 4-16,7-2-2 15,2 7-2-15,3 8-2 16,-4 2-19-16,-4 2-4 16,-9 17-4-16,-9 6 15 15,-6 7-12-15,-5 0 11 16,0-2 0-16,-10-7 15 15,0-9 3-15,4-7-3 16,3-5 7-16,3-2 31 16,0-7-4-16,0-22 17 15,6-14-37-15,13-15-12 16,7 0 7-16,2 9-4 16,0 16-2-16,-1 16-3 0,-3 11-3 15,0 6-3-15,-3 13-7 16,-2 20-17-16,0 14 9 15,-4 8-37-15,2-1-74 16,-2-9-76-16,7-11-191 16</inkml:trace>
  <inkml:trace contextRef="#ctx0" brushRef="#br0" timeOffset="8521.35">28607 10241 435 0,'0'0'501'15,"0"0"-326"1,0 0-24-16,0 0-125 0,0 0-15 16,0 0-11-16,-15-26-11 15,48 16 10-15,19-5-1 16,15-7 1-16,13 0 0 16,4 2-24-16,3 0-43 15,-12 0-41-15,-16 1 21 16,-25 2-27-16,-24 4 20 15,-10 4 95-15,-13 0 25 16,-24 1-13-16,-7 6-4 16,-3 0 61-16,5 2-26 0,9 0 10 15,11 0 0-15,11 0-11 16,8 0 21-16,3 0-21 16,0 0-24-16,5-1-18 15,20-5 0-15,11 6 3 16,7 0-3-16,2 0 0 15,-3 16 8-15,-3 5-8 16,-9 4 4-16,-8 2-4 16,-15 7 0-16,-7 4-2 15,0 3 2-15,-19-2-12 16,-4 1-23-16,3-10-59 16,8-8-88-16,9-17-143 15,3-5-251-15</inkml:trace>
  <inkml:trace contextRef="#ctx0" brushRef="#br0" timeOffset="8772.53">29743 9746 957 0,'0'0'38'16,"0"0"157"-16,0 0-128 15,0 0-50-15,0 0-17 16,0 0 0-16,-83 106 10 15,69-58-8-15,2-1 2 16,12-4-4-16,0-5 5 16,11-6-11-16,14-10 6 15,9-11 0-15,7-11-2 0,2 0-4 16,3-24-35 0,-5-8-68-16,-9-5-119 0,-15-2-186 15</inkml:trace>
  <inkml:trace contextRef="#ctx0" brushRef="#br0" timeOffset="11580">28143 11294 805 0,'0'0'91'15,"0"0"54"-15,0 0 5 16,-82 0-120-16,82 0-24 0,18-9-6 16,27-14-5-16,20-10 5 15,8-4 0-15,4 1-9 16,-11 9-47-16,-9 8-34 16,-17 9 13-16,-16 3-12 15,-13 7 7-15,-11 0 59 16,-11 21 11-16,-20 11 12 15,-14 7 8-15,0 8-7 16,1 6 7-16,5 3 12 16,9 3 4-16,11 2 1 15,11-3-18-15,8-8-6 0,6-7-2 16,16-11-17-16,4-15-46 16,-3-13-16-16,-4-4-12 15,-5 0 35-15,-5-19 57 16,-6-5 16-16,-3-6 58 15,0 3-3-15,0 2 38 16,-9 2 19-16,2 6-32 16,1 6-30-16,5 5-16 15,1 3-34-15,0-1-16 16,14-5-6-16,21-2 6 16,15-6-4-16,11-5 2 15,2-5 0-15,-5-2-12 16,-10-2-23-16,-12 2 8 0,-14 0 16 15,-10 3 13 1,-10 2 15-16,-2 2-4 0,-4 7 12 16,-9 3 14-1,4 7 0-15,3 2-3 0,2 3-16 16,0 8-12-16,4 19-3 16,0 8 1-16,0 9-2 15,10-2-2-15,8-5 3 16,4-5-9-16,0-8 6 15,-2-8 0-15,-1-7-3 16,-5-4-1-16,1-5-3 16,0 0-1-16,-1-19 8 0,2-12 4 15,-3-5-3 1,-3-4 5-16,-2 4-4 0,-1 11 0 16,-2 14 2-16,-2 11-4 15,3 0-12-15,1 16 11 16,6 11-5-16,0 2 6 15,3 0 0-15,-3-8-5 16,2-9-24-16,3-4-22 16,3-8 17-16,1 0 28 15,2-20-10-15,0-4 6 16,0-2 8-16,-5 4 2 16,-4 5 0-16,-3 7 0 15,-6 3 0-15,-1 7-6 0,-1 0 3 16,4 0-13-1,2 7-12-15,3 3-56 0,10-4-26 16,2 1-38-16,5-5 1 16</inkml:trace>
  <inkml:trace contextRef="#ctx0" brushRef="#br0" timeOffset="12217.44">29029 11947 596 0,'0'0'14'15,"0"0"148"-15,0 0 17 16,0 0-108-16,0 0 24 16,0 0-75-16,-75-14-6 15,62 62-5-15,2 22-7 16,8 10 10-16,3 7-11 16,0-3-1-16,0-1-1 15,5-7-51-15,-2-16-89 16,-3-14-72-16,0-20 19 15,0-16 62-15,-14-10 56 16,-5-10 2-16,-3-26-25 0,-1-10 41 16,-1-5 57-16,4-4 1 15,4 4 52-15,5 2 75 16,8 9-4-16,3 2-68 16,1 1-6-16,23 4-49 15,9-1-46-15,6-2 14 16,7 0-70-16,-1-4-2 15,-1 1-5-15,-6 0 76 16,-12 2 33-16,-8 7 0 16,-9 14 71-16,-7 6 64 15,-2 9 100-15,0 1-27 0,0 0-49 16,-3 14-80-16,-9 13-53 16,3 18-12-16,4 9 15 15,5 6-3-15,0 2-20 16,16-3 4-16,1-3-10 15,4-12-5-15,-1-11-9 16,0-14-81-16,4-12-60 16,0-7-64-16,4-14 57 15</inkml:trace>
  <inkml:trace contextRef="#ctx0" brushRef="#br0" timeOffset="12603.93">29247 12022 650 0,'0'0'103'0,"0"0"128"16,0 0-162-16,0 0-63 0,0 0-6 16,0 0-9-16,4-7-3 15,27 0 9-15,5 4-18 16,0-1-14-16,-8 4 8 16,-6 0 14-16,-6 7 0 15,-7 13-1-15,-7 7 13 16,-2 0-1-16,0-2 1 15,-4-6 0-15,-3-4 2 16,1-6-2-16,4-8 2 16,2-1 0-16,0 0 2 15,5-21-3-15,14-12-1 16,1-9-1-16,3 1 4 0,-2 6 2 16,-6 12 7-16,-3 9-10 15,-9 11 24-15,-3 3 10 16,1 0-35-16,1 17 0 15,2 8 0-15,1 8 0 16,0 1 0-16,2-4-37 16,3-1-115-16,7-5-160 15,7-15-57-15</inkml:trace>
  <inkml:trace contextRef="#ctx0" brushRef="#br0" timeOffset="13089.2">29733 12068 673 0,'0'0'170'16,"0"0"28"-16,0 0-163 16,0 0-35-16,0 0 0 15,0 0 3-15,73-10-3 16,-52 14-3-16,-5 9 0 0,-3 4-4 16,-5 1-13-16,-7-2-23 15,-1-2-2-15,0-7 28 16,0 0 6-16,0-7 6 15,0 0 5-15,0 0 4 16,0-3 16-16,0-17 18 16,0-14-33-16,4-1 13 15,8-2-16-15,5 8 5 16,0 8 20-16,1 5-9 16,-1 12-6-16,0 4-12 0,2 0 0 15,-2 17-2 1,1 12 3-16,-6 9-1 0,-4 1 0 15,-6 4-5-15,-2-4-28 16,0-1-104-16,-7-9-62 16,-4-13-114-16</inkml:trace>
  <inkml:trace contextRef="#ctx0" brushRef="#br0" timeOffset="13342.31">30057 11668 956 0,'0'0'113'0,"0"0"-17"15,0 0-39-15,0 0-28 0,0 0-28 16,0 0 18-16,84 67 2 16,-33-17-10-16,0 5 3 15,-2 8-3-15,-13 0-11 16,-17 2-1-16,-19 1-5 15,-7-3-45-15,-22-5-26 16,-8-7-17-16,2-8-52 16,0-11-129-16,5-18-124 15</inkml:trace>
  <inkml:trace contextRef="#ctx0" brushRef="#br0" timeOffset="13949.47">30648 11764 427 0,'0'0'73'0,"0"0"61"15,0 0-38-15,0 0-22 16,0 0-21-16,0 0 1 0,-3 0 10 16,11 0-19-16,19-10 0 15,13-1 8-15,9-7-37 16,4 1-1-16,3-6-15 15,0 3 2-15,-6 1-8 16,-5 2 1-16,-9 3-33 16,-11-3-14-16,-10 4-44 15,-9-3 2-15,-6-3 25 16,0-2-6-16,-19-5-14 16,-5 3-2-16,1 3 18 15,1 4 62-15,3 8 11 0,5 6 41 16,7 1 25-1,0-2-7-15,5 3 30 16,2 0-33-16,0 0-27 0,0 0 6 16,0 0-10-16,16 0 2 15,8 0 18-15,3 9-16 16,0 6 7-16,-2 4-18 16,-2 5 1-16,-6 5-3 15,-9 7-8-15,-8 3-1 16,0 6-7-16,-6-1 3 15,-12 1-6-15,-1-3-49 16,-1-8-162-16,1-12-202 16</inkml:trace>
  <inkml:trace contextRef="#ctx0" brushRef="#br0" timeOffset="15532.89">31606 11222 84 0,'0'0'45'0,"0"0"50"16,0 0-11-16,0 0-27 16,0 0 5-16,0 0-10 15,-3-12 5-15,3 12-1 16,0 0 2-16,0 0 8 15,0 0-17-15,0 0-4 16,-1 0 5-16,1 0-17 16,-2 0-9-16,2 0-22 0,0 5 1 15,0 15-3 1,0 7 17-16,5 3 6 0,2-1 1 16,2 4 3-16,-1-4 6 15,-4-2-13-15,1-3-4 16,1-2 8-16,-2-5-15 15,-3-1-1-15,2-5 4 16,-1-5-4-16,-2-2 6 16,1-4-10-16,-1 0-2 15,0 0 9-15,2 0-11 16,-2 0 3-16,0 0 12 16,0 0-10-16,0 0 5 0,0 0-9 15,0 0 1 1,0 0 2-16,0 0-4 0,0 0 0 15,0 0 0-15,0 0 1 16,0 0-2-16,0 0 1 16,0 0 0-16,0 0-1 15,0 0 1-15,1 0-4 16,4 0 4-16,1 0 0 16,4 0 4-16,2 0-4 15,6 0 6-15,0 0 5 16,3-1-9-16,1-8 5 15,-4 2-2-15,2 4 1 16,-4-1-6-16,-1 1 0 16,0 3 0-16,0-3-5 15,-3-1 0-15,-2 4-27 0,-4 0 4 16,-3 0-19-16,-1 0-11 16,-2 0-49-16,0 0-43 15,0 0-115-15,0 0-122 16</inkml:trace>
  <inkml:trace contextRef="#ctx0" brushRef="#br0" timeOffset="16882.62">29676 12543 870 0,'0'0'60'0,"0"0"38"0,0 0-12 15,0 0-68 1,0 0-14-16,-42 119 2 0,49-30 12 15,21 7-2-15,10 10-2 16,3-4-14-16,-4-6 0 16,-6-10-8-16,-7-11-54 15,-12-18-66-15,-12-10-35 16,0-13-2-16,-18-12-96 16,-16-17-30-16</inkml:trace>
  <inkml:trace contextRef="#ctx0" brushRef="#br0" timeOffset="17198.29">29479 13128 241 0,'0'0'159'0,"11"-112"-54"15,26 59 7-15,11 0-51 0,5 4-46 16,6 6-12 0,-1 2-4-16,-3 10 1 0,-13 3-17 15,-12 12-3-15,-11 6 15 16,-12 3 5-16,-5 4 32 15,-2 3 75-15,0 0 53 16,0 0-39-16,0 0-21 16,0 0-18-16,-3 0-44 15,-2 23-13-15,1 20-5 16,4 17-8-16,0 18 25 16,9-1-5-16,15 1-17 15,4-1-3-15,3-4-12 16,-1-4 0-16,0-13-1 0,-6-10-58 15,0-16-64-15,-3-20-158 16,-8-10-268-16</inkml:trace>
  <inkml:trace contextRef="#ctx0" brushRef="#br0" timeOffset="17588.32">30071 12933 38 0,'0'0'929'16,"0"0"-732"-16,0 0-24 15,0 0-143-15,0 0-30 16,0 0 2-16,-27-23-4 16,46 29-7-16,7 0 6 0,9-1-33 15,-2-5-24-15,-4 0-34 16,-2-7-4-16,-6-10-21 16,-7-6 54-16,-7 0 33 15,-7-7 32-15,0 0 8 16,-2 5 24-16,-8 8 33 15,4 10 20-15,3 5 0 16,3 2-2-16,0 0-63 16,0 12-20-16,0 21 4 15,11 13 2-15,6 0 11 16,6 1-16-16,-1-4 0 16,2-2 5-16,-5-12-6 0,-8-7-1 15,-10-6-1 1,-1 1 2-16,-12 3-2 0,-18-4-25 15,-9-2-47-15,-3-5-4 16,3-4-145-16,6-3-45 16,11-2-158-16</inkml:trace>
  <inkml:trace contextRef="#ctx0" brushRef="#br0" timeOffset="17983.88">30461 12986 861 0,'0'0'88'0,"0"0"49"15,0 0-112-15,0 0-25 0,0 0-6 16,0 0 4-16,13 3-2 16,12 8 4-16,1-2 1 15,-2-2-1-15,-3 0-10 16,-4-1-14-16,-8-2-24 15,-3-1 16-15,-2 0-21 16,-4-3 0-16,0 2 32 16,0-2 21-16,0 0 2 15,0-12 10-15,0-17-11 16,0-12 2-16,7-1 2 16,12 3 13-16,0 8 17 15,-3 11 9-15,-2 11-10 0,-2 9-13 16,2 0-15-1,1 20-4-15,1 13-1 0,-2 6 8 16,-4 1-9-16,2-1 0 16,-2-2-100-16,1-5-52 15,-1-12-48-15,-4-14 29 16</inkml:trace>
  <inkml:trace contextRef="#ctx0" brushRef="#br0" timeOffset="18211.49">30777 12560 947 0,'0'0'156'0,"0"0"10"15,0 0-126-15,0 0-38 16,0 0 2-16,0 0 1 16,109 47-4-16,-63-8 5 15,-2 8-6-15,-2 15-1 16,-6 7-4-16,-10 10 5 15,-14 1-3-15,-11-8-125 16,-1-6-78-16,-10-16-9 16,-10-17-204-16</inkml:trace>
  <inkml:trace contextRef="#ctx0" brushRef="#br0" timeOffset="18645.64">31232 12625 821 0,'0'0'319'16,"0"0"-262"-16,0 0 45 15,0 0-86-15,0 0-10 16,116-55 2-16,-56 38-8 16,5-8-11-16,1 1-35 15,0 0 5-15,-10-1-46 16,-14 1-9-16,-13 5 7 15,-19-1-6-15,-10 8 39 16,-13 4-14-16,-26 8-80 16,-12 0 24-16,-7 0 113 15,7 0 13-15,10 3 57 0,14-3 90 16,13 3-45-16,8-3 33 16,6 0-17-16,0 0-78 15,8 0 14-15,18 0-24 16,15 0 20-16,5 0-27 15,0 0-20-15,-1 10 3 16,-11 4-4-16,-5 9 2 16,-6 3 1-16,-8 4-5 15,-8 3 1-15,-7 0-1 16,0-4-5-16,-8 2-26 16,-3-4-48-16,0-7-122 15,5-12-135-15</inkml:trace>
  <inkml:trace contextRef="#ctx0" brushRef="#br0" timeOffset="18962.48">32178 12045 332 0,'0'0'730'0,"0"0"-649"15,0 0-3-15,0 0-60 16,0 0-3-16,0 0-14 15,-2 30 13-15,10-4 4 16,3 4 8-16,1 2 14 16,-3 1-20-16,0 1 0 0,-4-2-4 15,-4 2-6-15,2-4 5 16,-1-5-15-16,1-8 0 16,1-7 2-16,2-3-2 15,7-7-1-15,7 0-2 16,13 0-4-16,7-5-25 15,2-9-58-15,-6-1 12 16,-9-4-297-16,-14-1-249 16</inkml:trace>
  <inkml:trace contextRef="#ctx0" brushRef="#br0" timeOffset="26145.73">26665 8811 63 0,'0'0'16'16,"0"0"-13"-16,0 0 40 16,0 0 14-16,0 0 21 15,0 0-29-15,0 0-5 16,-54-43 1-16,52 40 22 15,1 3-23-15,-2 0-4 16,3 0-9-16,-1 0-31 16,1 3 0-16,0 23-8 15,0 11 8-15,0 6 8 16,11-4-5-16,1-8 0 0,5-9-3 16,-2-7 3-1,2-10-3-15,3-5 4 0,10-5 10 16,10-23 67-16,5-11-21 15,4-8-29-15,-6-2-16 16,-7 8-4-16,-10 5-2 16,-9 11-9-16,-9 11 6 15,-4 7-12-15,-4 7 5 16,0 0-79-16,0 24-93 16,-10 11 67-16,-8 10-22 15,-2-2-23-15</inkml:trace>
  <inkml:trace contextRef="#ctx0" brushRef="#br0" timeOffset="26459.96">26659 9111 51 0,'0'0'53'0,"0"0"-23"16,0 0 47-16,0 0-13 15,0 0-6-15,0 0-14 16,-36-46-44-16,36 49 2 15,4 8-2-15,10 6 0 16,2-4 12-16,5-4-2 16,1-6 19-16,4-3 46 15,8-6-12-15,8-24 33 0,4-13-22 16,5-6-36 0,-2 0-2-16,-10 2-15 0,-9 10-21 15,-8 10 3-15,-13 12-3 16,-4 8-12-16,-5 7-49 15,0 5-106-15,-5 22 4 16,-9 14 69-16,-2 5-14 16,1 5-25-16</inkml:trace>
  <inkml:trace contextRef="#ctx0" brushRef="#br0" timeOffset="26896.01">26778 10126 225 0,'0'0'45'16,"0"0"-4"-16,0 0 71 15,0 0-41-15,0 0-49 16,0 0-18-16,-12-4-4 0,19 25 0 16,10 9 8-16,-1-2-2 15,2-7 6-15,-1-3-4 16,-3-7-7-16,5-11 7 15,3 0 19-15,6-11 52 16,8-22 10-16,4-9-58 16,2-5-19-16,-6-2-5 15,-3 3-7-15,-8 10-7 16,-7 10-33-16,-9 13-19 16,-8 13-37-16,-1 3-78 15,-7 24-78-15</inkml:trace>
  <inkml:trace contextRef="#ctx0" brushRef="#br0" timeOffset="27324.15">26874 10430 420 0,'0'0'94'16,"0"0"-21"-16,0 0 15 15,0 0-52-15,0 0-16 16,0 0 25-16,58-58-27 16,-30 32 8-16,2-6 0 15,0-1 12-15,-2 0-4 0,0 0-23 16,-2 6 21 0,-7 4-14-16,-3 7-4 0,-6 6-5 15,-3 6-6-15,-6 1-2 16,-1 3-1-16,0 0 2 15,0 0 6-15,0 0-6 16,0 0-2-16,0 0 6 16,0 0-5-16,0 0 3 15,0 0-4-15,0 0 0 16,0 0 2-16,0 0-2 16,0 0 0-16,0 0-1 15,0 0-3-15,0 0-3 16,0 0-18-16,0 0-34 15,5 0-11-15,5 7-87 0,6 10 10 16,0 0-90-16</inkml:trace>
  <inkml:trace contextRef="#ctx0" brushRef="#br0" timeOffset="32017.62">31056 8372 48 0,'0'0'32'16,"0"0"52"-16,0 0 18 15,0 0-42-15,0 0 27 16,0 0 15-16,0 0-21 16,-69-4-3-16,66 4-21 15,2 0-17-15,1 0 10 0,0 0-35 16,0-3-9-1,0 3 5-15,6-4-10 0,17-2 5 16,12-4 0-16,8 0-4 16,5 0-1-1,-5 5-1-15,-5 0 0 0,-10 3-1 16,-9 2-2-16,-10 0 2 16,-6 12-9-16,-3 15-4 15,-7 10 14-15,-20 10-2 16,-9 4 2-16,-3-1 7 15,3-6-7-15,8-10 1 16,7-7-1-16,12-13 0 16,6-7 2-16,3-2-2 15,0 0-1-15,23-5 1 0,26 3-2 16,18-3-4-16,16 0-89 16,1-11-150-16,-9-2-60 15</inkml:trace>
  <inkml:trace contextRef="#ctx0" brushRef="#br0" timeOffset="32421.95">31502 8603 327 0,'0'0'13'0,"0"0"81"16,0 0 26-16,0 0-59 15,0 0-10-15,0 0-37 16,-52 0-14-16,65 0 7 15,16-2-7-15,3 0 0 16,-2 2-5-16,-7 0 4 0,-7 0-21 16,-10 0-10-16,-3 4 15 15,-3 8-24-15,0 5 34 16,-6-3 5-16,-10 0 1 16,0-9-2-16,3 1 3 15,6-6 0-15,2 0 29 16,5-8 25-16,0-16-11 15,14-12-10-15,10-5-14 16,4 2 12-16,-1 6-11 16,-2 8-14-16,-4 11 14 15,-5 10-18-15,-1 4-2 16,-6 11-1-16,-3 25 1 0,-6 10-6 16,0 10 6-16,0 0-21 15,0-1-61-15,-1-11-73 16,1-13-68-16,0-14-80 15</inkml:trace>
  <inkml:trace contextRef="#ctx0" brushRef="#br0" timeOffset="32827.98">31860 8528 453 0,'0'0'17'0,"0"0"94"16,0 0-46-16,0 0-48 15,0 0-15-15,0 0 13 0,118-47-15 16,-50 31-2-16,-2-1-5 16,-7 0-16-16,-14 1 2 15,-9 3 15-15,-12 3-7 16,-14 7 1-16,-10 2-2 16,-7-1 8-16,-21 2-39 15,-7-1 17-15,0 1 28 16,3-3 5-16,8-3 25 15,11 2 43-15,8 0 1 16,5-3-5-16,0 1-11 16,14 0-41-16,14-2 18 15,10 6-11-15,5 2-22 0,3 3 8 16,-3 13-10-16,-10 8 0 16,-9 5-1-16,-15 5 0 15,-9 2 0-15,-5 6-5 16,-22-1-49-16,-2-2 4 15,0-10-40-15,10-5-30 16,13-15-74-16,6-9-33 16</inkml:trace>
  <inkml:trace contextRef="#ctx0" brushRef="#br0" timeOffset="33059.15">32728 8221 420 0,'0'0'32'15,"0"0"101"-15,0 0-48 16,0 0 2-16,0 0-50 16,0 0-19-16,-36 68 0 15,29-37 7-15,3-2-23 16,4 0 4-16,0-1-1 16,8-3-4-16,13-8-1 15,6-4 0-15,8-10-25 16,6-3-40-16,1-6-70 15,-1-16-51-15,-8-3-133 16</inkml:trace>
  <inkml:trace contextRef="#ctx0" brushRef="#br0" timeOffset="35760.82">31463 9472 258 0,'0'0'63'15,"0"0"101"-15,-33-73-35 16,14 54-9-16,-7 8-35 15,0 11-47-15,-6 6 15 0,-2 25-53 16,1 11 2-16,2 8 3 16,9-4-5-16,8-6 0 15,8-5-4-15,6-8-1 16,2-10 0-16,16-7-27 16,5-10 9-16,6 0 11 15,5-16 1-15,-1-10 11 16,-6-4 1-16,-9 2 9 15,-8 2 23-15,-6 7-13 16,-4 9 12-16,0 6-8 16,0 4-24-16,0 4-8 15,0 22-83-15,0 8 72 0,5 2 10 16,11 1-72-16,7-8-105 16,2-7-80-16</inkml:trace>
  <inkml:trace contextRef="#ctx0" brushRef="#br0" timeOffset="36135.75">31564 9643 406 0,'0'0'166'16,"0"0"-59"-16,0 0 26 16,0 0-64-16,0 0-31 15,0 0-38-15,-4-14-23 16,27 11 0-16,5 1 18 15,-3 2 5-15,-1 0-11 16,-6 0 1-16,-6 0-6 0,-5 5-3 16,-5 3-22-16,-2 6 8 15,0-2 16-15,0-2-9 16,-5-3 26-16,2-5 0 16,3-2 1-16,0 0 14 15,0-2 37-15,0-15 29 16,5-12-41-16,11-1 21 15,4 0-21-15,2 7-19 16,-1 7-15-16,0 9-6 16,1 7-3-16,2 3-10 0,-5 20 8 15,-2 10-17-15,-3 4-61 16,-3 2-45 0,1-3-31-16,3-6-121 0</inkml:trace>
  <inkml:trace contextRef="#ctx0" brushRef="#br0" timeOffset="36547.18">32073 9537 524 0,'0'0'223'16,"0"0"-4"-16,0 0-65 16,0 0-57-16,0 0-31 15,0 0-50-15,-67-31-16 0,104 17-1 16,16-4 1-1,15-4 0-15,-2-4-3 0,-7 2-31 16,-11 2-1-16,-12 5-15 16,-14 4 25-16,-10 2 8 15,-12 2 11-15,-3 3-2 16,-22-5 1-16,-12 8-18 16,-2 0 15-16,1 3 10 15,10 0 2-15,9 0 5 16,11 0 19-16,5 0 6 15,3 0-17-15,0 0-1 16,20 0-11-16,11 6-2 16,8 8 33-16,0 2-32 15,-2 4 0-15,-9 6-2 0,-5 1-1 16,-13 1-2-16,-7 3-11 16,-3 0-34-16,-12-2-13 15,-9-3-106-15,3-9-2 16,5-11-50-16,12-6-121 15</inkml:trace>
  <inkml:trace contextRef="#ctx0" brushRef="#br0" timeOffset="36772.44">32698 9237 611 0,'0'0'84'15,"0"0"85"-15,0 0-64 16,0 0-45-16,0 0-48 15,-82 56 8-15,67-30-14 16,9 5-3-16,6-3 2 0,0-4-4 16,9-7-2-16,16-5-3 15,11-12-7-15,3 0-55 16,4-9-47-16,-4-14 7 16,-6-4-65-16,-6-6-81 15,-10 10-100-15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43:02.62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3708 1888 205 0,'0'0'89'16,"0"0"-45"-16,0 0 143 0,0 0-56 15,0 0-50-15,0 0-4 16,0 0-16-16,0-7-1 16,0 7-6-16,0 0-16 15,0 0-13-15,0 0-3 16,0-6-3-16,0-5-3 16,-3-1 0-16,-3-7-7 15,-9 5 13-15,0 1-4 16,-9 3-17-16,-7 8 23 15,-5 2-9-15,-13 27-9 16,-8 14-6-16,5 10-1 16,9 2 1-16,19-5 0 15,21-6-7-15,3-3 2 0,31-2 5 16,15-3 0 0,11-6 1-16,4-5-1 0,0-3 6 15,-7-3-5-15,-9-2 1 16,-14-1 13-16,-10-4-13 15,-15-2 2-15,-6 5-1 16,-24 7-1-16,-31 9 52 16,-33 7-41-16,-18 0-12 15,-9-4 4-15,9-9-5 16,24-8-18-16,30-10-7 16,31-5-21-16,24-12 1 15,55-25-81-15,33-18-111 0,26-7 81 16,5 1-42-1,-10 8 75-15,-23 11 82 0,-20 11 41 16,-26 12 16-16,-18 10 100 16,-17 8 19-16,-8 1 30 15,0 0-28-15,-3 10-17 16,-9 15-24-16,-3 1 6 16,2 2-42-16,10-4-50 15,3-8-7-15,0-2 2 16,16-4 1-16,11-6-6 15,7-4 3-15,2 0 7 16,-3-8-10-16,0-10 0 16,-5-2 2-16,-10-2-6 15,-9-1 5-15,-9 0-1 16,0 4 2-16,-9 5-1 0,-18 7 7 16,-6 7-8-16,-10 7 0 15,0 21-2-15,4 5-3 16,12 3 5-16,11-2-3 15,16-5-1-15,0-3 1 16,28-7-3-16,11-9-27 16,13-3 7-16,5-7 0 15,-2 0-34-15,0 0 21 16,-13-7-81-16,-8 6 65 16,-13 0 41-16,-12 1 3 15,-9 0-8-15,0 5 19 16,-9 9 0-16,-7 2 72 0,-4-5-16 15,1-2 11 1,8-4-22-16,4-3 7 0,6-2 7 16,1 0-24-16,0-24-9 15,16-14-12-15,9-15-12 16,8-4-2-16,3 5 0 16,-2 15 1-16,-10 17-2 15,-9 16 1-15,-3 8-8 16,-6 41-6-16,-3 29 14 15,-3 31 10-15,0 31-4 16,0 12-5-16,0 5 25 16,-3-15-21-16,3-32 1 15,0-33 4-15,0-34 14 0,3-22-4 16,10-17-13 0,10-38 7-16,5-31 50 0,8-30-58 15,1-22-6 1,-9-9-14-16,-5 3-36 0,4 20-58 15,-2 28-50-15,-3 34-127 16,-8 22-75-16</inkml:trace>
  <inkml:trace contextRef="#ctx0" brushRef="#br0" timeOffset="1627.65">4776 2146 830 0,'0'0'194'0,"0"0"36"16,0 0-178-16,0 0-33 16,0 0-12-16,0 0-2 15,-23 89 2-15,23-39-3 16,0 1 4-16,0-7-8 16,14-7 0-16,11-15-29 15,8-14-10-15,3-8-35 16,1-16 16-16,0-21 48 15,-7-8 7-15,-9-8 3 16,-6-2 7-16,-6 7-5 16,-6 14 9-16,0 15 17 15,-3 19-10-15,3 5-18 16,0 22-6-16,10 14 5 0,1 5 1 16,11-4 0-16,8-9-3 15,10-4-26-15,2-17-77 16,7-12-124-16,6 0 103 15,-1-26-139-15,-3-10 207 16,-11-9-194-16,-15-4 253 16,-17-4 46-16,-11 0 81 15,-11 12 144-15,-8 12-123 16,2 17 141-16,1 12-143 16,7 8-81-16,3 18-59 15,6 7-4-15,0 2 0 16,6-1-2-16,19-5 1 15,1-8-9-15,8-11-9 16,2-7-10-16,-2-3 8 0,-4-13 9 16,-3-13 10-16,-12-5-16 15,-12-3 16-15,-3-7 1 16,-15 2 1-16,-15 5 17 16,0 12 29-16,-4 19-3 15,-2 3-9-15,-4 32-29 16,4 12-4-16,11 11 4 15,11 1-5-15,14-3-1 16,3-3-1-16,36-10 0 16,21-8 0-16,14-17 0 15,7-15 3-15,4-1-5 0,-3-28 2 16,-12-9-4 0,-12-6-2-16,-19-3 6 15,-15-3 3-15,-18 1 2 16,-6 10 0-16,0 16 27 0,0 18 18 15,0 5-36-15,0 28-14 16,0 11-2-16,13 7 2 16,7 1 0-16,2-8-2 15,11-6 2-15,3-7 0 16,-2-10 1-16,3-13 1 16,-1-3-1-16,-3-18 3 15,-2-12 3-15,-1-8-2 0,-5-5 6 16,-5 1-11-1,-1 8 0-15,-8 15-1 0,-4 11 1 16,-4 8-3-16,6 1-8 16,3 18-7-16,4 3 13 15,2 3 5-15,0-7 0 16,-3-6-2-16,-3-6 3 16,-6-5-1-16,0-1 4 15,4 0 0-15,4-17 12 16,2-5-13-16,-1-4-1 15,3 2-1-15,-3 6 1 16,-5 5-1-16,-1 8-1 16,-4 2 2-16,-4 3-6 15,-1 0-2-15,2 0-1 16,-2 0 5-16,3 0 2 0,-3 0-1 16,0 0 1-16,0 0 0 15,0 0 9-15,0 0-9 16,0 0 1-16,0 0-1 15,0 0 0-15,0 7-7 16,0 2 6-16,-5-1 2 16,2-3 0-16,2-2-1 15,-1-3 0-15,2 0 4 16,0 0-4-16,-3 0 8 16,0 0 0-16,-3 0 11 15,-7 3-13-15,1 8-6 16,0 6 0-16,0 12-7 0,3 8 3 15,6 1 3 1,3 3-7-16,3-9 1 0,18-8-17 16,16-9-2-16,14-11 6 15,15-4-5-15,5-19 20 16,-2-14-38-16,-20-7 16 16,-13-6-12-16,-21-2 39 15,-8 3 6-15,-7 9 8 16,0 11 39-16,0 11 1 15,-7 11 18-15,4 3-33 16,0 0-32-16,-6 5-2 16,6 10-5-16,-2 7 0 15,5 0-3-15,0-1 1 0,11-5 0 16,8-2 1-16,2-8-5 16,6-6-14-16,3 0 8 15,6-12-25-15,-2-10 15 16,-10-4-2-16,-14-6-24 15,-10 3 48-15,-7 1 0 16,-13 9 1-16,-5 8 5 16,1 11 6-16,-1 8 15 15,-2 20-27-15,-1 11 2 16,5 9 12-16,4 2-5 16,10-1 1-16,9-5-10 15,0-8 2-15,9-6-7 0,10-8 5 16,11-11-6-16,6-11-15 15,12 0-29-15,10-17-64 16,3-13-654-16</inkml:trace>
  <inkml:trace contextRef="#ctx0" brushRef="#br0" timeOffset="2234.27">6849 2352 298 0,'0'0'109'0,"0"0"156"16,0 0-89-16,0 0-7 0,0 0-57 15,0 0-31 1,0 0-38-16,-10 1-5 0,20 10 11 16,8-2-6-16,0-2-20 15,0-5-12-15,7-2 6 16,2 0-3-16,3-22-5 16,4-7 4-16,-7-8-13 15,-6-6 0-15,-9-4-1 16,-6-6 3-16,-2-11-4 15,-4-1 0-15,0 7 2 16,0 19 3-16,-4 20-2 16,1 19 7-16,-6 16-8 15,-5 29-16-15,1 19 16 0,7 17 5 16,6 0-1 0,0-3-4-16,22-10 0 0,14-10-6 15,9-18-23 1,10-24-41-16,8-16-43 0,-5-27-303 15,-12-29-248-15</inkml:trace>
  <inkml:trace contextRef="#ctx0" brushRef="#br0" timeOffset="2474.4">7407 1710 690 0,'0'0'36'15,"0"0"219"-15,0 0-134 0,-58 93-70 16,58-70-14-1,0-7-32-15,9-6 30 0,10-5-21 16,2-5-4-16,-3-2 20 16,3-15 0-16,-9-11-8 15,-2-5 4-15,-10-1-25 16,0 7-1-16,0 11-11 16,-6 16-9-16,-10 5-45 15,2 28-70-15,-2 20 22 16,10 8-121-16,6 3-180 15</inkml:trace>
  <inkml:trace contextRef="#ctx0" brushRef="#br0" timeOffset="2963.21">7796 2213 746 0,'0'0'42'0,"0"0"129"15,-85-84-86-15,60 70 60 16,3 12-120-16,2 2-25 15,-2 25-10-15,5 11 0 16,4 5 9-16,10 1 2 16,3-5-8-16,0-7-2 15,16-9-40-15,1-10-2 16,5-11 13-16,5 0 5 16,1-22 33-16,-2-7 6 15,-1-10 2-15,-1-3-1 16,-5 0-5-16,-5 12 7 0,-8 11-6 15,-3 14-2 1,1 5 3-16,-4 12-4 0,0 18 0 16,0 7 13-16,6 2-12 15,6-7-2-15,12-8 1 16,4-9-13-16,17-15-1 16,15-3-25-16,8-26-6 15,1-12-156-15,-14-7 138 16,-16-10 63-16,-11-7 64 15,-11-15 39-15,-7-12 17 16,-7-3-58-16,-3 19-2 16,0 25 91-16,0 32-54 15,-13 19-5-15,-13 32-92 0,-11 29 3 16,-5 24-8-16,2 13 5 16,16 8 0-16,24 7-2 15,48 3-138-15,40-11-102 16</inkml:trace>
  <inkml:trace contextRef="#ctx0" brushRef="#br0" timeOffset="3839.53">9801 2036 413 0,'0'0'155'16,"0"0"105"-16,0 0-82 15,0 0-77-15,-100-19-51 16,66 53-21-16,4 11 14 0,-1 16 2 16,8 7-6-16,7 5-19 15,10-4-17-15,6-6-3 16,3-12 0-16,25-18-3 15,14-20-16-15,13-13 8 16,8-22-20-16,8-25 2 16,-5-14-44-16,-11-10 25 15,-10-9 40-15,-12 0 7 16,-14 13 1-16,-10 21 9 16,-9 24 7-16,0 20 63 15,-15 4-48-15,-9 23-28 16,-1 11-6-16,4 5 10 0,12-2-12 15,9-3 5-15,0-6-7 16,18-9 6-16,13-9-5 16,2-9 6-16,6-3 3 15,0-3-2-15,-5-14 2 16,-1 1 4-16,-9 3-5 16,-8 5-1-16,-7 8-2 15,-3 0 1-15,-3 4-5 16,0 17 8-16,-1 8-3 15,-2 5 7-15,0 2-6 16,0-5 1-16,7-6-2 16,5-6 2-16,7-9-5 15,8-6 3-15,9-4-3 0,16-4-1 16,2-13-4 0,4-12-87-16,-9-7 75 15,-13-8 2-15,-12-7 18 0,-15 7 5 16,-9 11 36-16,0 16 37 15,-6 14-7-15,-9 3-21 16,-6 15-34-16,-3 19-14 16,-1 12 11-16,8 7-11 15,13-1-4-15,4-5 2 16,2-7-1-16,36-4-2 16,13-13-18-16,19-13-2 15,0-10-154-15,-10-35-131 0,-14-12-302 16</inkml:trace>
  <inkml:trace contextRef="#ctx0" brushRef="#br0" timeOffset="4087.69">10911 1931 74 0,'0'0'411'15,"0"0"-135"-15,0 0-89 16,0 0-114-16,0 0-53 16,0 0 5-16,-61 74 8 15,61-43-16-15,19-7-14 16,0-7 3-16,1-7-1 15,-4-8 1-15,1-2 13 16,-4-5 52-16,-1-17-28 16,-2-11-27-16,-10-7-9 15,0-2-7-15,0 5 0 16,-13 11-5-16,7 16 1 0,-3 10-24 16,-2 7-60-16,4 21-134 15,-2 7 14-15,9-1-212 16</inkml:trace>
  <inkml:trace contextRef="#ctx0" brushRef="#br0" timeOffset="4304.76">11297 1976 778 0,'0'0'205'15,"0"0"50"-15,0 0-115 16,0 0-91-16,0 0-49 0,0 0-9 15,-22 113 9 1,22-32 4-16,0 5-4 0,-3-1-4 16,-3-6-63-16,-5-15-73 15,-2-20-118-15,4-21 59 16,0-23-49-16,-3-7-107 16</inkml:trace>
  <inkml:trace contextRef="#ctx0" brushRef="#br0" timeOffset="5204.17">11106 2201 275 0,'0'0'392'0,"0"0"-222"16,0 0 33-16,0 0-168 15,0 0-35-15,0 0-8 0,66 20 8 16,4-11 0-16,6-7-21 16,0-2-78-16,-13 0 7 15,-8-14-51-15,-19 0 69 16,-17 1 33-16,-13 4 41 15,-6 8 82-15,0-1 76 16,-3 2-4-16,-15 2-76 16,-6 13-34-16,2 10 10 15,2 3-15-15,10 1-21 16,7 0-8-16,3-5-10 16,3-4-6-16,18-8 6 15,7-8-1-15,2-4-23 0,3-4-5 16,-2-16-16-1,-4-10-2-15,-6-5 11 0,-10-2 4 16,-4-6 32-16,-7 2 3 16,0 7 8-16,-7 12 36 15,-10 16 45-15,-11 6-29 16,-5 26-57-16,-6 19-5 16,6 10 13-16,5 2-5 15,13-1-5-15,12-6-4 16,3-8 0-16,18-9-10 15,24-11 10-15,19-10-8 16,18-12 1-16,7 0-55 16,2-29-10-16,-7-9 22 15,-15-13-150-15,-14-11 175 16,-18-7 19-16,-13 4 6 0,-18 15 11 16,-3 16 102-16,-12 20 41 15,-15 13-46-15,-8 1-66 16,3 12-15-16,5 8-23 15,8 6-3-15,12-1-2 16,7-1-4-16,10-3 2 16,18-4 2-16,8-1 1 15,10-5 1-15,-1 1-1 16,-2 0-1-16,-10 0-1 16,-8-2-2-16,-18 6 4 15,-7 4-1-15,0 6-1 16,-7 3-1-16,-9 5 3 0,7-9 0 15,-2-4-1-15,11-6 1 16,0-7-4-16,20-4-7 16,22-4 1-16,13 0 3 15,4-15-1-15,0-11-63 16,-13-9 70-16,-12-10-8 16,-7-13 9-16,-9-5 18 15,-3 0 2-15,-6 7 34 16,-6 20 1-16,-3 18 14 15,0 14-4-15,0 4-32 16,-3 12-33-16,-10 20-9 16,2 13 9-16,5 8-1 15,3 4 1-15,3 3-8 0,9 7 3 16,21-6-71 0,10-15-20-16,5-22-256 0,-6-24-95 15,-7-20 54-15</inkml:trace>
  <inkml:trace contextRef="#ctx0" brushRef="#br0" timeOffset="5475.56">12899 1826 729 0,'0'0'54'0,"0"0"25"16,0 0 79-16,0 0-114 15,-32 75-14-15,34-49 22 0,12-6-42 16,2-4 6-1,-4-8 4-15,-8-6 7 0,2-2-4 16,2 0-1-16,-5-2 19 16,3-19 15-16,-6-7-50 15,0-5 12-15,0 5-18 16,-3 8 1-16,-10 12-1 16,-1 8-15-16,-7 14-71 15,-6 20 7-15,2 10-23 16,1 4-158-16,5 1-148 15</inkml:trace>
  <inkml:trace contextRef="#ctx0" brushRef="#br0" timeOffset="6044.06">13026 2239 750 0,'0'0'175'16,"0"0"85"-16,0 0-183 15,0 0-20-15,0 0-55 16,0 0-2-16,-39-12-1 16,36 27 1-16,3-2 2 15,0-2-2-15,0-3 0 16,0-4-1-16,0-1-4 16,0-3 5-16,0 0 0 15,0 0 2-15,0 0 15 16,0 0-9-16,3-5 19 0,-3-10 4 15,0-4-30-15,0 4 6 16,0 6-6-16,0 4 1 16,0 5 7-16,-3 0-9 15,-14 0-6-15,-6 9 3 16,-9 7 3-16,0 3-3 16,-4 5 3-16,0 3 0 15,4 6 1-15,9-1-1 16,6 4-2-16,10-3 1 15,7-2-1-15,8-6 1 16,24-8-3-16,10-10 4 16,10-7 0-16,-3-7 1 0,2-15 5 15,-12-4 0-15,-6-6-1 16,-10-1 0 0,-6-5 4-16,-8-2-8 0,-9 1 8 15,0 10-3-15,0 11 4 16,0 12 15-16,0 6-10 15,-6 5-15-15,-7 22-21 16,-4 16 13-16,4 10 2 16,7 3-3-16,6 7-33 15,16 6-81-15,26-7-207 16,17-18-194-16</inkml:trace>
  <inkml:trace contextRef="#ctx0" brushRef="#br0" timeOffset="6661.25">14046 1927 677 0,'0'0'92'0,"0"0"-40"15,0 0 44-15,0 0-44 16,-36 90 67-16,17-45-54 0,5-5-30 15,10-7 7-15,4-4-12 16,0-11-10-16,0-6-12 16,7-7 4-16,7-5-6 15,2 0 9-15,2-3 2 16,3-21 9-16,-9-6-15 16,-5-6 4-16,-7-2-6 15,0 7-9-15,-10 11 16 16,-5 12-4-16,-6 8-10 15,-1 3-4-15,-1 19-6 16,4 7-3-16,6 7-1 16,5 5-56-16,6 3-55 15,2-1-212-15,0-7-262 16</inkml:trace>
  <inkml:trace contextRef="#ctx0" brushRef="#br0" timeOffset="6975.77">13886 2651 1040 0,'0'0'63'0,"0"0"128"16,0 0-134-16,0 0-52 16,0 0-5-16,0 0 0 15,-13 4 0-15,10 14 5 16,0 1 5-16,3-2 1 15,0-8-11-15,0-4 0 0,0-5 7 16,12 0-2-16,9-5 3 16,4-19 1-16,5-7-2 15,-8-5 1-15,-5-3-8 16,-11 2 10-16,-6 11-1 16,0 7 5-16,-6 14-14 15,-21 5-3-15,-14 26-69 16,-9 18-56-16,-2 4-264 15</inkml:trace>
  <inkml:trace contextRef="#ctx0" brushRef="#br0" timeOffset="8375.81">2963 2629 30 0,'0'0'58'0,"0"0"-43"15,0 0 19-15,0 0-34 16,0 0 0-16,0 0-11 16,-58 34-23-16,58-34 12 15,0 0 22-15,0 0 39 16,0 0 38-16,0 0 4 16,0 0-17-16,-3 0-30 15,-4 0-4-15,-2 0 37 16,3 2-1-16,-2 4-7 15,4-3-9-15,1-2-3 0,3 1 3 16,0-2-27-16,3 7-1 16,21 3 89-16,16 3-22 15,21 1-40-15,20 0-16 16,13-2-13-16,16-2-14 16,8-1 4-16,9-4-10 15,6-2 0-15,8-3-2 16,7 0 2-16,7 0-9 15,5 0-11-15,2 0 10 16,1 8 5-16,-5 1-14 16,-3 2 19-16,-4 5-5 15,-8-1 5-15,-3 4-1 16,2-2-7-16,1-3-37 0,0-3 5 16,6 0-10-1,-5-5-55-15,-1 0 74 0,-3-1 5 16,-7 1 1-16,-11 0 17 15,2-1 5-15,-8 1-1 16,-7 0 2-16,-9 1 2 16,-6-2 1-16,0 0 0 15,-3 2 2-15,0-4-2 16,0 3-2-16,0-2-1 16,-3 0-6-16,-3-4-3 15,0 2 10-15,-9-1-2 16,3 5 0-16,-1-1 3 0,2 3 0 15,-2 1 0 1,4-2-5-16,6 0 12 0,3-4-12 16,12 0 5-16,1-1 0 15,8-2 2-15,-3 0 0 16,1 0-2-16,-2 0-4 16,-1 0 4-16,-1 0 9 15,3 0-9-15,-6 0-3 16,4 0 3-16,-3-6 1 15,7 2-1-15,2-1-1 16,1-2 1-16,2-1 1 16,-1-1 1-16,4 4-2 15,-1 1 1-15,-4 2 0 0,-1 2-1 16,-3 0 10-16,-1 0-4 16,3 0 9-16,1 0-6 15,8 0-9-15,3 3 5 16,6 2-4-16,7-2 8 15,2 3 1-15,1-4-3 16,-3-1 7-16,-11 2-10 16,-3 0 17-16,-16 1-5 15,-10 2-11-15,-10 0 0 16,-17 0 5-16,-9 1 0 16,-10-4 14-16,-14 0-24 15,-15-3 8-15,-5 0 1 16,-14 0-9-16,-3 0 49 15,0 0-18-15,0 0-31 0,-16 0-70 16,-1-1-236-16</inkml:trace>
  <inkml:trace contextRef="#ctx0" brushRef="#br0" timeOffset="11367.69">4941 4032 524 0,'0'0'16'0,"0"0"101"0,0 0 64 16,0 0-74-16,0 0-58 15,0 0-19-15,0 0-16 16,-25-14-14-16,40 14 4 15,22 0 16-15,21 0 19 16,14-2-29-16,7-10-10 16,-6 0-8-16,-13 1-9 15,-20 2-43-15,-16 4 20 16,-15 5-13-16,-9 0 8 16,-21 0-7-16,-25 11 3 15,-17 4 20-15,-4 2 29 16,1-2 6-16,11-5-1 0,16-3 30 15,11-4 21-15,16-1-1 16,9-1 40-16,3-1-58 16,-3 9-11-16,0 9-26 15,-3 13 5-15,-4 17-5 16,-2 8 8-16,-2 6-8 16,-8 5 5-16,1-6-1 15,3-10-4-15,8-14 0 16,4-16-5-16,6-12-4 15,0-7-64-15,0-2-29 16,6-6 53-16,4-12 49 16,-7-10 8-16,-3-3-7 15,0 1 6-15,-7 2 3 0,-5 10 5 16,3 6 36 0,4 5 10-16,5 3 2 0,0-1-19 15,0 0-12-15,8-5-23 16,17-5-9-16,11-2-2 15,6 1-2-15,4 1 1 16,-1 4-3-16,-2 2-5 16,-6 4 6-16,-10 4-19 15,-7-1 10-15,-10 2-18 16,-7 0 25-16,-3 0 4 16,0 0 6-16,0 0 1 15,0 0 2-15,0 0 9 0,0 0 3 16,0 0-14-1,0 0-2-15,0 0 2 0,0 0-4 16,0 0-2 0,0 0 0-16,0 0 2 0,0 0-4 15,0 0-9-15,0 0 3 16,0 0 10-16,0 0-17 16,0 0 12-16,0 0 3 15,3 0 0-15,0 0-5 16,0 0 1-16,3 0 6 15,1-1 5-15,-4-1-1 16,3 2-4-16,-3 0 2 16,-1-3-2-16,-2 3 6 15,0 0-6-15,0 0 4 16,0 0-11-16,0 0-1 0,0 0-49 16,0 0-35-16,0 0 16 15,0 3-11-15,0 6 50 16,0 4-68-16,0 1-7 15,0 1-27-15,0-1-66 16</inkml:trace>
  <inkml:trace contextRef="#ctx0" brushRef="#br0" timeOffset="11840.45">5335 4244 270 0,'0'0'75'0,"0"0"120"16,0 0-69-16,0 0-54 15,0 0 1-15,0 0-11 16,0-20-18-16,0 20-22 16,0 0-8-16,0 0 1 15,-3 0-14-15,3 0 3 16,0 0 5-16,0 0-4 15,0 0 15-15,0 0 3 16,0 0-3-16,0 0-5 16,0 0-4-16,0 0-7 15,0 0-2-15,0 0 2 0,0 0-5 16,0 0 1 0,0 0-1-16,0 0 1 0,0 0 0 15,0 0-5-15,0 0 1 16,0 0-14-16,0 0 1 15,0 0 5-15,0 0 10 16,0 0-4-16,0 0-1 16,0 0-14-16,0 0 12 15,0 0-18-15,0 0-4 16,0 0-12-16,0 0-1 16,0 0-11-16,0 0-71 15,-7 9-75-15,-1 4 102 16,-7-4-144-16</inkml:trace>
  <inkml:trace contextRef="#ctx0" brushRef="#br0" timeOffset="13025.1">5362 4375 166 0,'0'0'111'16,"0"0"28"-16,0 0 37 16,0 0-80-16,0 0 45 15,0 0 12-15,0-26-28 16,0 24-10-16,0 2-43 0,-3 0-41 16,-1 0-20-16,-1 0-11 15,-4 3-4-15,0 13-5 16,2 6 7-16,4 10 2 15,3 1-16-15,7 2 6 16,14-3-3-16,6-7-28 16,4-10 13-16,-1-10 15 15,3-5 13-15,-3-3 4 16,-5-18-4-16,-1-8 0 16,-12-5 1-16,-6-1-1 15,-6-3-1-15,-26 1-1 16,-12 7-34-16,-7 8 5 0,2 12 17 15,4 10-11-15,0 10-6 16,12 16-82-16,8 7-47 16,16 0-62-16,3-7-118 15</inkml:trace>
  <inkml:trace contextRef="#ctx0" brushRef="#br0" timeOffset="13384.56">5656 4332 656 0,'0'0'164'0,"0"0"-14"15,0 0 90-15,0 0-157 16,0 0-47-16,0 0-10 16,-23-11-23-16,23 11-3 0,0 0-3 15,11 0-19-15,14 7-11 16,8 12 30-16,3 7 3 15,0 4 14-15,-11-2-13 16,-6-1-1-16,-11-4 0 16,-8-1 3-16,0-2-3 15,0-7 1-15,-8-1-1 16,1-10 14-16,4 1-5 16,3-3-1-16,0-3 18 15,0-27 1-15,15-20-20 0,10-9-7 16,17 0-26-1,13 12-7-15,5 19-84 0,1 18-131 16,-13 10-68-16,-14 1-159 16</inkml:trace>
  <inkml:trace contextRef="#ctx0" brushRef="#br0" timeOffset="14539.63">7059 4342 481 0,'0'0'70'0,"0"0"200"16,0 0-114-16,0 0-124 15,-107-12-26-15,71 35-3 16,0 5 0-16,8 2 6 16,9-4-9-16,11-4-3 15,8-8-11-15,0-7-43 16,27-6 29-16,6-1 28 15,12-6 9-15,-1-19 1 16,-2-1 1-16,-6-4-5 16,-9 0 1-16,-8 5 3 15,-5 5-2-15,-11 7 16 16,-3 10 5-16,0 3-29 16,0 5-11-16,0 20-17 0,-5 6 28 15,5 2 0-15,0-6-10 16,9-8-21-16,15-9 16 15,6-10 15-15,6 0 4 16,5-11 2-16,-2-11-4 16,0-4 13-16,-5-1-9 15,-8 2 12-15,-7 2 29 16,-7 7-27-16,-5 6 0 16,-7 8 0-16,0 2-20 15,0 2-10-15,0 18-40 0,6 6 50 16,5-1 0-1,8-3-20-15,5-10-11 0,10-10 29 16,2-2-6 0,3-6 5-16,1-17 3 0,-7-2 0 15,-5 1 1-15,-11 3 15 16,-8 2 17-16,-6 8 6 16,-3 6-6-16,0 3 0 15,0 2-33-15,0 13-34 16,-6 13 29-16,3 10-3 15,3 0 5-15,0-4-33 16,16-8-41-16,5-10 28 16,3-11-21-16,6-3 63 15,-2-11 7-15,-1-14 6 16,-2-1 33-16,-1-3 31 0,-9 2 10 16,0 2 30-16,-9 5-2 15,-6 7-33-15,0 8-5 16,0 5-15-16,0 4-51 15,-6 30-4-15,-9 24-3 16,6 27-4-16,9 22 9 16,0 17-2-16,9 11 3 15,12 4-1-15,1-5 1 16,-10-17-1-16,-6-17 1 16,-6-24 30-16,-9-22-17 15,-25-21 11-15,-12-18-4 16,-14-15-12-16,-1-23-2 0,0-34-5 15,9-31-4-15,19-21-26 16,24-4 0-16,18-3-18 16,52 11-28-16,30 14-43 15,33 10-151-15,19 13-264 16</inkml:trace>
  <inkml:trace contextRef="#ctx0" brushRef="#br0" timeOffset="15027.93">9680 4209 1020 0,'0'0'21'0,"0"0"83"15,0 0 31-15,0 0-108 16,0 0-24-16,112-68-3 16,-58 68-14-16,-2 0-5 15,-6 5-1-15,-13 12-42 16,-15 5 11-16,-8 3 16 16,-10 0 13-16,0 2 4 15,-16-5 16-15,-4-5 2 0,7-5 6 16,1-9 8-1,5-1 34-15,7-2-5 0,0 0 11 16,0-12 11-16,16-15-25 16,8-14-33-16,11-5-7 15,6 0 0-15,2 5-3 16,-7 7 5-16,-15 17-2 16,-9 10 6-16,-12 7-5 15,0 23-1-15,-6 20-16 16,-9 14 16-16,0 2 17 15,-1-3-17-15,9-5-3 16,7-8-1-16,0-5-31 16,32-12-106-16,23-18-162 15,17-8-68-15</inkml:trace>
  <inkml:trace contextRef="#ctx0" brushRef="#br0" timeOffset="15417.97">10372 4359 690 0,'0'0'91'16,"0"0"136"-16,0 0-113 15,0 0-26-15,0 0-77 16,0 0-5-16,42 7-3 16,0-7 0-16,-2 0-3 15,-4 0-13-15,-11 8 2 16,-11 4 9-16,-4 5-35 0,-10 4 3 15,0 1 26-15,-7 0 8 16,-7-4 7-16,5-7-3 16,2-5 2-16,7-6 35 15,0 0 14-15,0-2 16 16,13-18-16-16,14-11-31 16,9-7-19-16,1 3-4 15,-1 7 2-15,-9 9-6 16,-8 11-2-16,-9 8-8 15,0 6 3-15,-6 25-31 16,-1 13 38-16,-3 7-9 16,0 2-24-16,-7-1-34 15,-4-4-59-15,8-13-185 16,3-11-226-16</inkml:trace>
  <inkml:trace contextRef="#ctx0" brushRef="#br0" timeOffset="15838.08">11318 4349 1007 0,'0'0'32'0,"0"0"102"16,0 0-51-16,0 0-22 16,0 0-61-16,0 0 3 15,48-8-3-15,17 6 24 0,10-2-17 16,-1-3-6-1,1-2-1-15,-11 1-21 0,-14-1-9 16,-15-2-61-16,-18-1 58 16,-17-5 23-16,-13-3-32 15,-19 2 6-15,-7 3 32 16,-4 5 4-16,10 6 18 16,8 1 32-16,11 2 0 15,11 1 7-15,3-2-20 16,0 2-1-16,3 0-25 15,27 0-7-15,12 6 3 16,10 12-1-16,3 7 2 16,-7 1-8-16,-11 3 0 15,-21 3-4-15,-11 4 4 16,-8 3-7-16,-28 4 6 0,-11-2-18 16,-1-1-51-16,10-7-77 15,18-8-134-15,15-11-175 16</inkml:trace>
  <inkml:trace contextRef="#ctx0" brushRef="#br0" timeOffset="16114.82">12762 4183 810 0,'0'0'175'0,"0"0"-38"16,0 0 6-16,0 0-41 0,0 0-50 15,0 0-18-15,-45-13-17 16,18 14-17-16,-7 20 0 16,-8 13 8-16,-1 10 3 15,7 8 11-15,6 0 3 16,14-5-15-16,10-12-5 16,6-10-5-16,16-8-4 15,32-11-1-15,28-6-31 16,21-6-7-16,6-19-89 15,0-7-237-15,-13-6-246 16</inkml:trace>
  <inkml:trace contextRef="#ctx0" brushRef="#br0" timeOffset="17037.93">15420 4130 156 0,'0'0'36'0,"0"0"68"16,0 0 41-16,0 0-37 15,0 0-42-15,0 0 1 16,-24-3 18-16,21 3 18 16,3 0-2-16,-3 0-1 15,3 0 3-15,0 0-41 16,0 0-24-16,0 0-14 15,0 0 5-15,3 0-28 16,30 0 0-16,32 0 12 16,44 0 15-16,39-7 10 15,34-4-31-15,18-3-6 0,12-2 5 16,1 4-5-16,-10-3-1 16,-28 1 0-16,-34-1-11 15,-38 1-5-15,-42 1 6 16,-31 5-1-16,-21 4 7 15,-9 1 4-15,-3 3-15 16,-23 0-14-16,-14 0-69 16,-18 17-9-16,-16 5-85 15,-13 0-75-15,-13 0-145 16</inkml:trace>
  <inkml:trace contextRef="#ctx0" brushRef="#br0" timeOffset="17419.62">15816 4250 403 0,'0'0'38'0,"-128"0"103"16,73 0 42-16,13 0-39 16,14 0-50-16,8 2-9 15,13-2-15-15,7 1-26 16,0-1-1-16,0 0-24 15,7 0-3-15,42 2-3 16,39 1-1-16,41 3 33 16,33-3-14-16,19-2-27 15,9 1 5-15,2-2-5 16,-1 1-4-16,-6-1 3 0,-9 0 3 16,-18 0-6-16,-34 0-2 15,-42-7 2-15,-42 0 4 16,-22 2-2-16,-15 2 3 15,-3 1 12-15,0-1-11 16,-13 0-6-16,-10-6 0 16,-9 1-101-16,0-1-22 15,-5 1-74-15,7 0-113 16,9-3-91-16</inkml:trace>
  <inkml:trace contextRef="#ctx0" brushRef="#br0" timeOffset="17781.59">17148 3710 665 0,'0'0'16'0,"0"0"208"16,0 0-31-16,0 0-87 16,0 0-27-16,0 0-30 15,-53-28-5-15,53 28-10 16,0 0-20-16,0 0-4 15,0 0-10-15,0 0 0 16,20 18-12-16,13 12 12 16,12 8 30-16,9 14-21 15,4 6-9-15,-1 3 15 16,-8 6-8-16,-14-6-6 16,-9-5 0-16,-19 1 5 0,-7-2-1 15,-17 6-3-15,-28 2 6 16,-17-1 9-16,-6-3-15 15,6-5 7-15,2-4-6 16,10-1 0-16,11-6-6 16,16-6-77-16,13-12-75 15,10-17-310-15</inkml:trace>
  <inkml:trace contextRef="#ctx0" brushRef="#br0" timeOffset="20488.12">15374 3626 250 0,'0'0'488'15,"0"0"-479"1,0 0 22-16,0 0-1 0,0 0-11 16,0 0-15-16,-20 54 18 15,32-54 66-15,12-9-24 16,9-20 13-16,5-12-38 16,7-7-24-16,-5-2 10 15,-5 0-19-15,-8-3 7 16,-11 0-6-16,-10 5-6 15,-6 15 13-15,0 13-4 16,0 15-1-16,0 5-9 16,-6 14-25-16,-1 19 12 15,7 10 6-15,0 3 8 0,16-7-2 16,11-9-4 0,4-9-13-16,5-8 16 0,0-12 2 15,4-1 5-15,-1-10-3 16,-4-14 1-16,-5-3 6 15,-7-6-7-15,-8-4-2 16,-9-7 16-16,-6-2-11 16,0 5 7-16,-9 5 11 15,0 15-10-15,-1 11 21 16,5 7-17-16,2 3-17 16,0 10-6-16,1 13 5 15,2 9 1-15,0 3 4 0,0 0-3 16,0-7 5-16,6-9-4 15,1-7-2-15,0-7 3 16,-4-3 10-16,3-2-4 16,6 0 17-16,5-3 0 15,12-17 5-15,1-10-8 16,1-8 0-16,-1-4-8 16,-3 4-14-16,-7 8 5 15,-8 11-6-15,-6 13-2 16,-2 6 2-16,2 0-28 15,4 15-37-15,3 9 56 16,7 5-3-16,-2-7 9 16,-5-6 2-16,-3-8-4 15,-3-5 3-15,0-3 4 16,2 0-1-16,6-2 16 0,9-15 0 16,-1-6-3-16,6-5-6 15,-7 1-1-15,-2 3-6 16,-6 8-1-16,-6 10 0 15,-4 6 0-15,3 12-10 16,3 17-31-16,3 11 40 16,6 0 1-16,4-8-5 15,-4-9 4-15,4-9-15 16,-1-11 14-16,1-3-2 16,0-11 4-16,3-17 3 15,-4-5-1-15,-2-6 2 16,-7-7-4-16,-7-4 0 15,-5-9 13-15,-1-7-12 16,0 4 10-16,0 12 13 0,0 21-18 16,0 20 50-16,-1 9-46 15,-1 0-5-15,1 27-10 16,1 18 9-16,0 22-4 16,6 18 10-16,6 14 18 15,-3 10-15-15,-6 7-7 16,-3 0-2-16,0-9-8 15,0-17 2-15,-6-23-36 16,3-30-44-16,3-20 15 16,0-17-19-16,0-11 13 15,0-32 64-15,0-23-59 0,6-16-47 16,0-11 42 0,0-7 47-16,0 3 26 0,2 15 41 15,2 20 10-15,-1 25 31 16,-2 17 11-16,3 9-70 15,5 0-10-15,8 2-7 16,7 5-5-16,-1 4-1 16,3 0 0-16,-7 0-3 15,-1 4 0-15,-12 9 0 16,-3 5 1-16,-3 7 2 16,-6 3-5-16,-9 3-1 15,-12-1 6-15,-6-4 8 0,5-6 26 16,4-9-17-1,12-6 0-15,6-5-11 0,0 0 6 16,12-6-9-16,12-20 19 16,13-11-19-16,8-12-3 15,-6-9-18-15,4-5-5 16,-8-9 16-16,-3-8 7 16,1-4 8-16,-10 6 16 15,-3 11-5-15,-14 23 18 16,-3 22 3-16,-3 15 6 15,0 7-11-15,0 0-27 16,0 0-8-16,-3 6-2 16,-3 21 2-16,-4 12 1 15,5 18 2-15,5 14 5 16,0 4 2-16,5 0-4 0,11-11-6 16,0-12 0-1,10-15-7-15,-1-12 2 0,5-14-27 16,9-11 17-16,7 0 12 15,-1-17-21-15,-5-15 3 16,-9-9-30-16,-11-9 23 16,-7-9 17-16,-6-3-8 15,-4 11 19-15,-3 14 0 16,0 18 3-16,0 11 31 16,0 8-26-16,0 0-5 15,0 0 7-15,0 0-10 16,0 0 0-16,0 0 8 0,0 0-8 15,0 0 12 1,0 0 0-16,0 0-1 0,0 0 12 16,0 0-18-16,0 0 4 15,0 0 9-15,0-1-11 16,0 1 2-16,0 0-3 16,0-1-4-16,0-1 10 15,0 2-12-15,0 0 2 16,0 0-1-16,0 0 1 15,0 0-2-15,0 0 0 16,0 0 0-16,0 0-8 16,0 0 8-16,0 0-2 15,0 0 2-15,0 0 0 0,0 0 3 16,0 0-5 0,0 0 6-16,0 0-8 0,0 0 4 15,0 0 0-15,0 0 3 16,0 0-3-16,0 0 0 15,0 0 0-15,0 0 4 16,0 0-5-16,0 0 1 16,0 0-3-16,0 0 3 15,0 0-7-15,0 0-3 16,0 19-25-16,0 6 31 16,2 6-6-16,1 0 10 15,0-7-1-15,2-5-2 0,2-6-16 16,2-6 3-1,0-2 6-15,8-5 10 0,10 0-1 16,11-5 1-16,7-15-11 16,1-3-31-16,-7-4 3 15,-8-3 7-15,-7 0 9 16,-14 1 23-16,-4 8 9 16,-6 6 6-16,0 11 21 15,0 3 0-15,0 1-18 16,0 0-1-16,0 0-9 15,0 0-7-15,0 0 10 16,0 0-10-16,0 7 3 16,0 12 5-16,0 9 6 15,-3 9 6-15,3 15 9 16,0 17-16-16,0 13 1 0,12 11 9 16,5 6-23-16,-1-3 5 15,-3-3-4-15,-2-6-2 16,-11-15 0-16,0-14 0 15,-32-16 5-15,-11-13 1 16,-9-5 2-16,-6-10 1 16,-9-11-1-16,6-3-1 15,10-14-4-15,8-22-2 16,16-18 3-16,19-16-4 16,8-7-24-16,32-1-17 15,23 8-19-15,13 8 10 16,7 10-57-16,-3 11-36 0,-17 2-178 15,-19 3-335-15</inkml:trace>
  <inkml:trace contextRef="#ctx0" brushRef="#br0" timeOffset="21958.57">15501 2271 546 0,'0'0'103'16,"0"0"-79"-1,0 0 55-15,0 0-15 0,-11 80 74 16,8-37-30-16,3 1-69 16,0-4 13-16,0-8-5 15,0-11-40-15,0-10-7 16,3-6 5-16,1-5 2 16,5 0 21-16,8 0 3 15,5-17 2-15,5-15-1 16,2-14-20-16,0-7-5 15,-5-1 4-15,-6 14-6 16,-7 12-2-16,-5 17-3 16,-4 11-5-16,1 2 5 15,5 21-58-15,1 12 41 16,5 2 17-16,0-3 0 0,4-8 0 16,-1-8-1-16,2-9 1 15,0-9 1-15,-1 0-1 16,6-11 17-16,2-9 4 15,3-7-17-15,1-5 12 16,-5-1-11-16,-1 3-4 16,-6 4 8-16,-5 12-9 15,-5 8 0-15,-5 6-3 16,6 9 1-16,2 21-17 16,8 10 16-16,0 2 6 15,1-5-5-15,2-8 2 16,-3-11-7-16,2-10 0 0,-3-8 6 15,3 0 1-15,1-9 1 16,-4-13 2-16,3-5-3 16,-8-2 0-16,-1-4 0 15,-4-3-1-15,-2 4 0 16,-3 8 0-16,-3 11 0 16,0 11 1-16,3 2-3 15,0 9-14-15,7 14-30 16,2 5 43-16,6-3 7 15,-2-3-6-15,7-6-2 16,-3-9-7-16,2-5 0 16,-6-2 11-16,1 0 1 15,2-16 12-15,-3-3-10 0,-4-4 3 16,3-3-3 0,-9 1-1-16,0 6 5 0,-6 8-4 15,0 6-1-15,0 5 13 16,0 0-14-16,0 13-20 15,6 4 17-15,8 2 3 16,5-3 0-16,7-6 0 16,3-9 1-16,1-1-1 15,1-8 1-15,2-14 2 16,-3-5-1-16,-7-4-1 16,0-3 10-16,-11-5-5 15,-5 1 18-15,-4 9 15 0,-3 9 0 16,0 10 3-16,0 10 13 15,-4 0-29-15,-2 0-24 16,-3 17-2-16,-2 5 0 16,8 7-6-16,3-2 6 15,8 4 0-15,14-4-3 16,13 4 3-16,-2-6-1 16,0-6 1-16,-4-2-12 15,-14-7 7-15,-9-3 4 16,-6-4-1-16,0 5 1 15,-15 2-21-15,-15-2 21 16,-10 2-5-16,3-6-8 16,4-4-10-16,9-4-23 15,13-24-1-15,11-22 3 16,17-22-45-16,24-13-29 0,18 1 57 16,2 5-14-16,-6 14 76 15,-7 15 48-15,-11 11 20 16,-8 19 41-16,-12 11-5 15,-3 9-34-15,7 8-46 16,2 23-12-16,9 17 19 16,-2 15-9-16,-8 8-21 15,-7 7 5-15,-10-2-4 16,-5-6-4-16,0-9-67 16,-4-16-97-16,0-21-89 15,4-21-79-15,0-6 12 16</inkml:trace>
  <inkml:trace contextRef="#ctx0" brushRef="#br0" timeOffset="22096.44">17313 2121 476 0,'0'0'227'0,"0"0"54"15,0 0-143-15,0 0-47 16,0 0-46-16,0 0-31 16,91-8 1-16,3 1-6 15,19-3-9-15,8 3-129 16,-13-8-274-16</inkml:trace>
  <inkml:trace contextRef="#ctx0" brushRef="#br0" timeOffset="22796.31">20687 3634 379 0,'0'0'90'0,"0"0"193"16,0 0-114-16,0 0 10 15,-3-74-81-15,-8 60-17 16,0 7-16-16,3 5-18 16,5 2 3-16,0 0-25 15,0 0-10-15,-3 0 11 16,-15 16-20-16,-7 18-5 16,-11 17 8-16,-3 18-1 15,-1 12 9-15,5 14-10 16,2 6-6-16,7 3 11 0,-4 3-10 15,6-16-3-15,5-9 1 16,1-9-4-16,4-19-25 16,7-15-32-1,3-16-31-15,4-13-60 0,-4-10-185 16,0-25-101-16</inkml:trace>
  <inkml:trace contextRef="#ctx0" brushRef="#br0" timeOffset="22953.71">20038 4138 899 0,'0'0'161'0,"0"0"100"16,0 0-187-16,86-68-61 15,-4 43 10-15,18-2-23 0,13 4 0 16,8 1-2-16,0 2-61 16,-7 0-75-16,-16-4-266 15,-27 1-107-15</inkml:trace>
  <inkml:trace contextRef="#ctx0" brushRef="#br0" timeOffset="23143.72">21068 3677 615 0,'0'0'232'0,"0"0"46"15,0 0-131-15,0 0-76 16,0 0-52-16,0 0 27 16,-95 128-15-16,74-60 7 15,1 9-15-15,0 4 14 0,-6-2-31 16,2-7-5-1,5-16-2-15,9-17-38 0,10-20-53 16,11-19-61-16,39-14-147 16,23-24-127-16</inkml:trace>
  <inkml:trace contextRef="#ctx0" brushRef="#br0" timeOffset="23525.25">21226 3963 712 0,'0'0'77'16,"0"0"180"-16,-80-8-142 15,65 8-55-15,13-2-31 16,2-1-22-16,8-2-7 16,25-1 0-16,10 0-33 15,9-1 11-15,-6 5-17 0,-10 2 8 16,-7 0 15-16,-16 4-2 16,-9 9 18-1,-4 2 3-15,0 4 5 0,-14-1-2 16,-3-2 10-16,4-7-2 15,7-4 10-15,4-5 4 16,2 0 1-16,2-3 27 16,23-19-31-16,11-13 1 15,7-3-22-15,-1 5 1 16,-9 10 0-16,-16 12-5 16,-8 8 0-16,-9 3 7 15,0 3-7-15,-1 19-4 16,-15 10 4-16,-2 2 5 0,0 1-5 15,3-3-7 1,2 0-34-16,6-3-72 0,7-3-102 16,32-6-199-16,17-10 149 15</inkml:trace>
  <inkml:trace contextRef="#ctx0" brushRef="#br0" timeOffset="23944.35">21669 4076 566 0,'0'0'43'0,"0"0"-11"16,0 0 28-16,0 0 6 0,0 0 20 15,0 0 34-15,-39 0-83 16,45 0-26 0,13 3 25-16,3 5-14 0,5 3 1 15,-7 1-12-15,-5 2-11 16,-1 3 0-16,-11 0 4 15,-3 2-4-15,0-1 3 16,-3-3-3-16,-12-1 0 16,3-4 7-16,3-6-4 15,6-1 4-15,3-3 5 16,0 0 31-16,0-7 38 16,22-18-36-16,11-9-35 15,12-4 0-15,1 3-1 16,-1 8 14-16,-6 11-6 0,-9 5-13 15,-14 10 7-15,-4 1-11 16,-6 5-4-16,-2 18 3 16,-4 7-2-16,0 3-8 15,0 3-14-15,-9-3-13 16,-5 1-20-16,2-7-67 16,-1-9-126-16,8-11-129 15</inkml:trace>
  <inkml:trace contextRef="#ctx0" brushRef="#br0" timeOffset="24196.02">22223 3595 1173 0,'0'0'33'16,"0"0"70"-1,0 0-45-15,0 0-23 0,0 0-34 16,0 0 18-16,100 122 39 15,-33-58-48-15,-3 10 7 16,-2 8-3-16,-12 6-10 16,-20-3-4-16,-30-7-6 15,-15-6-13-15,-47-7-20 16,-16-2-32-16,-12-12-31 16,2-10-87-16,9-18-217 15</inkml:trace>
  <inkml:trace contextRef="#ctx0" brushRef="#br0" timeOffset="24800.12">23327 4143 700 0,'0'0'122'0,"0"0"187"0,0 0-142 15,0 0-73-15,0 0-13 16,0 0-27-16,-16 3-10 15,16-3-2-15,29 3-22 16,41-2-5-16,37 0-10 16,28-1-3-16,6 0 3 15,-2 0-5-15,-12-2-10 16,-23-6 4-16,-29 1-38 16,-35 3 10-16,-25-2 14 15,-15-6 10-15,-14-7 0 16,-21-9-81-16,-16-5 37 15,-6 1 44-15,2 7 2 0,10 5 8 16,11 7 2-16,13 6 2 16,12 5 21-16,8 0-6 15,1 2 12-15,0 0-16 16,9 0-9-16,18 2 5 16,10 13-4-16,10 10-6 15,-2 5 9-15,-6 5-8 16,-7 3-2-16,-13 0 6 15,-12 4-6-15,-7 1-1 16,-10 4-2-16,-21 3-18 16,-8-4-8-16,0-2-32 15,9-9-31-15,15-11-125 0,15-8-176 16,33-11-258 0</inkml:trace>
  <inkml:trace contextRef="#ctx0" brushRef="#br0" timeOffset="25175.12">25049 3842 1190 0,'0'0'40'0,"0"0"125"16,0 0-88-16,0 0-17 16,0 0-34-16,0 0 7 15,0-14-24-15,0 14-3 16,0 0-1-16,0 10-5 0,0 18 0 15,0 18 15-15,0 5 0 16,0 4 3-16,-12 2-12 16,-4-3-4-16,-2-5 6 15,-4-3-2-15,2-13-1 16,7-6 2-16,1-10-4 16,8-7 7-16,2-5-9 15,2-3 15-15,0-2-5 16,0 1 5-16,15 1-7 15,18-1-6-15,13 0-2 16,11-1 7-16,-1 0-8 16,-2 0-10-16,-9-1-12 0,-8-2-59 15,-10 3-25-15,-8 0-94 16,-7-1-425-16</inkml:trace>
  <inkml:trace contextRef="#ctx0" brushRef="#br0" timeOffset="26429.46">28320 2059 498 0,'0'0'21'15,"0"0"92"-15,0 0 105 16,0 0-102-16,0 0-77 16,0 0-24-16,0 0-1 15,166-17 10-15,-51 9-9 16,-7 0-15-16,-25 4-2 15,-28 1-35-15,-28 1-3 16,-23 2 3-16,-10 0 20 16,-42 5-52-16,-31 13 69 15,-24 5 4-15,-8 6 9 16,-9 5-8-16,-1 6 23 0,8 7 12 16,12 4-8-1,20 6 7-15,25 8-6 0,15 13 2 16,10 17-1-16,4 13 20 15,2 19-10-15,4 10-7 16,-6 13-8-16,-5 15-1 16,-6 14-6-16,-10 14-6 15,-9 11 1-15,-5 5 3 16,-9-6 0-16,-6-6 25 16,-3-1-17-16,-3-9 7 15,3-5 5-15,11-15 2 16,11-27-1-16,21-19-17 15,19-22-5-15,18-16-10 16,9-15-9-16,36-21-5 0,17-16-4 16,23-29-27-16,20-11-10 15,20-40-27-15,23-20-54 16,13-10-21-16,1-5-333 16</inkml:trace>
  <inkml:trace contextRef="#ctx0" brushRef="#br0" timeOffset="27444.24">28394 3747 514 0,'0'0'33'16,"0"0"33"-16,0 0 118 16,0 0-120-16,0 0 28 15,0 0-14-15,-30 38-29 0,37-38-7 16,23-11 9-16,15-21 7 15,11-14-24-15,4-7-14 16,-7-5-16-16,-8-1 1 16,-10-8-1-16,-11-8 4 15,-14-2-5-15,-6 8 3 16,-4 19-2-16,0 25 2 16,0 21-6-16,-7 4 0 15,-8 29-11-15,-6 22 9 16,-1 16-4-16,10 2 6 15,12-5-5-15,0-10-6 16,12-8 5-16,12-12-6 0,6-12-26 16,2-13 19-16,4-9 16 15,1 0 3-15,-4-12 8 16,-3-9-8-16,-7 0 16 16,-7-3-12-16,-7 3 9 15,-2 7 3-15,-5 7-12 16,-2 7-4-16,0 4-1 15,1 25-39-15,5 10 37 16,6 9 3-16,7-6 1 16,7-6-1-16,2-10-16 15,3-10 7-15,1-13 8 16,-1-3 1-16,-1-3 0 16,-2-17 23-16,-1-4-9 0,-4-1 13 15,-4 5-14 1,-7 6-5-16,-5 8-4 0,-4 6-4 15,2 0 0-15,-1 0-5 16,7 11-3-16,4 6 6 16,1 2-4-16,3-1-18 15,1-2-5-15,-2-4-47 16,-2-2-76-16,-4-1-85 16,-9-1-4-16,-3 2-30 15</inkml:trace>
  <inkml:trace contextRef="#ctx0" brushRef="#br0" timeOffset="28038.77">28192 4151 689 0,'0'0'74'16,"0"0"262"-16,0 0-260 15,0 0-40-15,0 0-27 16,0 0-7-16,27-14-2 16,-5 14 0-16,5 0-8 15,1 9-2-15,-1 15-9 16,-4 5-5-16,-13 4 5 16,-5 2-6-16,-5-3 2 15,-3-1 11-15,-13-6 12 16,-1-7 1-16,3-5-1 0,6-7 1 15,5-4 13 1,3-2 0-16,0 0 16 0,0-10 18 16,0-15-29-16,14-9-18 15,3 1-1-15,4 5-5 16,-2 8 4-16,-4 6-5 16,-4 8 0-16,-4 6 5 15,-4 0-8-15,0 8 0 16,1 15 9-16,2 7 0 15,0 6 1-15,3-4-1 16,0-4-27-16,7-4-45 16,7-15-102-16,14-6-18 15,9-3-10-15,10-14-60 16</inkml:trace>
  <inkml:trace contextRef="#ctx0" brushRef="#br0" timeOffset="28426.75">28780 4267 23 0,'0'0'489'15,"0"0"-374"-15,0 0 80 0,0 0-67 16,0 0-7-16,-84 13-54 16,83-13-28-16,1 0-13 15,3 0-26-15,27 0 0 16,17-10 0-16,17-5 7 16,7-5-7-16,-3 6-26 15,-7 0-38-15,-14 6-4 16,-18 2 55-16,-12 4-60 15,-17 0 73-15,-3 0 48 0,-24-5-2 16,-10 2-28-16,-2 0 7 16,5 2 9-16,5-1-20 15,13 4 15-15,8-3-9 16,8 3-6-16,0-2-14 16,6 0-10-16,18 2 10 15,11 0 2-15,5 0 2 16,-1 17-4-16,-10 6-2 15,-6 5 2-15,-11 3-2 16,-8 0-1-16,-4-1 2 16,0 1-5-16,-10-3-42 15,-7-3-48-15,5-5-96 16,9-12-96-16,3-8-170 0</inkml:trace>
  <inkml:trace contextRef="#ctx0" brushRef="#br0" timeOffset="28649.75">29560 4212 107 0,'0'0'913'16,"0"0"-730"-16,0 0-13 15,0 0-132-15,0 0-16 16,0 0-14-16,-78 29-5 16,33 4 1-16,5 4-4 15,11-1 6-15,13 0-12 16,16-5 3-16,0-3-10 15,30-9 5-15,17-13-27 16,11-6-10-16,13-16 19 16,2-18-101-16,-4-10-105 15,-9-11-495-15</inkml:trace>
  <inkml:trace contextRef="#ctx0" brushRef="#br0" timeOffset="28951.18">30068 3272 896 0,'0'0'1'0,"0"0"220"16,-10-79-94-16,10 57-52 16,-1 11-17-16,-2 6-12 0,-2 5-7 15,-3 0-34 1,-6 20-5-16,-4 22-2 0,-3 25-3 15,5 13 5 1,5 12 8-16,2 7-8 0,-3-4 0 16,-1-7 0-16,-4-16-9 15,1-19-28-15,1-21-69 16,3-18-50-16,1-14-97 16,-3-3 49-16,0-28-149 15,-2-12 97-15</inkml:trace>
  <inkml:trace contextRef="#ctx0" brushRef="#br0" timeOffset="29244">29768 3604 132 0,'0'0'191'0,"0"0"7"16,0 0-57-16,35-74-76 16,8 64-20-16,12-1-13 15,8 2-9-15,3 1-23 16,-2 1-15-16,-4-3-57 16,-11-3-34-16,-10-3-3 15,-13 0 96-15,-8-5 13 16,-12 1 26-16,-6 5 94 15,0 2-23-15,0 7 39 16,-4 3-6-16,-8 3-66 16,-3 0-17-16,-7 15-9 15,-2 16-14-15,3 10 6 16,0 11 12-16,6 12-19 16,8 5-1-16,4 0-21 15,3-3-1-15,0-12-13 0,6-17-103 16,13-12-20-16,8-17-68 15,7-8-35-15,2-20-154 16</inkml:trace>
  <inkml:trace contextRef="#ctx0" brushRef="#br0" timeOffset="29648.6">30389 3567 114 0,'0'0'331'16,"0"0"-199"-16,0 0 17 15,0 0-86-15,0 0 5 16,0 0 7-16,-63-16 12 15,63 15-68-15,8-1-12 16,16 0-9-16,6 2 2 16,1 0-18-16,-4 0-17 15,-10 0 13-15,-6 14 7 0,-8 4-13 16,-3 5 6-16,0 2 11 16,-9-1 11-16,-6 0 5 15,2-7-5-15,4-7 0 16,8-4 0-16,1-6 0 15,0 0-32-15,11-14-24 16,11-12 56-16,10-10 10 16,4-10-7-16,-2-2 4 15,-3 4 24-15,-10 15 45 16,-10 12 0-16,-10 12-2 16,-1 5-11-16,-3 5-56 0,-14 19 1 15,-2 8-5-15,2 4 5 16,5 2-6-16,5-1-1 15,3-2-1 1,4 1-25-16,9-3-37 0,22-8-136 16,11-13 59-16,0-12-245 15</inkml:trace>
  <inkml:trace contextRef="#ctx0" brushRef="#br0" timeOffset="29874.7">30673 3375 642 0,'0'0'126'0,"0"0"206"15,0 0-211-15,0 0-58 0,0 0 9 16,0 0-64-16,-60-54-8 16,73 57-10-16,22 18 10 15,14 12 4-15,5 8 8 16,-2 7-12-16,-15 5 3 16,-15 2-3-16,-19 8 1 15,-4 0-1-15,-36 2 0 16,-22-1-20-16,-8-11-35 15,0-8-72-15,12-17-142 16,19-17-102-16</inkml:trace>
  <inkml:trace contextRef="#ctx0" brushRef="#br0" timeOffset="30070.65">31203 3531 908 0,'0'0'65'0,"0"0"43"16,0 0-41-16,0 0-67 15,0 0-13-15,98 0 9 16,-45 0-60-16,2-1-107 16,-4 0-17-16,-11 1-170 15</inkml:trace>
  <inkml:trace contextRef="#ctx0" brushRef="#br0" timeOffset="30221.67">31308 3696 363 0,'0'0'182'15,"0"0"7"-15,0 0 27 0,0 0-104 16,0 0-69-16,0 0-37 16,-17 50 4-16,77-51-10 15,13-17-36-15,12-4-223 16,3-3-207-16</inkml:trace>
  <inkml:trace contextRef="#ctx0" brushRef="#br0" timeOffset="30520.73">32022 3266 741 0,'0'0'68'0,"0"0"211"16,0 0-190-16,0 0-12 15,0 0-40-15,0 0-18 16,-7 26-4-16,7 10 9 16,1 14 6-16,-1 6-17 15,0 5 11-15,-13 3-20 16,-8-2-3-16,-4-2 4 16,4-9 0-16,6-12-4 15,6-13-1-15,9-10 5 16,0-8-10-16,15-4 0 15,19-2-2-15,20-2 5 0,16 0-50 16,6-10-86-16,-3-16-265 16,-9-10-362-16</inkml:trace>
  <inkml:trace contextRef="#ctx0" brushRef="#br0" timeOffset="30998.14">32066 2614 950 0,'0'0'1'0,"0"0"98"16,0 0 109-16,-41-88-124 15,58 68-39-15,25-5-33 0,14-1-6 16,22 1-6-16,11 4 3 15,2 4-3-15,-3 9-7 16,-12 8 5-16,-18 0 2 16,-14 10 0-16,-14 17 0 15,-11 14-4-15,-13 19 2 16,-6 16 2-16,-2 15 8 16,-21 16-2-16,-12 14-6 15,-2 12 15-15,-5 17-12 16,-3 10 5-16,1 10 10 15,2 1-6-15,2-6 7 16,4-6-4-16,5-13 5 0,-1-9 2 16,1-11-16-1,-2-7 8-15,-4-13 0 0,-8-4-12 16,-13-16 5-16,-14-14-7 16,-10-15 0-16,-7-13-3 15,-8-11 3-15,-6-13-6 16,-6-12-9-16,-1-8-32 15,1-22-22-15,12-24-90 16,12-18-380-16</inkml:trace>
  <inkml:trace contextRef="#ctx0" brushRef="#br0" timeOffset="32727.97">4555 5092 420 0,'0'0'17'15,"0"0"12"-15,0 0 59 16,0 0-45-16,0 0-25 16,0 0-17-16,0 0 3 15,85 3 1-15,51 0 44 16,46-3-24-16,33 0-18 15,32 1 6-15,29 12-9 16,18 9-4-16,6 1 0 16,-5 2 1-16,-25-4-1 15,-24-4 0-15,-31-8 0 16,-42-3-3-16,-40-1 3 16,-47-4 0-16,-44 3-4 15,-35-2-3-15,-26 5-38 0,-51 3 39 16,-39 3-45-16,-27-2-277 15</inkml:trace>
  <inkml:trace contextRef="#ctx0" brushRef="#br0" timeOffset="33109.98">5316 5350 470 0,'0'0'22'0,"0"0"-7"16,0 0 77-16,0 0-43 15,0 0-2-15,0 0-38 16,-17-4 3-16,50 0 18 16,21-2-7-16,34 1 18 15,27 1-14-15,31 2-10 16,33 2 2-16,28 0-18 15,20 0 7-15,22 9 8 16,6 1-16-16,-6-2-2 16,-12-5-4-16,-25-3 6 15,-33 0 0-15,-40-5 0 16,-45-1-2-16,-39-2-3 16,-39 4-48-16,-16 3 39 0,-35 1-22 15,-13 0-91 1,-1 0-50-16,10 7 53 0,9 5 30 15,14-1-71-15</inkml:trace>
  <inkml:trace contextRef="#ctx0" brushRef="#br0" timeOffset="33508.04">6907 5233 245 0,'0'0'81'0,"0"0"-73"16,0 0 123-16,0 0-89 16,0 0 14-16,0 0-3 15,-16 7-27-15,32-7-5 16,17 0 8-16,21 0-6 16,19 0-9-16,21 0-10 15,22 0 5-15,14 0-9 0,0 0-1 16,-8 7 0-1,-19 0-10-15,-21-2-16 0,-28 0-68 16,-29 0-31-16,-25-3-163 16</inkml:trace>
  <inkml:trace contextRef="#ctx0" brushRef="#br0" timeOffset="34385.87">6812 6377 439 0,'0'0'80'0,"0"0"87"15,0 0 36-15,0 0-60 16,0 0-20-16,0 0-70 15,-9-27-51-15,9 59-2 16,0 14 2-16,0 15-2 16,-6 8 8-16,-2-1 3 15,-5 0-11-15,7-5-77 16,3-17-13-16,3-17-44 16,3-12-20-16,24-17-21 15,9-10-47-15,1-26 74 16,6-15 78-16,-10-8 68 15,-5-10 2-15,-8-2 91 0,-7-11 15 16,-7 3 4-16,-1 14 11 16,-5 21-13-16,0 24 9 15,0 20 64-15,0 3-127 16,0 31-48-16,0 19-6 16,0 13 40-16,-5 11-16 15,-1 2-16-15,-10 3-4 16,-1-2-4-16,-2-17-64 15,1-17-27-15,11-19-22 16,2-17 54-16,2-10 42 16,-9 0 17-16,-10-24 0 15,-14-7-33-15,-13-11-12 16,4-4 19-16,-1-4 26 16,16 3 30-16,5 8 52 15,11 16 40-15,5 10 25 16,9 12-46-16,-4 1-28 15,4 0-52-15,0 1-21 0,7 19-17 16,16 13 17-16,5 3 4 16,2 6 7-16,3-1 3 15,-2-10-6-15,-1-6 14 16,4-11-19-16,2-12 9 16,4-2 29-16,14-22-3 15,10-16 0-15,15-12-24 16,-3-9-13-16,-4 1 2 15,-11 9-3-15,-18 13-40 16,-19 19-65-16,-15 15-103 0,-9 2-225 16</inkml:trace>
  <inkml:trace contextRef="#ctx0" brushRef="#br0" timeOffset="35089.75">5208 8392 687 0,'0'0'57'0,"0"0"177"16,0 0-17-16,0 0-128 15,0-79-45-15,17 62-26 16,8 1-16-16,8 2 4 16,3 5-6-16,5 9 0 15,-2 0-4-15,-3 12 2 16,-6 18-19-16,-11 3 6 15,-13 11-2-15,-6 0 1 16,-9-3-29-16,-18-2 10 16,-4-2 35-16,1-10 1 15,8-9 4-15,11-8 12 16,4-9 4-16,7-1 13 0,0-9-7 16,18-22 8-1,15-16-23-15,10-8-12 0,8 1 0 16,-4 2 6-1,-8 15-5-15,-15 12-2 0,-12 14-1 16,-12 11 2-16,0 0-4 16,0 19 3-16,-9 15-17 15,-4 13 18-15,-1 5 3 16,2 1-2-16,8-2-1 16,4-4-13-16,0-7-55 15,27-9-130-15,4-16-135 16,15-15-99-16</inkml:trace>
  <inkml:trace contextRef="#ctx0" brushRef="#br0" timeOffset="35479.61">5878 8582 650 0,'0'0'38'0,"0"0"128"15,0 0 1-15,0 0-34 16,0 0-56-16,0 0-36 15,15-21-41-15,24 5-18 16,4 4 17-16,-4 7-19 16,-5 5-14-16,-10 6 15 15,-5 17-1-15,-8 6 5 16,-11 8-2-16,0 3-35 16,-18-5 50-16,-3-7 2 15,-3-6 0-15,5-12 29 0,10-3-14 16,6-7 18-16,3 0 15 15,0-17 5-15,22-19-11 16,11-13-35-16,9-5-11 16,7 2 4-16,-4 11-9 15,-5 15 9-15,-13 17 0 16,-6 9 2-16,-8 6-2 16,-4 27 0-16,-9 9-8 15,0 9 7-15,0 1-32 16,0-1-31-16,-3-9-139 15,3-9-202-15</inkml:trace>
  <inkml:trace contextRef="#ctx0" brushRef="#br0" timeOffset="35915.75">6715 8524 982 0,'0'0'65'16,"0"0"162"-16,0 0-167 15,0 0-10-15,0 0-24 16,0 0-26-16,-6-13 0 16,64 8 2-16,24-4 11 15,12 6-13-15,12-4-21 16,1 3-34-16,-8-1 34 16,-13-3-144-16,-36 3 116 15,-25-3 42-15,-25-4-21 0,-25-2 9 16,-28-3 28-1,-14 1-9-15,-1 6 0 0,5-2 13 16,18 7 48-16,20-1 1 16,14 2-13-16,7 4 12 15,4-6-34-15,21 0 2 16,18-1-13-16,19 3-13 16,13 4-1-16,1 1 3 15,-5 18-8-15,-7 5 3 16,-14 8 0-16,-18 5-1 15,-19 9 0-15,-9 2 0 16,-28 3 1-16,-14-1 0 0,-7-3-23 16,4-11-33-1,11-7-53-15,19-16-82 0,15-13-306 16</inkml:trace>
  <inkml:trace contextRef="#ctx0" brushRef="#br0" timeOffset="36179.47">8362 8177 951 0,'0'0'87'0,"0"0"84"16,0 0-69-16,-114 19-58 16,65 11-7-16,-3 14-6 0,4 6 1 15,12 2-16-15,11 0 22 16,20 1-31-16,5-7 1 15,30-5 3-15,21-12-11 16,15-13 0-16,8-16-1 16,4-3-7-16,-5-27-43 15,-18 1-35-15,-19-4-62 16,-24 5-176-16,-12 10-297 16</inkml:trace>
  <inkml:trace contextRef="#ctx0" brushRef="#br0" timeOffset="37148.78">5547 9392 798 0,'0'0'59'0,"0"0"298"0,0 0-268 16,0 0-79-16,0 0-10 15,0 0 0-15,-33 106 0 16,33-57 0-16,18-3 5 16,9-8-1-16,3-9-4 15,1-9-3-15,2-11 2 16,0-9-1-16,-2-10 2 16,-4-16 7-16,-5-3-4 15,-4-8 19-15,-12 3-7 16,-3 1 5-16,-3 8-3 15,0 12-2-15,0 6 3 0,0 7-18 16,0 6-9 0,0 21 1-16,0 12 1 0,0 14 7 15,6 4 0-15,0 5 2 16,-3 2 0-16,-3-6-2 16,-3-5 0-16,-28-6 6 15,-19-2-4-15,-18-8 13 16,-10-4 1-16,-7-13-9 15,5-10 4-15,17-10-11 16,21 0-30-16,20-11-25 16,22-11-121-16,16-8-291 15</inkml:trace>
  <inkml:trace contextRef="#ctx0" brushRef="#br0" timeOffset="37557.58">5854 9981 800 0,'0'0'73'16,"0"0"196"-16,0 0-153 15,0 0-44-15,0 0-32 16,0 0-37-16,-13 0-3 16,59-12 0-16,12-1-21 15,3 8-20-15,-10 5 10 16,-6 0-4-16,-17 9-24 15,-10 11 33-15,-9 3 6 16,-9 5 15-16,0-3-8 0,-6-5 13 16,-12-3 10-16,3-4 4 15,5-10 27-15,4-3 15 16,4 0-5-16,2-3 19 16,2-28-25-16,23-13-45 15,14-6 0-15,10-1 0 16,-1 11-14-16,1 14 6 15,-10 14 8-15,-9 12 0 16,-8 12 0-16,-7 29-14 16,-9 7 10-16,-6 13-34 15,0-1-35-15,0-2-51 16,0-2-111-16,9-9-118 16,16-17 140-16</inkml:trace>
  <inkml:trace contextRef="#ctx0" brushRef="#br0" timeOffset="37978.65">7104 9844 1175 0,'0'0'17'16,"0"0"173"-16,0 0-152 16,0 0 5-16,0 0-36 15,0 0-7-15,33-51-3 16,52 27-3-16,21-7 6 15,12 0-16-15,7 1-32 0,-7 4 9 16,-11 6-12 0,-29-1-3-16,-26 4-61 15,-31 2 55-15,-21-2 60 0,-12 0 34 16,-28 8-34-16,-14 2-5 16,-4 7-1-16,4 0 12 15,11 0 4-15,16 5 36 16,15-3 0-16,12-2 0 15,0 0-40-15,21 0-1 16,16 0 6-16,17 2 35 16,3 5-26-16,-2 3-9 15,-9 7-10-15,-7 2 9 16,-14 5-10-16,-11 5 0 0,-14 7 1 16,0 1 0-1,-26 4-2-15,-8-2-34 0,6 0-80 16,5-13-107-16,13-12-232 15</inkml:trace>
  <inkml:trace contextRef="#ctx0" brushRef="#br0" timeOffset="38248.81">8639 9392 936 0,'0'0'117'0,"0"0"87"15,0 0-76-15,0 0-71 16,0 0-32-16,0 0-12 0,-46-3-13 16,13 28 0-16,-3 9 7 15,8 7-6-15,4 2 3 16,12-1 15-16,9 1-12 16,3-9-2-16,12-8-5 15,24-10 0-15,16-12-5 16,15-4 2-16,9-17-31 15,-1-12-45-15,-11-1-118 16,-25 2-293-16</inkml:trace>
  <inkml:trace contextRef="#ctx0" brushRef="#br0" timeOffset="38833.98">5259 10919 834 0,'0'0'96'0,"0"0"190"15,0 0-138-15,0 0-98 16,0 0-28-16,0 0-7 16,51-5-14-16,13-4 20 15,18-4-9-15,3 1-12 16,-15 7 0-16,-12 2-30 16,-22 3 4-16,-17 0 24 15,-13 8-3-15,-6 13 5 0,-3 13-4 16,-25 9 8-16,-12 9 8 15,-14 8 9-15,-4-4-12 16,-2-2 20-16,8-5-14 16,16-9-2-16,20-18 2 15,10-6-11-15,6-15-4 16,39-1-10-16,32-10-12 16,20-16-14-16,17-4-92 15,5-3-237-15,-10 6-327 16</inkml:trace>
  <inkml:trace contextRef="#ctx0" brushRef="#br0" timeOffset="39211.28">6050 11192 486 0,'0'0'652'0,"0"0"-501"15,0 0-7-15,0 0-108 16,0 0-36-16,0 0-21 15,71-13-12-15,-23 13 4 16,1 0-15-16,-10 6-6 16,-9 11-26-16,-11 3 40 15,-13-3 3-15,-6 4 7 16,0-4 18-16,-6-2 6 16,-10-6 4-16,2-5 10 0,4-1 33 15,4-3 32-15,6-3 7 16,0-20-26-16,10-11-47 15,13-2-11-15,11 6 0 16,0 7-6-16,2 12 6 16,-3 9 0-16,-2 2 1 15,-10 25-1-15,-6 10-6 16,-12 11 1-16,0 9-15 16,0 2-78-16,4 4-100 15,4-10-44-15,8-8-579 16</inkml:trace>
  <inkml:trace contextRef="#ctx0" brushRef="#br0" timeOffset="39645.47">7176 11110 1134 0,'0'0'73'15,"0"0"144"-15,0 0-134 16,0 0-49-16,82-46-19 15,-2 29-15-15,16-5 0 16,1-2-20-16,3 1-17 16,-9 3-6-16,-17 1-7 15,-11 2-64-15,-27 4 107 16,-14 5-5-16,-16-1 6 16,-6 2 6-16,-12 0 7 15,-18-2-3-15,-7 3-4 0,-3 1 0 16,4 2 9-16,9 3-7 15,11-2 21-15,10 2 9 16,6 0-1-16,0-3 3 16,16-1-8-16,20-3-16 15,9 1 11-15,10 6-18 16,-3 0 1-16,-3 13-8 16,-7 10 6-16,-12 5-2 15,-14 3 0-15,-13 5-5 16,-13 3 3-16,-29 1 2 0,-10 1-19 15,-9 1-17 1,1-3-46-16,6-8-47 0,11-8-142 16,13-16-135-16</inkml:trace>
  <inkml:trace contextRef="#ctx0" brushRef="#br0" timeOffset="40208.75">8848 10715 498 0,'0'0'62'16,"0"0"126"-16,0 0-16 0,0 0-17 16,0 0-16-16,0 0-2 15,4-61-69-15,-4 61-27 16,-13 3-17-16,-20 30-3 15,-9 14-10-15,-7 12-6 16,10 6-3-16,14-7 3 16,16-5-5-16,9-14-3 15,12-10 1-15,34-12-18 0,15-14-38 16,14-3 19 0,4-20-24-16,-3-5-48 15,-13-1-159-15,-24 1-302 0</inkml:trace>
  <inkml:trace contextRef="#ctx0" brushRef="#br0" timeOffset="40927.61">5954 12218 488 0,'0'0'101'15,"0"0"104"-15,0 0 41 16,39-95-121-16,-42 69-40 16,-18 7-20-16,-9 6-30 15,-7 13-15-15,-11 6-9 16,-1 27-6-16,1 13-5 15,8 8 10-15,19-1-10 0,14 0 0 16,7-12 0-16,13-7 0 16,17-11-4-16,9-17-3 15,5-6 2-15,-2-6 5 16,0-22 5-16,-5-4-1 16,-11-4 12-16,-7-4-6 15,-10 1 7-15,-6 7 4 16,-3 7-13-16,0 12 5 15,0 10-13-15,0 3 0 16,0 3 0-16,-3 23-16 16,-3 12 15-16,3 7-3 15,3 2-40-15,3 2-53 0,16-6-223 16,8-13-265-16</inkml:trace>
  <inkml:trace contextRef="#ctx0" brushRef="#br0" timeOffset="41315.86">6284 12380 408 0,'0'0'691'15,"0"0"-573"-15,0 0 33 16,0 0-113-16,0 0-19 16,0 0-19-16,12-44-7 15,22 30-9-15,6 2-16 16,-7 7 12-16,-6 5-10 15,-5 5-66-15,-11 17 50 16,-10 9-18-16,-1 11 3 0,-6 3-5 16,-13-8 18-16,4-10 47 15,3-11 1-15,6-10 1 16,6-6 80-16,0 0 24 16,0-8 4-16,9-19-48 15,15-10-39-15,6-6-5 16,7-3-17-16,0 7 2 15,-1 13-3-15,-11 9 1 16,-8 13-1-16,-4 4 1 16,-4 26-20-16,-6 13 7 15,-3 12 2-15,0 2-39 16,0 3-12-16,0 0-77 16,6-1-188-16,12-12-304 15</inkml:trace>
  <inkml:trace contextRef="#ctx0" brushRef="#br0" timeOffset="41760.05">7289 12305 1122 0,'0'0'103'0,"0"0"6"15,0 0-40-15,0 0-60 16,85-23 5-16,-13 13 22 15,10-2-34-15,7-1 0 0,2-1-4 16,-6 2-22 0,-10-5-2-16,-8 3-22 0,-15 4 0 15,-16 1 46-15,-15 5-50 16,-15-3 31-16,-6-2 20 16,-27-1 1-16,-12 0-7 15,-4 5 1-15,-3 5 5 16,7 0 1-16,6 0 0 15,9 0 31-15,8 5 3 16,10-5 4-16,6 0-16 16,0 3-22-16,19-3-5 15,14 6-3-15,12-3 16 16,7 8-3-16,-6 2 2 16,-7 0-6-16,-9 8 6 15,-11 1-6-15,-13 2 2 0,-6 5-2 16,-10 7 1-16,-16 0-4 15,-6 4 1-15,6 0-85 16,7-8-83-16,13-8-247 16</inkml:trace>
  <inkml:trace contextRef="#ctx0" brushRef="#br0" timeOffset="42019.74">8809 12121 903 0,'0'0'253'0,"0"0"-68"0,0 0-75 16,0 0-90-16,0 0-20 15,-91 13-3-15,54 23 2 16,7 4 2-16,6 2 0 16,12 2-1-16,12-4 2 15,0-8 3-15,27-8-5 16,12-14-13-16,19-10 13 15,6-11-6-15,8-22-21 16,-1-9-53-16,-11-2-33 16,-20-1-268-16,-19 2-208 15</inkml:trace>
  <inkml:trace contextRef="#ctx0" brushRef="#br0" timeOffset="42980.78">7109 13469 958 0,'0'0'61'15,"0"0"-19"-15,0 0 142 16,0 0-143-16,0 0-31 16,-11 89-10-16,2-24 1 15,-1 2-1-15,7 2-52 16,3-3-176-16,3-8-162 15,16-14-168-15</inkml:trace>
  <inkml:trace contextRef="#ctx0" brushRef="#br0" timeOffset="43146.73">7186 14056 836 0,'0'0'37'0,"0"0"208"15,0 0-128-15,0 0-89 16,0 0 14-16,0 0-26 15,-6 40-15-15,6-31-1 16,0 1-27-16,0-5-102 16,12-5-224-16,5-15-278 15</inkml:trace>
  <inkml:trace contextRef="#ctx0" brushRef="#br0" timeOffset="44023.57">13278 10244 282 0,'0'0'86'0,"0"0"35"16,0 0 107-16,0 0-77 15,0 0-7-15,0 0-11 16,-24 0-32-16,24 0-31 15,0 0-23-15,0 0-16 16,9 0-2-16,46 0-26 16,36 0 41-16,39 0 7 15,28 0-31-15,12 0-9 0,6-4-6 16,-1-4-3-16,0-3 7 16,-6-3-9-16,-23 2-4 15,-32-1 3-15,-42 7 1 16,-34-2-12-16,-28 8-13 15,-10 0-2-15,-29 0 9 16,-31 14-88-16,-24 16-82 16,-17 6-89-16,-12 1-111 15</inkml:trace>
  <inkml:trace contextRef="#ctx0" brushRef="#br0" timeOffset="44367.99">13442 10609 618 0,'0'0'61'0,"0"0"192"0,0 0 0 16,0 0-154-16,0 0-20 15,0 0-12-15,-63-9-22 16,63 9 6-16,0 0-25 16,4 0-8-16,41 0 3 15,39 0 14-15,37 1 10 16,28-1-21-16,14 0-11 15,11 0-2-15,8 0-11 16,-5-9 0-16,-12-1-3 16,-31 0 1-16,-37-1 2 15,-39-1 0-15,-28 5-4 16,-21 0 3-16,-9 4-3 0,-3 0-8 16,-27-1-10-16,-9 1-63 15,-10 3 1-15,-2 0-16 16,-1 0-42-16,3 0-154 15,7-3-79-15,9-21-214 16</inkml:trace>
  <inkml:trace contextRef="#ctx0" brushRef="#br0" timeOffset="44681.82">14439 9842 825 0,'0'0'93'0,"0"0"89"15,0 0 14-15,0 0-132 0,0 0-22 16,0 0-30-16,-47-4-11 16,80 21 13-16,19 9 19 15,14 4-3-15,17 6-2 16,6 3-27-16,1 6 17 16,-6 6-18-16,-14 2 0 15,-22 7-1-15,-22 2 5 16,-21 5-2-16,-7 9-2 15,-35 2 2-15,-18 6 11 16,-15-6-13-16,-12 2 1 16,2-4 0-16,8-7-1 15,21-9-35-15,21-10-52 0,23-14-64 16,7-19-300-16,28-17-386 16</inkml:trace>
  <inkml:trace contextRef="#ctx0" brushRef="#br0" timeOffset="45912.59">17911 8121 204 0,'0'0'154'0,"0"0"20"16,0-79 43-16,-17 43-80 16,-2 2-2-16,-4 7-72 15,3 13 40-15,-3 8-33 16,1 6-36-16,-2 14-13 15,-4 25-18-15,1 30-2 16,6 28 8-16,1 21-2 16,7 15 1-16,3 0-5 15,-3-5 2-15,2-16-5 16,5-17-5-16,0-25-54 16,3-17-92-16,-3-20-86 15,-4-20 12-15,-6-13-50 16,-4-6 77-16,-6-23 88 15,1-12 110-15,-5-5 28 16,-2-9 75-16,6-9-16 16,2 8 59-16,11 9-8 15,7 15-26-15,6 12 22 0,3 7 13 16,30 3-106-16,13 0-28 16,18 3-7-16,15 0-6 15,5-3 0-15,-1-4-47 16,-3-4-65-16,-9-5 36 15,-10-4 0-15,-12 3 52 16,-13-1 24-16,-14-1 1 16,-12-4 44-16,-10-4 20 15,0-2 15-15,-3 7-15 16,-7 12 19-16,0 10-4 0,4 7-17 16,-6 7-21-16,-6 27-40 15,-4 14 6-15,-1 18 1 16,4 10 11-16,-1 6-3 15,8-3-15-15,6-13 2 16,6-18-8-16,5-15-14 16,25-16-71-16,15-14-63 15,13-5-125-15,10-30-211 16</inkml:trace>
  <inkml:trace contextRef="#ctx0" brushRef="#br0" timeOffset="46317.51">18297 8458 476 0,'0'0'99'0,"0"0"68"16,0 0 7-16,-84-7-87 16,81 7-16-16,3 0-42 15,0 0-25-15,8 0-4 16,13 0-47-16,7 0 15 16,8 10 28-16,0 4-6 15,-10 1-10-15,-3 2-10 16,-14 4 17-16,-8-2 11 15,-1 1 2-15,-10 2 8 16,-11-5-7-16,-1 0 13 16,7-8 18-16,3-1-3 15,7-6 4-15,5-2-4 16,0 0 10-16,9-22 38 16,14-8-52-16,10-4-22 0,-4-2 5 15,0 6 4-15,-9 15-4 16,-7 5-5-16,-9 6-2 15,-4 4 17-15,0 7-18 16,0 15-3-16,-12 8 3 16,1 4 6-16,5-2-5 15,1 2-2-15,5-8-1 16,0 1-82-16,27-10-69 16,12-8-199-16,13-9-175 15</inkml:trace>
  <inkml:trace contextRef="#ctx0" brushRef="#br0" timeOffset="46717.02">18712 8632 148 0,'0'0'418'0,"0"0"-396"0,0 0 171 16,-83 0-121-16,79 0 21 16,4 0-11-16,0 0-44 15,0 0-18-15,18 0-20 16,15 0 0-16,7 0 2 15,2 8-2-15,-6 4-36 16,-13 4 5-16,-12 2 7 16,-10 1 19-16,-1 0 3 15,-7 1 2-15,-8-3 12 16,-6-4-9-16,6-5 16 0,8-5 2 16,4-3 10-16,3 0 11 15,0-8 22-15,20-18-32 16,7-4-30-16,5-6-2 15,-3 7 9-15,-7 5 21 16,-11 14-15-16,-6 8-6 16,-4 2-9-16,-1 9-4 15,0 18-7-15,0 10 11 16,0 2 2-16,0 0-2 16,0 1-28-16,0-7-47 15,-3-8-54-15,0-8-95 16,3-17-149-16</inkml:trace>
  <inkml:trace contextRef="#ctx0" brushRef="#br0" timeOffset="46956.45">19037 8223 829 0,'0'0'174'15,"0"0"-72"-15,0 0 71 16,0 0-156-16,0 0-13 15,0 0 50-15,76 23-21 16,-31 17-13-16,-4 15-6 16,-1 11-2-16,-11 14 0 15,-22 9-12-15,-7 3-5 16,-23-2 3-16,-31-2-34 16,-15-11-80-16,-16-3-9 0,-12-12-192 15,-7-12-160-15</inkml:trace>
  <inkml:trace contextRef="#ctx0" brushRef="#br0" timeOffset="47421.15">17650 9813 740 0,'0'0'110'0,"4"-95"70"15,-4 64 19-15,0 14-132 16,-4 10-31-16,-8 7 6 0,-9 0-24 16,-7 26-1-16,-5 14-8 15,-3 20 5-15,1 15 13 16,6 12-24-16,0 9 4 15,-1 6-7-15,1 0 0 16,2-10-12-16,6-16-90 16,3-22-57-16,7-24-48 15,3-25-64-15,-1-8 6 16,-5-33-51-16</inkml:trace>
  <inkml:trace contextRef="#ctx0" brushRef="#br0" timeOffset="47562.66">17134 10129 305 0,'0'0'229'15,"0"0"-5"-15,-23-76 5 0,23 66-100 16,33-2-96-16,15 0-32 16,18 2 5-16,15-2-6 15,7 1-16-15,-1-2-50 16,-2 1-107-16,-11-5-33 16,-9-3-123-16</inkml:trace>
  <inkml:trace contextRef="#ctx0" brushRef="#br0" timeOffset="47750.98">17858 9776 339 0,'0'0'197'16,"0"0"46"-16,0 0-5 16,0 0-65-16,0 0-80 15,0 0-42-15,-10-19-39 16,-2 65-9-16,-4 23 17 16,-11 15 3-16,-2 10-19 0,3 0 5 15,6-11-9-15,11-16-14 16,9-23-30-16,0-15-24 15,32-19-64-15,14-10-196 16,15-17 62-16</inkml:trace>
  <inkml:trace contextRef="#ctx0" brushRef="#br0" timeOffset="48140.63">18245 9878 1093 0,'0'0'23'16,"0"0"113"-16,0 0-122 0,0 0 6 15,-84 75 1 1,74-45-13-16,7-6 6 0,3 0-8 16,0-8-6-1,13-3-3-15,16-6-10 0,3-7-13 16,10 0 11-16,-3-20-1 16,0-8 16-16,-3-10 1 15,-8-2 2-15,-4 4 9 16,-11 12 16-16,-6 7 22 15,-7 14 5-15,0 3-5 16,0 0-36-16,-3 17-14 16,-7 12 0-16,3 8-4 15,4 8 12-15,3-1-16 16,3 2 9-16,7-3-1 0,-4-9 10 16,-6-12-10-16,-13-2 0 15,-28-8 1-15,-15-4 3 16,-18-5-1-16,-8-3-3 15,1 0-10-15,12-9-21 16,20-1-89-16,28 6-46 16,21-4-334-16</inkml:trace>
  <inkml:trace contextRef="#ctx0" brushRef="#br0" timeOffset="48537.75">18544 10190 917 0,'0'0'35'16,"0"0"167"-16,0 0-170 0,0 0 35 15,0 0-33-15,0 0-34 16,-26 5 0-16,68-5 0 16,7 0 2-16,3 12-2 15,-4 5-21-15,-15 3-14 16,-13 4 1-16,-12-1 1 15,-8 0 15-15,0 1 2 16,-12-7 16-16,-4-3 2 16,2-6 0-16,9-5 5 15,4-3 3-15,1-8 51 16,3-18-27-16,18-10-28 16,10-9-5-16,6 2 4 0,2 6-5 15,2 13 4-15,-7 12-4 16,-7 12-4-16,-3 0 2 15,-10 19-9-15,-5 15-5 16,-6 8-5-16,-3 4 10 16,0 2-32-16,-4 0-83 15,-8-1-121-15,-8-14-127 16</inkml:trace>
  <inkml:trace contextRef="#ctx0" brushRef="#br0" timeOffset="48732.05">19154 9786 929 0,'0'0'231'0,"0"0"-77"15,0 0-72-15,82-1-68 16,-38 44-11-16,3 17 5 16,-5 13-8-16,-10 13-12 15,-29 11-38-15,-9 10-78 16,-49 9-47-16,-33-5-142 15,-33-7-236-15</inkml:trace>
  <inkml:trace contextRef="#ctx0" brushRef="#br0" timeOffset="49119.6">17333 11192 682 0,'0'0'181'0,"0"0"15"0,0 0-16 16,0 0-73 0,0 0-59-16,0 0-15 0,-10-39-30 15,-8 92-3-15,-1 20 30 16,-2 19 1-16,-3 17-4 16,-3 9-27-16,2 5 1 15,-7-8-5-15,6-15-39 16,-3-21-90-16,3-19-134 15,0-34-132-15,-1-26-50 16</inkml:trace>
  <inkml:trace contextRef="#ctx0" brushRef="#br0" timeOffset="49438.18">16825 11664 249 0,'0'0'518'0,"10"-75"-306"0,30 41 31 15,20 5-191-15,15 3-30 16,7-1-11-16,9 8-11 15,3 1-43-15,3-1-89 16,-6-5-119-16,-16-5-103 16,-13-7 129-16,-20 0 168 15,-17 9 57-15,-14 8 172 16,-11 8 85-16,0 8 17 16,0 3-60-16,-13 0-105 15,-4 6-73-15,-6 16 7 16,-2 10 3-16,2 13 12 15,3 11-4-15,1 20-21 16,5 13-9-16,5 4 6 0,6 0-30 16,3-14-2-1,3-22-2-15,19-18-58 0,12-19-10 16,14-20-184-16,15-14 51 16,5-31-532-16</inkml:trace>
  <inkml:trace contextRef="#ctx0" brushRef="#br0" timeOffset="49761.97">17869 11503 903 0,'0'0'89'0,"0"0"153"16,0 0-170-16,0 0-3 0,0 0-7 16,0 0-62-16,-18-10-8 15,54 3 8-15,8 1 0 16,3-1-27-16,-4 6-25 15,-18 1 8-15,-5 0 28 16,-11 0-4-16,-9 4 18 16,0 13 2-16,-15 7 18 15,-17 5 19-15,-1 4 4 16,-2 3-8-16,-2-3 8 16,1-2-18-16,9-6 1 15,9-8-4-15,12-8-13 16,6-2-7-16,6-7-13 15,30 0-31-15,20 0 15 0,24 0-111 16,11 0-56-16,4 0-598 16</inkml:trace>
  <inkml:trace contextRef="#ctx0" brushRef="#br0" timeOffset="50151.52">18318 11681 834 0,'0'0'113'16,"0"0"67"-16,0 0-133 16,0 0-47-16,0 0-23 15,0 0 22-15,89 34 1 0,-50-22 11 16,-9 4-11 0,-11-2-11-16,-9 3-6 0,-10 3 1 15,0-3 16-15,-10 1 5 16,-6-4-4-16,-2-4 13 15,7-3-12-15,7-7 13 16,4 0 52-16,0-11 6 16,9-21-32-16,19-5-24 15,10-6-16-15,5 4 11 16,-1 9-8-16,-5 10 5 16,-4 11-8-16,-3 9-1 15,-4 3 0-15,-3 19 0 16,-10 10-21-16,-3 2 19 15,-8 4-21-15,-2 1 0 16,0-3-24-16,-16-7-42 0,1-8-58 16,-3-11-133-16,6-10-332 15</inkml:trace>
  <inkml:trace contextRef="#ctx0" brushRef="#br0" timeOffset="50360.7">18950 11292 84 0,'0'0'1215'16,"0"0"-1173"-16,0 0 78 15,0 0-52-15,126 6-30 16,-70 31-21-16,-1 8-5 0,-4 22-12 16,-15 12-2-1,-21 7-31-15,-15 6-61 0,-21 1-33 16,-37-1-98-16,-24-5-109 15,-21-5-275-15</inkml:trace>
  <inkml:trace contextRef="#ctx0" brushRef="#br0" timeOffset="50593.08">17829 12629 1174 0,'0'0'0'0,"-36"89"-3"0,21-25 2 15,0 4-131-15,6-5-174 16,0-10-143-16</inkml:trace>
  <inkml:trace contextRef="#ctx0" brushRef="#br0" timeOffset="50768.62">17670 13467 1191 0,'0'0'120'16,"0"0"-12"-16,0 0-86 15,0 0-22-15,0 0-54 16,0 0-59-16,29 12-148 16,-10-39-257-16</inkml:trace>
  <inkml:trace contextRef="#ctx0" brushRef="#br0" timeOffset="51755.74">20662 8702 395 0,'0'0'124'0,"0"0"-28"16,-91-6 160-16,68 0-82 15,5 2-43-15,9 4-36 16,4 0-26-16,4 0-17 16,1 0-30-16,0 0 10 15,15 0-17-15,48 0 1 0,39 7 27 16,44-1-6 0,28-3-27-16,14-3 12 0,8 0-22 15,-5 0 5-15,-12-7-3 16,-28-9-2-16,-38-2 0 15,-40-1-4-15,-37 0-11 16,-23-1 15-16,-13-4-4 16,-23-4 3-16,-24-3-17 15,-16-2-13-15,-12 4 13 16,6 7 12-16,6 8-3 16,14 2 8-16,16 7 1 15,14 0 0-15,12 3 0 16,7 2 7-16,0 0 0 15,0-1-2-15,0 1-3 16,23 0 23-16,19 0-23 0,18 0 5 16,11 14-1-16,0 14-5 15,-7 3 1-15,-9 10-2 16,-15 1-1-16,-11-2 1 16,-22-1 0-16,-7 2-3 15,-10-2 3-15,-25-2 0 16,-9 1-1-16,-4-4-3 15,3-5-52-15,14-5-29 16,22-12-150-16,9-12-320 16</inkml:trace>
  <inkml:trace contextRef="#ctx0" brushRef="#br0" timeOffset="52137.75">22889 8351 995 0,'0'0'37'0,"0"0"69"16,0 0 103-16,0 0-135 15,0 0-15-15,0 0-22 16,0-36 1-16,0 36-28 16,0 0-4-16,0 0 2 15,-1 10-3-15,-2 10 3 16,-3 13 22-16,-7 6-12 15,-2 8 24-15,-6 3-25 16,2 1-4-16,-1-4-2 16,4-8-4-16,7-9-4 0,3-10-3 15,2-9 1-15,4-7 8 16,0-4-9-16,0 0 0 16,16 0 9-16,23 0 1 15,10 0 14-15,12 0-24 16,0 0-2-16,-1 5-35 15,-13 3-52-15,-11 4-25 16,-21 12-41-16,-15 5-159 16,-27 10-294-16</inkml:trace>
  <inkml:trace contextRef="#ctx0" brushRef="#br0" timeOffset="52731.84">20723 10146 514 0,'0'0'479'15,"0"0"-368"-15,0 0 131 16,0 0-168-16,0 0 4 0,0 0-25 16,-58-4-11-16,60 4 13 15,35 2-23-15,29 10 16 16,26-3-2-16,23 2-21 16,14-6-25-16,5-4 0 15,2-1-7-15,-7 0 5 16,-20 0-31-16,-25-6-18 15,-36-8 8-15,-25 1 10 16,-18-7 29-16,-5-3-6 16,-21-7 0-16,-25-3 2 15,-13-1-8-15,-2 6-1 16,-1 8 17-16,10 10-3 0,8 3 3 16,16 4 2-16,16 3-1 15,6 0 22-15,6 0-17 16,0 0-3-16,15 0-3 15,22 3 5-15,20 20 2 16,12 4-1-16,0 7-5 16,-6 5 12-16,-13 3-13 15,-12 1 0-15,-15 0-3 16,-20 1 5-16,-3 2-4 16,-35 2-1-16,-8 5-26 15,-8 0-1-15,1-6-56 16,5-5-16-16,10-15-96 15,12-14-332-15</inkml:trace>
  <inkml:trace contextRef="#ctx0" brushRef="#br0" timeOffset="53052.68">22651 9924 1373 0,'0'0'57'0,"0"0"29"15,0 0 2-15,0 0-39 16,0 0-4-16,0 0-1 16,7-24-16-16,-7 24-11 15,0 22 0-15,-3 20 1 0,-7 14 41 16,-9 13-31 0,-4 3-20-16,1-1 7 0,-2 5-15 15,9-8 0-15,5-14 0 16,7-15 6-16,3-22-6 15,0-11 3-15,26-6 1 16,25 0 27-16,21 0-29 16,13 0-2-16,3 0-14 15,-14-3-91-15,-16 3-52 16,-20 0-56-16,-23 0-218 16</inkml:trace>
  <inkml:trace contextRef="#ctx0" brushRef="#br0" timeOffset="53750.05">20460 11721 853 0,'0'0'392'0,"0"0"-305"15,0 0 100-15,0 0-131 16,0 0 18-16,0 0-36 16,97 39 22-16,16-25 15 15,31-3-40-15,19-5-26 16,12-3-8-16,10 3 5 15,-13-5-12-15,-12-1 0 16,-28 0-32-16,-35 0 7 16,-36-7-19-16,-34-2 6 0,-27-3 30 15,-19-4 8-15,-39-6-27 16,-21-3-33-16,-15 0 27 16,0 1 19-16,10 7 2 15,9 8 18-15,21 6 3 16,24 3 20-16,18 0 6 15,12 0-13-15,5 0-13 16,34 0 0-16,22 10 6 16,16 3 1-16,6 8-4 15,-6 1 5-15,-11 5 4 16,-14 2-15-16,-16 7 1 16,-20 3-5-16,-14 4 1 0,-4 10-2 15,-22 1-11-15,-7-2-13 16,2-1 6-16,6-3-33 15,8-7-43-15,13-6-98 16,2-8-320-16</inkml:trace>
  <inkml:trace contextRef="#ctx0" brushRef="#br0" timeOffset="54111.51">22916 11550 1289 0,'0'0'104'16,"0"0"-39"-16,0 0 66 0,0 0-95 16,0 0 1-16,0 0-17 15,0-24-20-15,0 51 0 16,0 15 17-16,0 9 13 16,0 8 4-16,-4 7-7 15,-14 2-11-15,-6-1 1 16,0-1-14-16,-1-4-1 15,4-14 13-15,7-9-15 16,3-13 4-16,8-10 8 16,3-8-1-16,0-3 3 15,0 3-8-15,20-2-2 16,16 2 34-16,15 0-37 0,11-4 6 16,10-1-7-16,3-3-41 15,-8 0-52-15,-8 0-31 16,-15 0-39-16,-19 0-86 15,-22 0-633-15</inkml:trace>
  <inkml:trace contextRef="#ctx0" brushRef="#br0" timeOffset="54950.24">21097 13568 1160 0,'0'0'162'0,"0"0"-91"16,0 0 88-16,0 0-103 0,0 0-41 16,0 0 29-16,-57-51-44 15,90 45-1-15,25 0 1 16,30-5 6-16,16 5-4 16,8-3-2-16,-6 2-37 15,-12-1 10-15,-13-1-19 16,-16-1-5-16,-17-2-16 15,-18-8 15-15,-17-4 15 16,-13-3 33-16,-13-3 4 16,-22 5-9-16,-12 8 8 15,-6 7 1-15,1 10 3 16,12 0 8-16,15 0 29 0,14 0 7 16,11 0-40-16,0 0 3 15,23 3-7-15,16 11 2 16,10-2 14-16,4 3-12 15,-3 4-6-15,-7 1-2 16,-10 6 6-16,-16 4-12 16,-14 10 7-16,-3 6-8 15,-23 3-5-15,-9 1-25 16,1-4-16-16,9-9 5 16,8-6-80-16,14-9-176 15,1-10-202-15</inkml:trace>
  <inkml:trace contextRef="#ctx0" brushRef="#br0" timeOffset="55271.59">22769 13234 1366 0,'0'0'116'0,"0"0"-47"15,0 0-6-15,0 0-63 16,0 0 0-16,0 0-4 15,0 29 4-15,-3 17 0 16,-7 8 12-16,-3 8 5 16,0 4 4-16,-3 1 12 15,-1-1-23-15,4-11-2 0,5-8-5 16,4-14-3 0,4-13 13-16,0-10-9 0,0-8 2 15,0-2 12-15,20 0-10 16,21 0 0-16,18-3-8 15,12-6-25-15,1 6-39 16,-3-4-51-16,-5 0-78 16,-2-3-228-16,-9-4-487 15</inkml:trace>
  <inkml:trace contextRef="#ctx0" brushRef="#br0" timeOffset="61007.34">9070 9766 308 0,'0'0'42'0,"0"0"15"16,0 0 56-16,0 0-61 15,0 0-30 1,0 0 23-16,0 0 3 0,0 0 3 16,0 6 8-16,0-6 13 15,0 0 16-15,0 2-26 16,0 0-36-16,0-2 7 16,0 0-14-16,0 3-4 15,0-3-10-15,0 0-3 16,0 0-4-16,0 0-3 15,0 0-53-15,3 0-131 0,12 3-233 16,6-3 29-16</inkml:trace>
  <inkml:trace contextRef="#ctx0" brushRef="#br1" timeOffset="72557.48">27024 7790 230 0,'0'0'28'0,"0"0"130"16,0 0-25-16,0 0-83 15,0 0 50-15,0 0-32 16,0-66 18-16,0 66-3 15,0 0-22-15,0 0-2 16,0 0-27-16,0 0-8 16,0 0 7-16,0 0-3 15,0 0 4-15,5-4 4 0,20-9-12 16,12-3 6-16,11-1-21 16,3 0-6-16,-8 5 3 15,-4 5-4-15,-11 3-3 16,-10 2 1-16,-11 1-15 15,-7 1-2-15,0 0-20 16,0 0-12-16,-26 4 8 16,-15 10 33-16,-12 5 6 15,-8-2 1-15,-1 0 1 16,7-4 5-16,7-1-5 16,11-2 0-16,12-6 4 15,7-1-2-15,12 2 11 16,4-5 1-16,1 0-9 15,1 3 17-15,0-1-22 16,0 10-2-16,0 7 2 0,0 6 24 16,6 12-2-16,-2 2-2 15,-2 11-19-15,-2 9 24 16,-2 7-22-16,-13 2 4 16,-6 0-2-16,1-8 2 15,6-17-1-15,7-14-6 16,2-13 4-16,5-6-10 15,0-7 6-15,14 0-22 16,20-3 22-16,17 0 10 16,10-3-10-16,0-6-17 15,-3-2-67-15,-8-2-28 16,-6 3-124-16,-11-4-34 0,-12-1-141 16</inkml:trace>
  <inkml:trace contextRef="#ctx0" brushRef="#br1" timeOffset="72763.53">26948 8070 514 0,'0'0'25'0,"0"0"131"16,0 0 70-16,0 0-97 16,0 0-54-16,0 0-51 15,-12-23-20-15,51 23-4 16,7 0 16-16,9 0-16 15,3 7-2-15,1 6-78 16,0 1-115-16,-8-5-76 16,-9-2-119-16</inkml:trace>
  <inkml:trace contextRef="#ctx0" brushRef="#br1" timeOffset="73000.16">27340 8008 748 0,'0'0'94'16,"0"0"207"-16,0 0-197 16,0 0-31-16,0 0-18 15,0 0-34-15,30-26-15 0,6 39 5 16,7 12-11 0,5 6 6-16,-2 8-6 0,-4 2 3 15,-8-2-8-15,-6-2-4 16,-5-4-37-16,-10-7-24 15,-5-3-118-15,-7-6-133 16,-1-10-145-16</inkml:trace>
  <inkml:trace contextRef="#ctx0" brushRef="#br1" timeOffset="73218.23">27647 8008 623 0,'0'0'153'0,"0"0"162"16,0 0-187-16,0 0-59 0,0 0-20 16,-87 4-31-16,55 24-14 15,-2 13 1-15,-2 14-5 16,2 8-2-16,7 4 2 16,6-1-36-16,12-8-30 15,9-9-119-15,15-18-157 16,15-20-130-16</inkml:trace>
  <inkml:trace contextRef="#ctx0" brushRef="#br1" timeOffset="74282.07">27994 8058 889 0,'0'0'22'15,"0"0"197"-15,0 0-96 16,0 0-65-16,0 0-12 15,0 0-17-15,-52-55-16 16,23 55-4-16,-5 9-7 16,3 21-2-16,1 9 8 15,10 9-8-15,7 0 0 16,13-2-1-16,0-9-2 16,13-12 2-16,11-14-3 15,6-7 4-15,1-4 6 16,2-10-6-16,-2-14 5 15,-1-9-1-15,-7-4 3 0,-6-8 2 16,-6 1-9 0,-8 7 0-16,1 9 7 0,-4 14-5 15,0 8 0-15,0 6-2 16,0 18-15-16,5 20 5 16,5 12 10-16,8 1 0 15,5-9 1-15,2-13 1 16,2-13-2-16,0-8-3 15,-4-8 3-15,3 0 7 16,-1-14-3-16,4-14-3 16,-1-8 8-16,-3-4-6 15,-4-2-2-15,-6 3 9 0,-5 14-8 16,-5 7 3 0,-4 15-5-16,-1 3-5 0,2 3 5 15,2 19-22-15,6 5 22 16,1-4 0-16,4-3 3 15,3-8-3-15,2-8-4 16,2-4 4-16,3 0 4 16,4-19-3-16,-1-7-1 15,2-5 3-15,-4 2-1 16,-4 3-2-16,-6 9-1 16,-7 8 1-16,-4 7-1 15,-1 2 1-15,2 0-15 16,0 13 4-16,3-1 8 15,4 2 1-15,1-5 0 16,3-3 2-16,5-2 0 0,3-4 0 16,0 0 0-16,3 0-1 15,-4-7 1-15,-4 4-3 16,-2 3-7-16,-8 0-24 16,0 0 20-16,-2 2-8 15,-2 2 21-15,-3 0-1 16,-2-4 2-16,2 0 2 15,3 0 0-15,2-2 0 16,1-10 8-16,2-2-10 16,-2-2 5-16,-2 0-5 15,-4-1 5-15,-2 0-3 16,-1-8 2-16,0-3 0 16,0-7 3-16,0-5 0 0,0-6 4 15,0-1 7-15,0 4 7 16,0 7 1-16,-1 19 10 15,-2 12 5-15,1 5 7 16,0 0-48-16,1 17 0 16,-1 8 10-16,2 9 14 15,0 2 11-15,10 3 0 16,7 7-27-16,1 9 21 16,-1 13-20-16,-1 21 5 15,-4 15 2-15,-8 17-10 16,-4 14 3-16,-6-1-9 15,-16-8-4-15,0-17 1 0,8-15-68 16,10-26-38-16,4-19-18 16,15-24-39-16,18-25-257 15,5-31-340-15</inkml:trace>
  <inkml:trace contextRef="#ctx0" brushRef="#br1" timeOffset="74551.78">29060 8095 956 0,'0'0'24'16,"0"0"220"-16,0 0-135 15,0 0-98-15,0 0-7 0,0 0-8 16,137-73-2 0,-63 69-9-16,-7 4 7 0,-8 0-5 15,-16 14 2-15,-19 15 3 16,-19 7-4-16,-7 10 8 15,-36 8 1-15,-13-1 3 16,-10-2-6-16,-1-10 6 16,10-5-1-16,13-9-59 15,19-18-84-15,20-9-64 16,4-25 44-16,36-32-215 16</inkml:trace>
  <inkml:trace contextRef="#ctx0" brushRef="#br1" timeOffset="75062.23">29770 7400 495 0,'0'0'326'0,"0"0"-47"16,0 0-147-16,0 0-76 15,0 0-29-15,0 0-6 16,73 145 25-16,-73-58 4 16,0 2-13-16,-1 4-9 15,-10-8-26-15,-1-5 4 16,8-14-12-16,4-11 3 15,0-22-35-15,15-15-7 16,17-18-1-16,10-20 13 16,9-23-13-16,3-14-84 15,-9-5 29-15,-8-2 4 16,-9 12 34-16,-9 13 63 16,-8 20 9-16,-9 14 45 15,-2 5-16-15,0 10-33 0,-3 10 1 16,-5 4-6-16,5-1-2 15,3-8 0-15,0-5 4 16,0-5-3-16,15-5 7 16,10 0-6-16,8-18 9 15,0-4-5-15,-5-5-1 16,-5-3 1-16,-13 7-3 16,-7 0 1-16,-3 10 7 15,-7 9 48-15,-20 4-8 16,-9 9-38-16,-6 22 6 15,-2 8 13-15,8 2 5 0,7-1 1 16,13-2-16 0,10-8-18-16,6 0 6 0,16-5-8 15,29 0-3-15,28-2-30 16,18-7-71-16,6-15-85 16,-3-1-554-16</inkml:trace>
  <inkml:trace contextRef="#ctx0" brushRef="#br1" timeOffset="76187.6">26222 8310 458 0,'0'0'1'16,"0"0"76"-16,0 0 12 15,0 0-48-15,0 0 5 16,0 0-5-16,0-27-11 16,0 27-22-16,0 0-1 15,0 0 8-15,3 0 9 16,4-1 28-16,6-5 13 15,-2-4 0-15,0 1 10 0,-4-5-33 16,-3-3-11-16,-2 4 1 16,-2-3-5-16,0 5-2 15,-13-2-11-15,-6 3-9 16,-1 4-5-16,-4 6-1 16,-1 0 0-16,-4 19-1 15,2 8 2-15,3 2 0 16,7 1 3-16,9-6-3 15,8-7 0-15,0-5-7 16,9-6 7-16,13-6 9 16,8 0-9-16,4-6 22 15,-1-9-10-15,-4-3-3 0,-10-2 9 16,-9 1-8 0,-5-1 10-16,-5 0 9 0,-6-1-7 15,-18 7-6-15,-3-1-16 16,5 10 6-16,-5 5-12 15,0 17 6-15,2 14-5 16,3 5 0-16,9-5 2 16,12-5 3-16,1-9-7 15,7-8 7-15,14-2-8 16,6-7 8-16,3 0 0 16,-2-7 8-16,-4-8-4 15,-3-2-2-15,-9-3 2 16,-6 0-4-16,-6-4 15 15,0 2-13-15,-13 2-2 0,-4 8 6 16,-2 12-6-16,0 0-4 16,0 12-8-16,5 15-11 15,6 5-32-15,8 4-10 16,2-5-100-16,23-2-111 16,3-12-165-16</inkml:trace>
  <inkml:trace contextRef="#ctx0" brushRef="#br1" timeOffset="78185.87">27933 9939 621 0,'0'0'65'0,"0"0"148"16,0 0-83-16,0 0-59 16,0 0-28-16,0 0-4 15,0 0-8-15,-19 29 7 0,47-49 2 16,13-9 6 0,11-12-22-16,2-9-17 0,0-6 2 15,-8-6-6-15,-10-8 2 16,-18 0 3-1,-17-9-4-15,-1-6 1 0,-27 6-1 16,-11 9-1-16,-3 23 4 16,8 22 6-16,4 21-6 15,3 7 2-15,3 37-9 16,1 33-3-16,8 16 2 16,11 3 1-16,3 0-1 15,12-14-1-15,16-14-6 16,12-11 1-16,8-19-12 15,7-18 5-15,5-10 8 16,-1-6-2-16,-3-13 6 0,-7-12-6 16,-4-6-4-16,-13-2 10 15,-11 1 4-15,-12-2-2 16,-7 10 10-16,-2 5-9 16,0 13 14-16,0 6-15 15,0 0-1-15,1 20-4 16,7 9-7-16,5 7 10 15,7-7 2-15,8-7-2 16,5-13 2-16,5-6-11 16,0-3 1-16,-1-3 7 15,-4-11 4-15,-5-5-1 16,-4 2 5-16,-5-2-1 16,-5 4 4-16,-4 3 5 0,-2 7-9 15,-2 3 10-15,0 2-14 16,6 5-2-16,7 12 2 15,8 4 2-15,3-1 1 16,4-6-3-16,0-5 0 16,1-3-3-16,-5-6 3 15,-7 0-21-15,-5-9-30 16,-6-8-87-16,-9-2-93 16,-3-4-212-16</inkml:trace>
  <inkml:trace contextRef="#ctx0" brushRef="#br1" timeOffset="78359.33">28614 9310 775 0,'0'0'98'15,"0"0"-11"-15,0 0-37 16,0 0-50-16,0 0-257 15,0 0-367-15</inkml:trace>
  <inkml:trace contextRef="#ctx0" brushRef="#br1" timeOffset="79018.17">27804 10389 156 0,'0'0'551'16,"0"0"-466"-16,0 0 197 0,0 0-188 16,0 0-18-16,0 0-28 15,-18-6-2-15,44-10-20 16,5-1-13-16,3 5 3 16,-1 4-16-16,-1 8 1 15,-4 0 0-15,-6 8 5 16,-1 14-6-16,-10 11 0 15,-8 9 0-15,-3 4 9 16,-5 1-9-16,-13-3 0 16,-4-7-1-16,1-8 5 15,7-10-4-15,4-8 0 16,7-5 4-16,3-6 5 0,0 0-6 16,2-17-3-16,15-16 8 15,10-11-3-15,3-11-2 16,3-1-3-16,-2 4 1 15,0 4 2-15,-1 15 1 16,-12 11-2-16,-4 9 3 16,-10 9-2-16,-4 4 12 15,0 0-15-15,0 2 0 16,-3 23 5-16,-12 6-1 16,0 11 7-16,5 5-4 15,1-2-4-15,8-3-4 16,1-5 1-16,8-5-10 15,22-8 10-15,10-8-59 0,12-13-18 16,13-3-109-16,6-15-211 16,7-19-222-16</inkml:trace>
  <inkml:trace contextRef="#ctx0" brushRef="#br1" timeOffset="79529.07">28535 10386 549 0,'0'0'86'16,"0"0"127"-16,0 0-11 16,0 0-61-16,0 0-15 15,0 0-57-15,-66 3 3 16,66-3-37-16,0 0-15 16,5-3-5-16,19-6-14 0,12-1-1 15,9-2-8-15,4 4-1 16,0 4 9-16,-7 1-18 15,-10 3 9-15,-8 0 7 16,-12 0 1-16,-9 0 0 16,-1 0-3-16,-2 0 8 15,0 0 2-15,0-7-4 16,0-2 5-16,-5-5 0 16,-8-5-7-16,-2 2-2 15,1 3 0-15,4 5 4 16,1 6 9-16,5-1-3 15,4 4 8-15,0 0 2 16,0 0-6-16,0 0-6 0,0 0-2 16,0 0-1-16,7 0-6 15,17 0 7-15,9 10-4 16,8 7 10-16,-2 6-10 16,-6 2 1-16,-8-1-3 15,-10 0 4-15,-6 5 0 16,-9-2-2-16,0 3-5 15,-15 3 1-15,-8 0-27 16,-7-7-23-16,2-3-27 16,2-6-21-16,3-12-109 15,7-5-285-15</inkml:trace>
  <inkml:trace contextRef="#ctx0" brushRef="#br1" timeOffset="80741.72">29258 10318 99 0,'0'0'94'0,"0"0"-5"16,0 0 48-16,0 0-18 16,0 0-32-16,0 0-3 15,21-37-28-15,-21 37 18 16,0 0-5-16,0 0-9 16,0 0-16-16,0 0-3 15,0 0-12-15,0 0-15 16,0 0 17-16,0 0-1 15,0 0 3-15,-4 6 7 16,-2 4-16-16,-2 4 0 16,1 5-7-16,-2 8 0 0,3 2 1 15,0 4-2-15,6 4 0 16,0-7-14-16,0-1 1 16,6-2 11-16,9-11-13 15,2-6 0-15,5-6 5 16,5-4 3-16,7 0 20 15,5-17-9-15,4-9-9 16,-4-8 3-16,-6-2-9 16,-10-4-3-16,-10-2 7 15,-13-2 10-15,-2 2-1 16,-26 2-18-16,-10 11 3 16,-7 12 0-16,-5 17-3 0,-2 0-5 15,7 16-11-15,6 14-17 16,13 4-23-16,15 5-39 15,11-6-131-15,0-14-345 16</inkml:trace>
  <inkml:trace contextRef="#ctx0" brushRef="#br1" timeOffset="81462.14">29806 9269 103 0,'0'0'127'16,"0"0"35"-16,0 0-15 15,0 0-5-15,0 0-20 16,0 0 28-16,-3-29-28 16,1 29-19-16,1 0-29 15,-1 0-36-15,-1 0-1 16,-4 0-29-16,-6 11 3 16,-8 11 0-16,-3 8-9 15,0 6 2-15,2-3-4 16,1 1 0-16,9-4 6 15,4-10-6-15,4-2-2 0,4-8-1 16,0-2-2-16,18 1 5 16,9-2 3-16,4 0-1 15,3 0 14-15,2-1-15 16,-6 3-2-16,-2 1 2 16,-7 0 1-16,-7 0 0 15,-4 1-2-15,-6-2 0 16,-2 4-1-16,-2 1 2 15,0 1-2-15,-19 2 2 16,-10-3 7-16,-10 2-1 16,0-7-4-16,1-4-1 15,7-5 6-15,9 0-8 16,8-3 0-16,9-21-8 16,5-8-35-16,16-6-78 0,26-8-152 15,13 5-137-15,4-3-70 16</inkml:trace>
  <inkml:trace contextRef="#ctx0" brushRef="#br1" timeOffset="81653.66">30019 9274 266 0,'0'0'283'0,"0"0"-29"15,0 0 3-15,0 0-151 16,0 0-14-16,0 0-52 16,5 19-24-16,-5 21 25 15,0 7 6-15,0 4-13 16,0 2-15-16,0-5-9 15,0-2-10-15,0-7 0 16,0-7-35-16,0-11-49 0,16-12-77 16,4-9-125-1,2-22-88-15</inkml:trace>
  <inkml:trace contextRef="#ctx0" brushRef="#br1" timeOffset="81942.42">30152 9191 128 0,'0'-87'123'16,"0"22"101"-16,0 21-54 15,0 30 42-15,0 9 12 16,0 5-132-16,-4 17-60 16,-4 9-13-16,2 11 0 15,6-4-4-15,0-7-3 16,0-6-8-16,9-7 2 0,5-6-6 16,2-7 5-16,-1 0 8 15,3-8-5-15,-4-11-3 16,-8-5 6-16,-6-4 11 15,0-6 0-15,-16 4-10 16,-3 11-8-16,-1 7-2 16,3 12-2-16,1 12-12 15,2 17-10-15,5 11-25 16,7 5-43-16,2 3-133 16,0-2-109-16,11-3-192 15</inkml:trace>
  <inkml:trace contextRef="#ctx0" brushRef="#br1" timeOffset="82387.12">30216 9431 767 0,'0'0'69'0,"0"0"207"15,0 0-127-15,0 0-76 16,0 0-31-16,0 0-18 15,29-26-24-15,-3 15-8 16,3 9 3-16,2 2-8 16,-3 7-4-16,-4 13 2 15,-10 9-10-15,-6 4 12 16,-8 1 2-16,0-5 11 16,-7 0 2-16,-6-9 0 0,0-3 3 15,5-8 20-15,5-4-4 16,1-5-3-16,2 0 7 15,0-7 2-15,0-23 36 16,18-17-58-16,9-12 0 16,4-4 7-16,7 1-9 15,-3 16 5-15,0 12 5 16,-5 19-4-16,-5 11 2 16,-1 4-11-16,-6 17 0 15,-2 16-2-15,-8 7 0 16,-5 2-4-16,-3 5 0 15,-3-5-43-15,-13 0-3 16,-4-1-41-16,2-12-84 0,3-12-208 16</inkml:trace>
  <inkml:trace contextRef="#ctx0" brushRef="#br1" timeOffset="82961.64">31063 8919 299 0,'0'0'135'16,"0"0"93"-16,0 0-89 0,0 0 17 15,0 0 1-15,0 0-27 16,0-64-38-16,0 64-4 16,0 0-28-16,-1 0-13 15,-1 0-14-15,2 0-14 16,0 0 6-16,0 12-22 15,0 18-3-15,2 13 37 16,1 10-5-16,-3 3 1 16,0 1-17-16,0-9-11 15,-8-8 6-15,1 1-11 16,1-12-4-16,4-3-1 16,2-6-62-16,0-6-44 0,6-8-31 15,9-6-114-15,5-11-339 16</inkml:trace>
  <inkml:trace contextRef="#ctx0" brushRef="#br1" timeOffset="83226.85">30829 9492 1069 0,'0'0'38'15,"0"0"117"-15,0 0-41 16,0 0-65-16,0 0 13 0,133 11-21 16,-64-11-2-16,2-5-17 15,-2-7-9-15,-7-2 3 16,-7 0-15-16,-10 4-2 16,-13 4-6-16,-15 6-39 15,-12 0-52-15,-5 0-98 16,-11 13-210-16,-15 4-33 15</inkml:trace>
  <inkml:trace contextRef="#ctx0" brushRef="#br1" timeOffset="83757.75">30954 9794 725 0,'0'0'439'0,"0"0"-316"15,0 0-14-15,0 0-14 16,0 0-85-16,0 0-1 16,32 9-9-16,-3-6 2 15,1 4 1-15,-1 1-3 16,-8 3-5-16,-4 1 2 16,-6 5 3-16,-8 5-2 15,-3 0-4-15,0 4 6 16,-15-1-1-16,-6-1 8 15,-1-5-7-15,4-4 2 16,2-6-2-16,7-4 4 0,4-2-4 16,5-3 0-16,0 0 17 15,0-8-3-15,18-18 8 16,12-10-16-16,7-6-4 16,-1 4-4-16,-3 4 2 15,-7 12 0-15,-7 5 5 16,-8 10-5-16,-6 2 9 15,-5 5 10-15,0 0-6 16,0 0-1-16,0 0-12 16,0 10-2-16,0 9 2 15,-5 11 6-15,2 3 15 0,3-2-3 16,0-3-9 0,8-5-5-16,13-3-4 0,1-3 0 15,2-10-7-15,6-7 0 16,-3 0-31-16,-1-11-6 15,-3-6-37-15,-13-1-55 16,-7 1-124-16,-3 5-268 16</inkml:trace>
  <inkml:trace contextRef="#ctx0" brushRef="#br1" timeOffset="84673.19">30268 9089 53 0,'0'0'142'16,"0"0"38"-16,0 0-16 15,0 0-23-15,0 0-11 16,0 0 3-16,-12-11-11 16,1 15-74-16,0 11-9 15,-1 2 19-15,5-3-30 0,5-4-12 16,2-1-2 0,0-8-10-16,0-1 5 0,2 0 15 15,12 0 9-15,2 0-7 16,1-10-14-16,-6 0-5 15,-3 0 7-15,-8-2-9 16,0-2 2-16,0-3 8 16,-8 1-5-16,-4 5-3 15,-1 8-7-15,-1 3 3 16,0 4 0-16,-3 16-3 16,5 5-11-16,3-2 11 15,9-6-1-15,0-3-2 16,0-7 2-16,19-5-8 0,6-2 8 15,1 0 2 1,-2-14 1-16,-6-1-2 0,-11 1-3 16,-5-3-4-16,-2-1-24 15,-12 7-73-15,-18 5-160 16,-9 6-367-16</inkml:trace>
  <inkml:trace contextRef="#ctx0" brushRef="#br1" timeOffset="86419.85">26724 8596 73 0,'0'0'171'15,"0"0"-23"-15,0 0-14 16,0 0-52-16,0 0-13 16,0 0-23-16,48 5 4 15,-27-3-20-15,4-2-2 16,11 0 22-16,3 0-3 15,3 0-16-15,2-2 5 16,-2-7-17-16,1 1 9 16,-4 0-18-16,0 4-2 15,0 2 15-15,1-1-8 16,2 1 3-16,1 1 9 0,-1-1-26 16,0-3 29-16,2 4-24 15,1-2 3-15,4-3 1 16,2 6-9-16,-3-2 4 15,2 2-4-15,-3 0 1 16,0-5 4-16,-2 2-6 16,1 2 0-16,-2-4 3 15,0 0-3-15,1-4 11 16,6 3-8-16,1-2-2 16,0 2 4-16,-1-4-5 15,-4 6 0-15,-5-1-1 16,-1 2 2-16,-3-2-1 15,4 2 0-15,5-3 0 16,8 2-2-16,8-5 0 16,3 2 2-16,0-3 4 0,-5 1-4 15,-10-2 0-15,-6 5 3 16,-11-2-2-16,-6 1 8 16,-1-1-7-16,1-2 6 15,8 3 0-15,6-3-6 16,7-3 3-16,2 6 1 15,-2-3-6-15,-1 0 4 16,-6 5-4-16,-8-2 0 16,-7 4-1-16,-2-4 3 15,-2 3-2-15,3-2 9 16,4-3-4-16,9-2-2 0,10 1 0 16,8 0 5-16,10 2 7 15,2 2-9-15,-1 3-1 16,-3 1 6-16,-9 1-7 15,-10-3 6-15,-13 1-10 16,-6 3 1-16,-3-3 6 16,6 0-7-16,8 0 8 15,6-1 0-15,9-2-7 16,4 3 4-16,1-1-5 16,-5 0 0-16,-4 0 5 15,-9-1-2-15,-7 4-3 16,-5-5 1-16,-1 1-1 15,6 0 2-15,8-2-2 16,9 2 0-16,2 0-2 0,-1 1 2 16,-6-2 0-16,-10 4-2 15,-5-3 4-15,-10 0-4 16,-7 2 2-16,-4 0 0 16,-2 2 4-16,-2-2 0 15,-1-1-4-15,-1 1 12 16,-3 0-7-16,2 3 13 15,-2 0-11-15,0 0-5 16,0 0 10-16,0 0-11 16,0 0 0-16,0 0-1 0,0 0 1 15,0 0-1 1,0 0-4-16,0 0 4 0,0 0 1 16,0 0 0-16,0 0-1 15,0 0 2-15,0-1-1 16,0 1-1-16,0 0-4 15,0 0-6-15,0 0 0 16,0 0-27-16,0 0-6 16,0 0-34-16,0 0-54 15,0 0-192-15,3 0 106 16,-3 1-151-16</inkml:trace>
  <inkml:trace contextRef="#ctx0" brushRef="#br1" timeOffset="87606.67">28662 9307 226 0,'0'0'127'0,"0"0"108"16,0 0-92-16,0 0-53 15,0 0-14-15,0 0-4 16,-8-14-21-16,2 14 1 15,2 0 12-15,-3-3 21 16,2-1-29-16,-1 4-2 16,-5 0-18-16,0 0-7 0,-1 7-24 15,-1 7-4-15,3-2 0 16,6 2-1-16,2-8-2 16,2-2 1-16,0-4-1 15,11 0 2-15,13-4 1 16,4-16 15-16,0 1-1 15,-5-5-9-15,-8 2 3 16,-8 3-3-16,-3 2 0 16,-4-3 18-16,-1 6-17 15,-14 2 3-15,-2 8 1 0,-3 4-6 16,-2 4-5-16,-2 22-5 16,4 3 4-16,5 8-6 15,9-8 3-15,6-3-6 16,0-9 5-16,11-10 0 15,11-4 5-15,2-3-2 16,4-7 5-16,-1-13 5 16,-4 0-8-16,-5-5 0 15,-6 0 7-15,-9 0-5 16,-3 4 4-16,-2 6-6 16,-10 11-8-16,-6 4-20 15,0 20-78-15,0 25-72 16,5 13-39-16,8 2-110 0,5-5-36 15</inkml:trace>
  <inkml:trace contextRef="#ctx0" brushRef="#br1" timeOffset="88385.88">28847 9732 56 0,'0'0'56'0,"0"0"67"15,0 0-31-15,0 0 9 16,0 0 27-16,0 0 12 16,-5 0-34-16,5-9 33 15,0-2-13-15,0 6-23 16,0-3-26-16,0 2 1 16,3 0-50-16,6-1-1 15,-1 0-8-15,2 2-18 16,3 2 2-16,1 3-3 15,2 0 2-15,-1 17-7 0,0 8 7 16,-7 4-2 0,-4 1 4-16,-4 3-4 0,0-7 1 15,0-7-1-15,-4-5 1 16,2-8 0-16,2-6 5 16,0 0 8-16,0 0 26 15,0-9 11-15,0-18 2 16,14-16-42-16,6-13-10 15,6 0 6-15,-1 7-7 16,-2 12 0-16,-6 17 2 16,-4 10-2-16,-5 10-4 15,1 0-6-15,-1 16-4 16,1 11 13-16,-3 4-11 16,-6-2-11-16,0-4 22 0,0-8-9 15,0-4 9-15,0-9 0 16,0-4 2-16,0 0 12 15,0 0-6-15,0-7 21 16,9-20 8-16,6-12-35 16,7-6 8-16,5 1-8 15,-2 10 1-15,2 12 6 16,-4 10-8-16,-3 12-5 16,1 0 5-16,-4 22-9 15,-6 9 4-15,-8 8 3 16,-3 4 2-16,-7 3-4 15,-15 3-21-15,-5-3-30 16,-2-5-39-16,4-9-90 0,1-15-322 16</inkml:trace>
  <inkml:trace contextRef="#ctx0" brushRef="#br1" timeOffset="124121.77">29279 11403 74 0,'0'0'52'15,"0"0"60"-15,0 0 28 16,0 0-45-16,0 0-1 16,0 0 18-16,0 0-30 15,-19-3 37-15,17 3-7 16,2 0-19-16,-1 0 8 0,-2 0-44 16,0 0-13-16,-1 0-10 15,-1 0-18-15,4 0-3 16,-1 0-12-16,2 0 2 15,0 0-4-15,0 0 1 16,5 0-2-16,25 0 2 16,22 0 10-16,18 0 6 15,10-6-16-15,-1-3 5 16,-12 2-11-16,-12 2 6 16,-19 3-58-16,-13 2-32 15,-19 0-73-15,-4 4-102 16,-27 15 165-16,-17 4 9 0,-10 4-49 15,-7 1 59-15,-6 0 57 16,6-5 24-16,5 2 6 16,12-5 71-16,15-6 42 15,13-7-5-15,7-4 24 16,9-3 14-16,0 0-76 16,3 0-17-16,36 0-29 15,23 0 13-15,23-3-24 16,9 3-13-16,0 0-12 15,-11 0-45-15,-11 6-362 16,-14-3-245-16</inkml:trace>
  <inkml:trace contextRef="#ctx0" brushRef="#br1" timeOffset="124888.34">30695 11490 31 0,'0'0'820'16,"0"0"-818"-16,0 0 108 16,0 0 8-16,0 0-23 15,0 0-50-15,-14-60-32 0,-19 49 15 16,-5 6-22-1,-4 5 10-15,-1 0 7 0,-3 19-13 16,1 15-2-16,3 16-8 16,9 2 0-16,13 7 8 15,15-11-8-15,5-14 0 16,24-9-3-16,22-20 3 16,15-5 0-16,9-30-1 15,8-16 3-15,-2-17-8 16,-7-5 3-16,-13 2 3 15,-15-1 8-15,-13 5-7 16,-10-1 4-16,-9 3-5 16,-6 10 1-16,-3 17 13 15,0 18-4-15,0 12 14 16,0 6-22-16,-11 31-2 16,-5 21-7-16,1 18 4 15,4 12 6-15,7 1-6 0,4-7 3 16,7-13-19-16,19-15-21 15,8-18-39-15,5-16-32 16,3-17 25-16,4-6-39 16,-6-25 12-16,-2-13 70 15,-13-9 43-15,-9 0 1 16,-8 5 41-16,-5 14 26 16,-3 14 70-16,0 13-13 15,0 7-50-15,0 14-75 16,-6 19 0-16,0 13 4 0,6 4 2 15,0 2-5-15,10-5-1 16,23-8-7-16,6-12 6 16,-1-12-23-1,-2-13-66-15,-9-2 41 0,-7-17 47 16,-7-15 2-16,-10-12 6 16,-3-9-5-16,-11-6 9 15,-17 6-10-15,-9 11 0 16,0 17 44-16,2 19-11 15,3 6-28-15,8 16-5 16,12 17-19-16,12 0-163 16,7 1-218-16</inkml:trace>
  <inkml:trace contextRef="#ctx0" brushRef="#br1" timeOffset="125480">31619 11493 960 0,'0'0'88'0,"0"0"-40"16,0 0-10-16,0 0-29 15,0 0-9-15,-55 89-12 16,64-73 8-16,17-9-12 16,5-7-28-16,2 0 9 15,0-16-31-15,-8-5 17 16,-6-1 21-16,-7 2 20 15,-9-3 8-15,-3 3 30 0,0 0 57 16,-16 1-34-16,-3 9 16 16,-7 10-14-16,-5 0-34 15,-3 29-8-15,-2 14-7 16,4 11 7-16,13 8 4 16,13-5-17-16,6-9 0 15,21-7 1-15,16-12 5 16,11-16-12-16,6-13-15 15,-5-9 9-15,-1-21 8 16,-4-7 8-16,-5-9-3 16,-6-3 12-16,-9-5-9 15,-6-1 20-15,-9 15 22 16,-8 14 9-16,-1 16 26 16,0 10-26-16,0 0-37 15,-7 13-18-15,-10 13-8 0,2 11 8 16,4 5 2-16,9-2 2 15,2-4-8-15,6-5 3 16,16-5 1-16,7 4 4 16,1-5-4-16,-4-8 0 15,-10-4-1-15,-9-9 1 16,-7 2-2-16,-15 1-17 16,-16 3-20-16,-14 2 30 15,-6-2-34-15,5-3-7 16,4 0-43-16,8 0-100 0,11-7-303 15</inkml:trace>
  <inkml:trace contextRef="#ctx0" brushRef="#br1" timeOffset="125893.1">32146 11592 1062 0,'0'0'65'0,"0"0"50"15,0 0-25-15,0 0-53 16,0 0-22-16,0 0-15 16,12-3-7-16,11 20 7 15,5 5 0-15,0 4 0 0,-1 4-23 16,-9-4-17 0,-6 4 30-16,-9-6-43 0,-3-3 26 15,0-5 2-15,-5-6 24 16,-1-4 1-16,2-2 1 15,4-4 0-15,0 0 37 16,0-10 27-16,7-21-30 16,16-9-22-16,11-4 1 15,2-4-14-15,-2 18-3 16,-3 10 3-16,-7 14-4 16,-6 6 4-16,0 6-2 15,-6 21-5-15,-2 7-1 16,-7 3 7-16,-3 4-3 15,0-1 0-15,-10-6 0 0,-5 1-60 16,-6-2-84-16,3-12-203 16,4-8-284-16</inkml:trace>
  <inkml:trace contextRef="#ctx0" brushRef="#br1" timeOffset="126110.68">32725 11344 879 0,'0'0'214'15,"0"0"-123"-15,0 0 48 16,0 0-56-16,0 0-67 16,0 0-16-16,0 14-2 0,6 18-6 15,0 12 4-15,-3 8-24 16,-3 8-82-16,0-8-106 15,0-11-355-15</inkml:trace>
  <inkml:trace contextRef="#ctx0" brushRef="#br1" timeOffset="126373.39">33016 11301 1085 0,'0'0'113'15,"0"0"-6"-15,0 0-59 16,0 0-38-16,0 0-5 16,7 87 9-16,-5-39-3 15,-2 16 6-15,0 15-7 16,0 10-7-16,0 3 4 16,0-9-7-16,0-10 0 15,0-20-45-15,0-17 6 16,12-19-23-16,6-14-32 15,2-3-6-15,1-20-195 16,-3-16-163-16</inkml:trace>
  <inkml:trace contextRef="#ctx0" brushRef="#br1" timeOffset="126531.3">32913 11698 466 0,'0'0'150'0,"0"0"80"16,0 0-34-16,0 0-84 15,0 0-83-15,0 0-9 16,74-2 3-16,-5 4-23 16,3-2-32-16,1 0-223 15,-14 0-324-15</inkml:trace>
  <inkml:trace contextRef="#ctx0" brushRef="#br1" timeOffset="127012.58">31376 12758 16 0,'0'0'722'15,"0"-79"-707"-15,2 45 193 16,4 11-55-16,-5 10-60 16,-1 11 19-16,0 2-67 15,0 0-28-15,0 5-11 16,3 12-3-16,8 5 2 0,5 3-5 16,5-5 3-1,2-7 0-15,7-10-3 0,2-3-26 16,5-19-7-16,-5-8-11 15,-10-7 6-15,-8-2 15 16,-13 0 22-16,-1-1-1 16,-8 8 2-16,-11 10 0 15,-8 8 10-15,-4 11 4 16,-6 11-3-16,-5 22-11 16,3 12 0-16,5 7 15 15,12 2-10-15,11 2-5 16,11-3 1-16,3-3-1 0,27-11-5 15,18-16-42-15,14-10-60 16,5-13-208-16,2-13-214 16</inkml:trace>
  <inkml:trace contextRef="#ctx0" brushRef="#br1" timeOffset="127168.5">31837 12649 144 0,'0'0'176'16,"12"-89"31"-16,-12 66 39 15,0 14 56-15,0 9-81 16,0 0-137-16,4 9-57 15,9 21-27-15,8 12 0 16,7 8 20-16,8 3-20 16,-2 3-1-16,-3-6-19 0,-5-4-64 15,-11-13-92-15,-9-14-456 16</inkml:trace>
  <inkml:trace contextRef="#ctx0" brushRef="#br1" timeOffset="127332.93">32054 12654 139 0,'0'0'764'0,"0"0"-602"16,0 0-47-16,0 0-93 15,0 0-5-15,-112 114-7 16,78-68-10-16,1-2 4 16,3 1-4-16,6-6-65 15,4-5-203-15,9-10-157 16</inkml:trace>
  <inkml:trace contextRef="#ctx0" brushRef="#br1" timeOffset="127506.4">32269 12639 1165 0,'0'0'110'0,"0"0"-108"15,0 0 12-15,0 119 7 16,-10-70-21-16,-3-6-2 15,1 0-5-15,-3-9-118 16,5-8-203-16,4-16-194 16</inkml:trace>
  <inkml:trace contextRef="#ctx0" brushRef="#br1" timeOffset="127648.28">32421 12422 1285 0,'0'0'15'0,"0"0"-13"16,0 0-2-16,0 0-96 16,0 0-293-16,0 0-158 15</inkml:trace>
  <inkml:trace contextRef="#ctx0" brushRef="#br1" timeOffset="127984.17">32509 12609 926 0,'0'0'218'16,"0"0"-27"-16,0 0-130 15,0 0-60-15,0 0-1 16,0 0-4-16,-17 53 3 16,14-23 2-16,3 0 0 15,0 0-1-15,0 0-17 16,6-1 0-16,9-2-11 15,0-1-11-15,0-7 35 16,-6-2 3-16,-6-4 0 16,-3 4 1-16,0-3-1 0,-12-2 0 15,-7 1 2-15,-1-10 1 16,-1-2 9-16,4-1 5 16,4-4-10-16,7-23-6 15,6-18-3-15,8-14-68 16,25-17-139-16,14-4-214 15,7 1-57-15</inkml:trace>
  <inkml:trace contextRef="#ctx0" brushRef="#br1" timeOffset="128112.51">32725 12467 389 0,'0'0'327'0,"0"0"-83"15,0 0-117-15,0 0-89 16,0 0 24-16,49 116-30 16,-59-53-14-16,-4 6-10 15,-3 3-5-15,3-1-3 16,5-9-16-16,2-16-165 15,7-15-77-15,0-28-479 0</inkml:trace>
  <inkml:trace contextRef="#ctx0" brushRef="#br1" timeOffset="128257.9">32706 12721 865 0,'0'0'271'0,"0"0"-93"16,0 0-98-16,0 0-66 15,0 0-14-15,86-9-51 16,-40 2-152-16,-2-2-419 16</inkml:trace>
  <inkml:trace contextRef="#ctx0" brushRef="#br1" timeOffset="128608.84">33125 12858 1025 0,'0'0'180'0,"0"0"-36"15,0 0-85-15,0 0-56 16,0 0 3-16,0 0-6 16,-6-11 1-16,0 25 5 15,1 1-4-15,-2 6 3 16,2-1 4-16,4-4-8 0,1-5-2 15,0-2 2-15,0-9-1 16,12 0 4-16,4-3-4 16,3-11 5-16,-2-9 6 15,-7 1-8-15,-4-2 5 16,-6 4 5-16,0 7-11 16,0 3 0-16,-3 10-2 15,-13 0-16-15,-5 20-5 16,-4 14-76-16,-2 1-124 15,5-4-507-15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45:25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3691 3978 124 0,'0'0'0'16,"0"0"-6"-16,0 0 6 15,0 0 4-15,0 0-3 16,23-78 5-16,-16 70 39 15,-4 3 48-15,-3 0 62 16,0 3 34-16,0-3-45 16,0 5 23-16,0 0-45 15,0 0-39-15,0 0-21 16,0 0-18-16,0 0-15 16,0 0-11-16,0 0-17 0,0 0 8 15,0 0-8-15,3 0-1 16,11-2 7-16,8-8-3 15,11-10 7-15,6-12-4 16,5-15 1-16,-2-10 3 16,-3-12-11-16,-2-6 0 15,-10-3 3-15,-12 1-2 16,-9 7 2-16,-6 14-3 16,0 20 2-16,-6 17 6 15,0 14-5-15,0 5-6 16,-12 20-3-16,-4 30-7 15,-1 19 13-15,4 12 0 0,16-1-1 16,3-10-5-16,22-10-2 16,17-16-21-1,13-22-13-15,14-20 13 0,10-9 17 16,0-29 4-16,-4-9-19 16,-20-2 23-16,-21 4-5 15,-17 1 9-15,-14 5 15 16,0 7-2-16,-5 10 14 15,-4 12 9-15,-4 8-14 16,1 8-22-16,3 18-8 16,-3 10 6-16,12 1 1 15,3-3-1-15,21-9-7 16,9-8-36-16,7-10 6 16,2-7 34-16,-2-10 2 15,3-13 3-15,-10-5 6 0,-8 3-3 16,-11 0 5-16,-5 3 13 15,-9 5 13-15,4 8-4 16,-4 6-1-16,0 3 2 16,0 0-31-16,0 0 0 15,-4 14-4-15,1 2 1 16,0 2 6-16,3-4-2 16,0-3-1-16,0-4 0 15,0-3 2-15,3-4 1 16,-3 0 3-16,3 0-5 15,-3 0 13-15,0 0 29 16,0 0-12-16,0 0 7 0,0 0-12 16,0 3-13-16,0-3-1 15,0 0-11-15,0 2 1 16,0-2-2-16,0 0 0 16,0 0-1-16,0 1-1 15,0-1 3-15,0 0-1 16,0 0 0-16,0 0 1 15,0 0 0-15,0 0-1 16,0 0-2-16,0 0-1 16,0 2 5-16,0-2-2 15,0 0 0-15,0 0 3 16,0 0-4-16,0 0 1 16,0 0 0-16,0 0 4 15,0 2-4-15,0 11 0 0,0 3-11 16,-6 6 11-16,3 2 3 15,0-5-3-15,3-6 0 16,0-5-2-16,0-5 4 16,0-3-2-16,0 0 1 15,0 0 0-15,0 0 14 16,0 0-11-16,0-2 7 16,3-17 11-16,10-10-8 15,10-7-7-15,2 2-7 16,5 7 2-16,-2 10-6 15,2 7 4-15,-2 10-7 0,-1 0 7 16,0 9-13 0,-6 11-18-16,-5 5 10 0,-8 1-23 15,-5-2 39-15,-3-4-8 16,0-9 7-16,0-3 3 16,0-6 3-16,0-2 0 15,0 0 5-15,0 0 4 16,3-18 34-16,13-13-27 15,5-9-12-15,7 1 0 16,-2 10-3-16,4 9 0 16,-2 11-1-16,2 9 0 15,3 0-4-15,-8 21 1 16,-6 9-4-16,-11 3 4 16,-5 6-12-16,-3 3-12 15,-6 1-17-15,-21-2-36 0,-15-4-36 16,-7-15-260-16,-6-18-105 15</inkml:trace>
  <inkml:trace contextRef="#ctx0" brushRef="#br0" timeOffset="154.18">4792 2977 889 0,'0'0'179'15,"0"0"9"-15,0 0-79 16,0 0-102-16,0 0-7 15,0 0-35-15,-19-21-124 16,19 40-246-16,3 9 19 0</inkml:trace>
  <inkml:trace contextRef="#ctx0" brushRef="#br0" timeOffset="1380.6">3754 4306 765 0,'0'0'38'15,"0"0"122"-15,0 0 41 16,0 0-131-16,0 0-10 15,0 0-18-15,-15-38-19 0,15 32-12 16,12-1-5-16,-6 4-6 16,3 0 0-16,0 3-1 15,1 0-2 1,-1 6 0-16,2 14-5 0,2 7-4 16,-4 4 11-16,-4-1-6 15,-5-4 7-15,0-3 0 16,0-8 1-16,0-8-1 15,0-2-4-15,0-3 4 16,0-2 14-16,0 0-13 16,0 0 0-16,0 0 4 15,0 0 2-15,0 0 1 0,0 0-5 16,0 0-3-16,0 0 14 16,0 0-14-1,0 0-1-15,0 0 1 0,0 0 0 16,0 0 0-16,0 1-1 15,0-1-2-15,0 1 2 16,0 2 0-16,0 2-2 16,0 2 3-16,0-1 1 15,0-2-1-15,0-1 0 16,0 1 3-16,0 1-2 16,0 1-1-16,0-3-1 15,0 3 1-15,0-4 1 16,0-2 2-16,0 0-3 15,0 0 0-15,0 0 2 16,0 0-2-16,0 0 0 0,0 0 7 16,1-1-5-16,4-12 9 15,2-6 2-15,2-6-10 16,0-2 15-16,1 1-18 16,2 1 0-16,-1 6-1 15,2 5 2-15,-1 4-4 16,0 3 1-16,-3 2 1 15,0 1-3-15,4 1 4 16,5-4-1-16,3 0 0 16,4-1 1-16,2-1 0 15,-1 1-1-15,-7 1 1 16,-4 3 1-16,-9-1-1 16,-6 5 0-16,0-1 3 15,0 1-3-15,0 0-1 16,0 0-3-16,0 0 2 0,0 0-4 15,0 0 5-15,0 0 1 16,0 0-2-16,0 0 2 16,0 0 0-16,0 0 0 15,0 0 0-15,0 0 1 16,0 0-1-16,0 0 0 16,0 0 1-16,0 0 1 15,0 0-2-15,0 0 0 16,0 0 1-16,0 0-5 15,0 0 4-15,0 0-8 0,0 0 5 16,0 0-12-16,0 0-2 16,0 0 2-16,0 0-2 15,0 0 9-15,0 0-13 16,0 0-5-16,0 0 2 16,0 0-28-16,0 0-16 15,0 0 10-15,0 0-58 16,0 4-136-16,-12 7 13 15,-6 1-43-15</inkml:trace>
  <inkml:trace contextRef="#ctx0" brushRef="#br0" timeOffset="1997.27">3730 4270 421 0,'0'0'93'0,"0"0"127"16,0 0-60-16,0 0-58 16,0 0-25-16,0 0-14 15,-9-8-27-15,18 6-20 16,18-1-9-16,10 1 46 15,5 2-11-15,1 0-36 16,-4 0-6-16,-6 0 9 0,-9 3-3 16,-9 9-1-16,-5 7-5 15,-10 8 1-15,0 10 2 16,-22 4 0-16,-14 4 14 16,-7-1 7-16,-2-4-2 15,6-10 14-15,11-9-14 16,10-9 5-16,15-9-1 15,3-3-17-15,0 0 0 16,0-3-3-16,25-24-3 16,14-12-3-16,12-14 0 15,7-6-28-15,-3 3 9 16,-4 5 4-16,-8 5 13 16,-7 9 2-16,-11 12 0 15,-8 10 5-15,-11 10-5 0,-6 5 0 16,0 0 15-16,0 0-3 15,0 0 3-15,-9 10-11 16,-8 14 1-16,-8 7 4 16,-2 13-8-16,8-1 0 15,5 5 7-15,8-4-8 16,6 2-1-16,0-6-1 16,18-7-2-16,12-6-1 15,16-11-38-15,11-13-52 16,7-3-64-16,8-17-356 15</inkml:trace>
  <inkml:trace contextRef="#ctx0" brushRef="#br0" timeOffset="2462.06">4482 4409 244 0,'0'0'862'15,"0"0"-784"-15,0 0 54 16,0 0-55-16,0 0-59 16,0 0-16-16,79 12 17 15,-6-9-7-15,15-3-9 16,6 0 1-16,0-2-4 0,-12-11-12 16,-22-1-42-1,-17 2-1-15,-25 0 14 0,-18 1 31 16,0-2 8-16,-27-2-27 15,-16-1-25-15,-5 2 31 16,2 1-14-16,7 6 37 16,9 4 14-16,8-1 11 15,13 4 17-15,4-1 18 16,5 1-8-16,0 0-33 16,0 0-19-16,23 0 0 15,11 0 1-15,12 10-1 16,5 5 3-16,-3 2 2 15,-7 0-1-15,-11 3-3 16,-13 2-1-16,-14 6 0 0,-3 3 6 16,-11 6-4-16,-20 6-2 15,-5-2-13-15,-4-4-71 16,12-9-111-16,11-17-217 16,17-10-248-16</inkml:trace>
  <inkml:trace contextRef="#ctx0" brushRef="#br0" timeOffset="2779.39">5559 4333 1087 0,'0'0'78'16,"0"0"54"-16,0 0-74 16,0 0-41-16,0 0-17 15,0 0 3-15,-36 88 22 16,33-48-12-16,3 0 8 0,6 0 9 15,18-7-26-15,7-4-1 16,5-11 2-16,3-11-5 16,1-7 0-16,-6-5 8 15,-4-22-4-15,-10-7 1 16,-4-8-1-16,-13-7 0 16,-3-1 3-16,-9 2-5 15,-18 8-4-15,-9 12-4 16,-8 16-13-16,-1 12-16 15,-3 12-61-15,8 18-44 0,10 1-279 16,17-8-367 0</inkml:trace>
  <inkml:trace contextRef="#ctx0" brushRef="#br0" timeOffset="3361.45">6870 3017 415 0,'0'0'93'16,"0"0"125"-16,0 0-8 15,0 0-73-15,0 0-14 16,0 0-44-16,-12-66-5 15,-4 61 9-15,-4 4-41 16,-8 1-25-16,-5 1-14 0,0 21-3 16,8 8-1-16,7 6-2 15,12 4-1-15,6 2-2 16,3 1 6-16,27-3 0 16,6-2 0-16,13-4-2 15,-4-8-7-15,-5-4-3 16,-12-7 1-16,-16-5 11 15,-6-4-11-15,-6-4-1 16,0 4 10-16,-9 3-12 16,-19 1 6-16,-11 2 8 15,-10-2 4-15,1-6-2 16,2-4-2-16,13 0-18 16,11-5-16-16,17-21-68 0,7-8-133 15,35-7-182-15,26-7-10 16</inkml:trace>
  <inkml:trace contextRef="#ctx0" brushRef="#br0" timeOffset="3621.13">7085 3037 279 0,'0'0'221'16,"0"0"0"-16,0 0-3 15,0 0-77-15,0 0-69 16,88 23-11-16,-81 24 5 16,-7 9-30-16,0 3-18 15,-4 3-15-15,-8-5 2 16,9-14-10-16,3-10-25 15,6-17-71-15,19-16-49 0,11-21-51 16,0-21-52-16,0-15-36 16,-8-10 277-16,-7-6 12 15,-2-4 57-15,-10 4 65 16,-3 20-31-16,-3 22 61 16,-3 20-27-16,0 11-53 15,-3 3-72-15,-12 24-134 16,-1 7-110-16,-1 5-140 15</inkml:trace>
  <inkml:trace contextRef="#ctx0" brushRef="#br0" timeOffset="4028.71">7374 3330 906 0,'0'0'69'16,"0"0"194"-16,0 0-203 15,0 0-2-15,0 0-41 16,0 0-17-16,-12-56-11 16,51 48-7-16,13 5-35 15,-4 3-3-15,-2 5 17 16,-13 13 26-16,-12 5-6 16,-11 1 0-16,-10-2 13 15,0-2 2-15,0-6 2 16,0-5 2-16,0-7 5 15,0-2-1-15,0 0 45 16,0 0 27-16,0-12-8 0,8-21-14 16,17-10-53-16,5-6-1 15,12 7 0-15,-1 13-3 16,-5 13-2-16,-3 13 5 16,-3 3-3-16,-5 15-1 15,-5 18-2-15,-4 9 4 16,-10 14-4-16,-3 5-23 15,-3 5 3-15,-9-2-13 16,-7-10-225-16,8-16-165 16</inkml:trace>
  <inkml:trace contextRef="#ctx0" brushRef="#br0" timeOffset="4238.26">8632 2631 307 0,'0'0'895'16,"0"0"-872"-16,0 0 2 15,0 0-21-15,0 0 25 16,61 124-12-16,-45-64-14 16,-13 9-6-16,-3 7-7 15,-9 3-99-15,-18-5-191 16,-1-16-204-16</inkml:trace>
  <inkml:trace contextRef="#ctx0" brushRef="#br0" timeOffset="4441.82">8372 3341 863 0,'0'0'215'16,"0"0"-94"-16,0 0-69 15,0 0-44-15,152 0 43 16,-49 0-42-16,6 0-9 16,3 0 0-16,-8 0-17 15,-8 0-86-15,-26 0-200 0,-24 0-141 16</inkml:trace>
  <inkml:trace contextRef="#ctx0" brushRef="#br0" timeOffset="4872.96">8551 3641 875 0,'0'0'75'0,"0"0"68"16,0 0-93-16,0 0-49 16,79-10 4-16,-28 10 3 15,-6 0-7-15,-7 3-2 16,-11 13-4-16,-12 2 5 0,-9 6-1 15,-6 2-4 1,-3-1-5-16,-12-4 7 0,-1-4 5 16,5-7-2-1,1-4 10-15,7-5 1 0,3-1 28 16,0 0-13-16,0-1 17 16,7-22-5-16,16-19-28 15,14-10-10-15,4 1-1 16,3 9-3-16,-4 15 0 15,-10 15 3-15,-15 7 1 16,-6 5 1-16,-9 0-1 16,0 20 0-16,0 9 0 15,-3 10 8-15,-9 2 16 16,0 0-9-16,2-2-7 0,7-3 4 16,3-3-12-1,6-4-1-15,40-6-52 0,21-7 6 16,33-16-380-16,21 0-158 15</inkml:trace>
  <inkml:trace contextRef="#ctx0" brushRef="#br0" timeOffset="5511.16">11755 3285 88 0,'0'0'75'0,"0"0"-18"16,0 0 47-16,0 0-65 16,0 0 79-16,0 0 14 15,-9-19 5-15,9 19-5 16,-3 0-17-16,3 0-26 15,0 0-22-15,0 0-18 16,0 0-19-16,0 0-14 16,0 0-6-16,18 0-10 15,28 0 0-15,23 0 10 0,13 0 2 16,2 0-9-16,3-3-3 16,-12 0 2-16,-10 2-7 15,-11 1-46-15,-21 0-90 16,-23 0-50-16,-10 1-106 15,-19 10-18-15,-21 2 131 16</inkml:trace>
  <inkml:trace contextRef="#ctx0" brushRef="#br0" timeOffset="5828.5">11788 3425 61 0,'0'0'404'0,"0"0"-389"16,0 0 108-16,0 0-17 16,0 0-28-16,0 0 21 15,-6 0-3-15,6 0-40 16,6 6-44-16,24 2 6 15,16 3 75-15,12-2-37 0,6-2-29 16,5-5-20 0,1-2-5-16,-3 0 4 0,-3 0-6 15,-9-4-64-15,-7-1-105 16,-18-1-162-16,-13-2-172 16</inkml:trace>
  <inkml:trace contextRef="#ctx0" brushRef="#br0" timeOffset="6801.18">13897 3263 500 0,'0'0'52'16,"0"0"24"-16,0 0 58 16,-88-68-56-16,46 68-49 15,-10 24-6-15,-10 16-15 16,6 7 4-16,10 2 4 0,16-1 1 16,15-4-17-16,15-6 0 15,0-10-12-15,30-11 6 16,22-16 6-16,18-3 18 15,12-32-17-15,2-14 22 16,-2-10-23-16,-14-8 0 16,-10-11 10-16,-8-10 5 15,-19-3 23-15,-14 10-27 16,-10 22 8-16,-7 32 28 16,-3 26-5-16,-24 26-27 15,-15 37-13-15,-4 24 3 16,3 14-5-16,15-1-9 15,18-4 7-15,10-12 2 0,20-19-15 16,22-17-38-16,13-25 16 16,7-23 12-16,9-6 25 15,1-33 6-15,-4-9-1 16,-16-10-10-16,-13-5 1 16,-17-2 4-16,-11 9 9 15,-11 19 1-15,0 20-3 16,-8 17 1-16,-14 25 5 15,-7 21-13-15,3 8 0 16,13 3-2-16,13-6-1 16,7-6-14-16,22-15-23 15,12-10-33-15,5-15-1 16,-4-5 71-16,-6-15 3 16,-11-12 10-16,-7-10 22 0,-18-10 38 15,0-7 5-15,-27-2-52 16,-15 9-18-16,-9 17 6 15,-5 20-11-15,-2 10-5 16,6 29 2-16,16 11-59 16,27 3-126-16,12-7-123 15,39-4-215-15</inkml:trace>
  <inkml:trace contextRef="#ctx0" brushRef="#br0" timeOffset="7379.25">14959 3271 655 0,'0'0'66'0,"0"0"111"16,-91-40-47-16,58 43-125 15,0 21 5-15,11 9 9 0,11 0-19 16,11-2-5-16,17-5-14 16,22-9-15-16,13-12-98 15,3-5 63-15,0-9-10 16,-9-18 45-16,-11-2-12 15,-13-5 46-15,-11-4 12 16,-11 6 18-16,-3 7 16 16,-20 12 52-16,-19 13 4 15,-7 6-64-15,-3 27-26 16,0 12-4-16,10 5 9 0,16 0-17 16,20-5-2-16,6-8-20 15,32-11 22-15,16-12-4 16,14-14 3-16,13 0-4 15,-3-24-32-15,3-8-9 16,-1-6 22-16,-10-6 14 16,-9-3 10-16,-13-4 22 15,-18 7 60-15,-14 10 20 16,-10 17 35-16,-13 14-2 16,-23 3-91-16,-10 12-39 15,1 13-3-15,3 8 5 16,20 0-7-16,8-2-3 15,14-3-8-15,10-1 10 0,23 0 0 16,5-2-2-16,4-1 3 16,-5-3 1-16,-15-7 0 15,-9-6-2-15,-9 0 1 16,-4 1-5-16,-24 5-12 16,-17 4 17-16,-9 0-8 15,-5-2 4-15,4-2-57 16,8 0-83-16,11-5-153 15,22-9-144-15</inkml:trace>
  <inkml:trace contextRef="#ctx0" brushRef="#br0" timeOffset="8263.25">16381 3408 819 0,'0'0'12'0,"0"0"99"16,0 0-32-16,0 0-31 16,0 0-48-16,0 0 10 15,110-10-9-15,-74 10 0 16,2 5-2-16,-4 12-33 16,-2 2 16-16,-12 4 11 15,-8-1-7-15,-5 0 12 16,-7-2-6-16,0-4-20 15,-7-7 12-15,1-3 9 16,3-4 7-16,3-2 18 0,0 0 9 16,5-13 49-1,25-19-34-15,15-12-42 0,14-4-2 16,9 6-34-16,-3 10 36 16,-14 14-6-16,-15 13 6 15,-15 5-12-15,-15 13 5 16,-6 16-5-16,-3 4 9 15,-10 6 6-15,-1-3-3 16,5-5 0-16,6-7-18 16,3-6-60-16,12-11-13 15,31-7 19-15,16-2 16 16,12-21-27-16,0-7 50 0,-2-11 22 16,-11-4 11-16,-12-5 31 15,-11 10 19-15,-18 10 19 16,-9 16 45-16,-8 14 58 15,0 0-167-15,-6 29 8 16,-7 12-13-16,4 7 27 16,9 1-18-16,0-4-8 15,25-3-1-15,9-8-2 16,7-14 2-16,-4-13 0 16,-6-7-6-16,-8-20 0 15,-12-12-4-15,-9-6 10 16,-2-5 0-16,-9-5 0 15,-17 6 8-15,3 11 7 0,-1 9 4 16,6 12 16 0,2 8-35-16,5 2 0 0,8 0 0 15,3 0-5-15,4 0-66 16,28 0 9-16,13 0 56 16,10-6-3-16,1-10 5 15,0-6 2-15,-8-4 2 16,-2-6 7-16,-10-13 10 15,-10-2 56-15,-3 3-29 16,-11 13 25-16,-8 14-5 16,-4 14 42-16,0 3-62 15,0 12-44-15,-1 21-9 0,-8 20 3 16,-1 13 7 0,8 10-1-16,2 4 4 0,0 7-4 15,9 0 0-15,3-12-54 16,-6-19-77-16,2-25-128 15,3-31-65-15,0-7 51 16</inkml:trace>
  <inkml:trace contextRef="#ctx0" brushRef="#br0" timeOffset="8384.28">18033 3389 22 0,'0'0'354'0,"0"0"-136"16,0 0-36-16,0 0-7 15,0 0-86-15,0 0-89 16,-22-39-56-16,74 39-15 15,22-2-110-15,16-5-128 16</inkml:trace>
  <inkml:trace contextRef="#ctx0" brushRef="#br0" timeOffset="8977.39">19401 3430 235 0,'0'0'590'0,"0"0"-588"16,0 0 68-16,0 0-40 15,0 0 0-15,0 0 14 16,-32 92-28-16,32-75-13 15,8-5-3-15,16-4 0 16,7-8 8-16,6 0-8 16,3-16-23-16,-7-5-46 15,-9-1 26-15,-10-3 43 16,-8 1 19-16,-6 0 5 16,0 5 9-16,-12 6 16 15,-18 10-14-15,-8 3-23 16,-8 18 2-16,0 18-22 15,6 11 10-15,19 6-4 16,11 2 1-16,10-6-14 0,19-11-32 16,24-16-56-16,14-14-61 15,5-8 22-15,0-10-42 16,-12-17 27-16,-9-8 4 16,-15-7 153-16,-3-7 30 15,-10-6 59-15,-3 0-13 16,0 5 45-16,-4 13 68 15,-3 14-54-15,-3 16 37 16,3 7-59-16,5 15-113 16,9 19-1-16,10 12 1 15,9 11 1-15,7 5 4 16,2-2-3-16,-2-7-2 16,-11-12-98-16,-10-19-122 0,-14-18 27 15,-8-4-69-15</inkml:trace>
  <inkml:trace contextRef="#ctx0" brushRef="#br0" timeOffset="9150.62">19996 3388 220 0,'0'0'174'15,"0"0"64"-15,0 0-125 16,0 0-87-16,-85 15-8 16,53 31 21-16,-1 10 24 15,4 9-36-15,-6-1-5 16,4-2-8-16,3-6-6 15,7-12-16-15,15-12-145 16,6-21-101-16,27-11-106 0</inkml:trace>
  <inkml:trace contextRef="#ctx0" brushRef="#br0" timeOffset="9308.35">20288 3454 762 0,'0'0'48'0,"0"0"1"15,-37 101 51-15,23-52-56 16,6-1-23-16,8-7-19 16,0-4-4-16,0-10-6 15,4-13-162-15,11-14-107 16</inkml:trace>
  <inkml:trace contextRef="#ctx0" brushRef="#br0" timeOffset="9474.84">20701 3178 812 0,'0'0'17'0,"0"0"5"15,0 0-4-15,0 0-18 16,-3 73-44-16,3-49-51 16,9-2-22-16,4 2-128 15,0-7-44-15</inkml:trace>
  <inkml:trace contextRef="#ctx0" brushRef="#br0" timeOffset="9952.4">20862 3327 615 0,'0'0'127'0,"0"0"79"16,0 0-108-16,0 0-77 16,0 0 60-16,0 0-16 15,-106 54-27-15,83-30-23 16,-1 1-15-16,9 4 5 15,8-1-12-15,7 2 4 16,0 1 3-16,14-1-1 16,7-3 1-16,-1-6-9 15,-4-6 5-15,-4-4 2 16,-7-6-13-16,-5 2-9 16,0 0 7-16,-19 4-3 15,-14 3 8-15,-9-2 12 0,-7 0-1 16,10-7-11-16,13-3 11 15,14-2-115-15,12-14 59 16,25-22-52-16,31-13-27 16,11-11 61-16,15-6-80 15,-5-6 36-15,1-1 119 16,-9 8 31-16,-14 17 135 16,-16 18 39-16,-23 18-12 15,-12 10-50-15,-4 2-59 16,0 16-72-16,0 22-7 15,0 14 7-15,0 6-11 16,-4 3 8-16,-8 9-8 0,8 3-2 16,1-3-8-16,3-15-135 15,0-21-18-15,3-22-175 16,3-12 176 0,2-14-70-16</inkml:trace>
  <inkml:trace contextRef="#ctx0" brushRef="#br0" timeOffset="10094.27">21128 3451 218 0,'0'0'182'0,"0"0"63"16,0 0-115-16,0 0 28 16,0 0-49-16,0 0-78 15,-31-34-31-15,59 34-15 16,17 0 13-16,16 6-70 0,9-4-150 16,-6-2-112-16,-4 0-34 15</inkml:trace>
  <inkml:trace contextRef="#ctx0" brushRef="#br0" timeOffset="11521.63">21876 3614 192 0,'0'0'584'0,"0"0"-574"0,0 0 225 16,0 0-116-16,0 0-79 16,0 0 14-16,0-8-23 15,0 8-15-15,0 0-5 16,0 0-10-16,0 0 0 15,0 0-1-15,0 0 0 16,0 0-4-16,0 0 6 16,2 0-2-16,3-5 9 15,-2-1 1-15,0-1 12 16,-2 1 0-16,-1 5 7 16,0 1 12-16,0 0-18 15,0 0-12-15,0 0-11 16,-7 11-13-16,-3 6 9 15,2 0 3-15,6 0-1 16,2-5-5-16,0-4 1 0,0-3 2 16,12-5 2-16,2 0 2 15,5-1 3-15,4-14 8 16,-4-5-10-16,-2-6 21 16,-4 2-7-16,-7 2-6 15,-3 5-1-15,-3 8-6 16,0 6-2-16,-12 3-42 15,-24 22-109-15,-6 13-286 16,-4 11-245-16</inkml:trace>
  <inkml:trace contextRef="#ctx0" brushRef="#br0" timeOffset="17835.18">2368 6987 232 0,'0'0'118'0,"0"0"-47"16,0 0 49-16,0 0-52 16,0 0-42-16,0 0-13 15,0 0-4-15,0 0-3 0,0 0 18 16,0 4-24-16,0-4 1 15,2 0 6-15,7 0 35 16,1-4-29-16,2-5 15 16,-3-2 10-16,-3 0 16 15,-5-1 5-15,-1 2 8 16,0 3 15-16,0 1-59 16,-10 4-12-16,-2 2-11 15,-4 5-7-15,-5 19 2 16,-3 12 2-16,6 11-4 15,9-7 4-15,9-5 3 16,0-9-6-16,0-9-5 0,5-7 2 16,4-9 6-16,1-1 4 15,5 0-1-15,1-11 14 16,-2-9-12-16,-1 0 10 16,-7-5-4-16,-6-5 11 15,0 4 7-15,0 2-4 16,-6 15-2-16,-1 6 2 15,-2 3-22-15,-5 21-15 16,-5 14 7-16,4 10 4 16,2 2 2-16,11-10 2 15,2-11-14-15,0-10-9 16,15-6 2-16,6-10 4 16,1 0 17-16,2-8 3 15,-2-11 9-15,-8-5-7 16,-8 0-3-16,-6-4 27 0,0-2-7 15,-12 5-15-15,-7 7-7 16,-2 10 1-16,4 8-4 16,-2 12-12-16,1 15 0 15,3 4 13-15,6 0 2 16,9-11-12-16,0-4-1 16,11-6-11-16,11-6 22 15,5-4-2-15,1 0 4 16,2-6 11-16,-5-14-10 15,-5 3 2-15,-7-7 2 0,-7-2 0 16,-6 1 6 0,0-3-9-16,-6 9 0 15,-7 2-4-15,1 16-29 0,0 1-38 16,0 21-118-16,3 12-59 16,6 3-157-16</inkml:trace>
  <inkml:trace contextRef="#ctx0" brushRef="#br0" timeOffset="25147.6">4798 7271 229 0,'0'0'298'0,"0"0"-230"16,0 0 113-16,0 0-45 15,0 0-30-15,0 0-11 16,0 0-36-16,0 0-2 16,0-28-11-16,5 20-15 15,-1-3 1-15,8-3-30 16,3-3 0-16,12 3-2 16,4 3 0-16,2 3-4 15,0 8 3-15,-5 0-5 16,-7 8 3-16,-9 12-7 15,-5 5-6-15,-7 7 10 16,0 5-16-16,-19-1 18 0,-8 0 3 16,2-1 1-16,-2-10-3 15,9-8 3-15,6-7 0 16,8-5 4-16,4-4-3 16,0-1-1-16,4 0 6 15,20-16-5-15,9-15 2 16,7-8-3-16,3-9 0 15,-1-7 7-15,-5 4-7 16,-4 4 6-16,-10 13-6 16,-10 14 2-16,-10 13 1 15,-3 7-3-15,0 8-8 16,-21 25-2-16,-7 15 9 0,-5 10-1 16,5 4 2-16,8 1 3 15,13-3-3-15,7-2 0 16,10-11-10-16,26-11-35 15,19-16-134-15,9-20-106 16,2-3-248-16</inkml:trace>
  <inkml:trace contextRef="#ctx0" brushRef="#br0" timeOffset="25581.71">5465 7483 448 0,'0'0'96'0,"0"0"-31"0,0 0 65 16,0 0 23-16,0 0-42 16,0 0-40-16,-14 1-12 15,31-1-12-15,5-3-28 16,5 0-4-16,0 3-8 16,-3 0-7-16,-3 14-8 15,-5 8 5-15,-7 3-2 16,-6 6-3-16,-3-2 6 15,0-4 2-15,-3-4 2 16,-6-9-2-16,-1-4 1 16,7-4 5-16,3-2-4 15,0-2 18-15,0 0 5 16,6-17 26-16,19-13 10 16,11-15-47-16,7-7 1 0,2 3 1 15,1 7-13-15,-10 13 21 16,-2 12-24-16,-7 10 3 15,-3 7-3-15,-6 8-11 16,-2 18 2-16,-4 7-2 16,-6 9 11-16,-6 2-5 15,0-1 0-15,-18 2-55 16,-13 2-42-16,-11-3-201 16,-12-7-318-16</inkml:trace>
  <inkml:trace contextRef="#ctx0" brushRef="#br0" timeOffset="29481.97">4455 7229 665 0,'0'0'28'0,"0"0"-6"0,0 0 10 15,0 0-8-15,0 0-7 16,88-56 5-16,-46 29 12 16,-2 4-13-16,-10 3-11 15,-9-4-7-15,-12 2 16 16,-6-2-14-16,-3-5 28 15,-15 6-1-15,-12 3-22 16,-9 7-5-16,0 12-5 16,-4 1 0-16,0 28 11 15,4 11 0-15,3 9-10 0,11-4 2 16,10-6-3 0,12-7 0-16,0-7-3 0,6-5 1 15,16-4 2 1,1-2 0-16,-1-1 1 0,-1 1 3 15,-6 4-2-15,-5 3 1 16,-7 11 2-16,-3 7-5 16,-7 5 27-16,-20 7-10 15,-13 2 3-15,-5-4-7 16,-4-8-11-16,4-7-1 16,12-12-1-16,9-11 7 15,14-3 5-15,10-7-11 16,0 0 15-16,0-2 20 15,0-9-12-15,15-3-23 16,7 3-1-16,6 6 0 0,11 5 0 16,9 10-4-16,6 24-5 15,1 12 9-15,-3 12-2 16,-4 5 0-16,1-4 1 16,3-2-13-16,9-7-106 15,2-14-183-15,10-19-284 16</inkml:trace>
  <inkml:trace contextRef="#ctx0" brushRef="#br0" timeOffset="30043.46">6263 7241 672 0,'0'0'21'16,"0"0"70"-16,0 0 50 15,0 0-48-15,0 0-36 16,-6-71-33-16,25 30-7 16,5 1 15-16,3-1-14 15,-3 6-11-15,-3 13-5 16,-6 9-1-16,-5 13-2 15,-1 6-1-15,-3 31-6 16,-1 16 0-16,-5 9 12 16,0-2-4-16,-2-3 6 0,-4-8-6 15,3-9 0-15,3-12 0 16,0-9 2-16,0-10-4 16,6-4-5-16,3-5-14 15,3 0 21-15,7-3 14 16,1-16 8-16,-1-5-4 15,-7 2 1-15,-2 9 14 16,-8 6-5-16,-2 7 2 16,0 3-21-16,-9 26-9 15,-9 15-3-15,-6 14 3 0,5 3 0 16,4-1 7 0,7-10-7-16,3-5 0 0,3-10 1 15,-1-6 0-15,0-4-1 16,-3-4 3-16,-13 1-2 15,-11 1-1-15,-9 7-2 16,-13-1-32-16,-9 0-44 16,-8 3-86-16,-11-8-237 15</inkml:trace>
  <inkml:trace contextRef="#ctx0" brushRef="#br0" timeOffset="32632.37">4671 9426 237 0,'0'0'71'15,"0"0"-1"-15,0 0 55 0,0 0-39 16,0 0-9 0,0 0-13-16,0 0-5 0,0-4-11 15,8-9 6-15,11-7 26 16,14-11 14-16,1-3-39 15,2-7-30-15,-3 5-14 16,-9 4 11-16,-5 5-10 16,-13 7 8-16,-6 6 7 15,0 7 6-15,0 4-3 16,-9 3-30-16,-15 0-3 16,-13 13 0-16,-6 18-7 15,1 8 8-15,6 7 0 16,12 0 1-16,8-2-4 15,10-2 5-15,6-8 0 16,0-1-2-16,12-4 0 0,12-2-4 16,-2-2 5-16,-4-4-5 15,-12-5 2-15,-3 4-6 16,-3-3-5-16,-16 7 15 16,-17 1-2-16,-6-2 2 15,-3-3 2-15,-1-4-2 16,4-5 3-16,6-5-2 15,8-6-1-15,6 0 6 16,13 0-4-16,4 0 1 16,2 0-3-16,0 0-4 15,24 0-1-15,12 5 3 16,6 20-1-16,4 11-5 16,-1 10 8-16,-1 1-2 0,-5 0 2 15,-3-5-5-15,-3-6-32 16,4-10-173-16,2-21-107 15,3-5-221-15</inkml:trace>
  <inkml:trace contextRef="#ctx0" brushRef="#br0" timeOffset="32990.82">5228 9422 1114 0,'0'0'98'0,"0"0"-37"16,0 0-55-16,-33 73-4 15,21-28 28-15,7-7-30 0,5-6 0 16,0-11-1 0,11-9 1-16,11-7-7 0,8-5-9 15,12-14 16-15,0-19 0 16,1-4-19-16,-12-7 19 16,-14 2 2-16,-4 9 1 15,-7 10 5-15,-3 15 10 16,-3 8 13-16,0 0-11 15,0 17-20-15,-12 21-15 16,-1 8 15-16,-1 9 4 16,5-1-4-16,-1 2-3 15,1-4 3-15,-2-5 3 0,-8-11-3 16,0-4 0 0,-11-5-1-16,-9-7-34 0,-10-3-16 15,1-6-53-15,-1-5-136 16,16-6-91-16</inkml:trace>
  <inkml:trace contextRef="#ctx0" brushRef="#br0" timeOffset="33420.46">5666 9871 723 0,'0'0'50'0,"0"0"198"16,0 0-194-16,0 0 42 0,0 0-81 16,0 0-14-16,-13 3-2 15,40-9 0-15,7 2-17 16,-1 4-21-16,-3 0-8 16,-8 11-7-16,-10 8 6 15,-5 9 26-15,-7 0 7 16,0 0 14-16,-16-6 1 15,4-2 2-15,-1-9 4 16,8-9 2-16,4-2 21 16,1 0 35-16,0-10 47 15,9-23-51-15,16-9-47 16,8-4 4-16,7 2-7 16,-3 14 2-16,-4 10-5 15,-6 11-6-15,-5 9-2 0,-5 9-5 16,-4 21-11-16,-7 13 12 15,-6 6 4-15,0 2-8 16,0-4-29-16,-10-1-80 16,-2-11-132-16,3-15-189 15</inkml:trace>
  <inkml:trace contextRef="#ctx0" brushRef="#br0" timeOffset="33937.18">6290 9418 1129 0,'0'0'24'0,"0"0"146"15,0 0-126-15,-20-92-15 16,20 56 5-16,0-3-26 16,12 6-1-16,12 6-11 15,9 10 4-15,6 11-3 16,5 6 0-16,-2 13-7 15,-6 21-13-15,-12 14-4 16,-15 5-15-16,-9 3 35 16,0-6-1-16,0-10 8 15,-9-10 1-15,3-11 0 0,3-12 0 16,3-3-1 0,0-4 4-16,0 0 9 0,0-7-7 15,3-10 12-15,6-3-6 16,-3 7-9-16,-3 9 0 15,0 4-3-15,-3 8-10 16,0 21 0-16,0 15 10 16,0 11 15-16,0 1 7 15,0 1-8-15,-6-1 0 16,-3 3 7-16,3-6-15 16,1-1 18-16,-2-5-4 15,4-4-14-15,0 1 12 16,-6-5-12-16,0 1-1 15,-4-2-5-15,-4-4 1 16,-5 2 2-16,-11-7-3 0,-13-2-7 16,-15-6-22-16,-11-9-73 15,-10-12-150-15,6-19-632 16</inkml:trace>
  <inkml:trace contextRef="#ctx0" brushRef="#br0" timeOffset="34582.15">7722 7615 474 0,'0'0'163'0,"0"0"3"0,0 0 98 16,0 0-126-16,0 0-64 16,0 0-31-16,-20-13-35 15,56 13 1 1,25 0 6-16,27 0 25 0,23 0-21 16,8 0-9-16,2-6-10 15,-8-4-2-15,-19-1-3 16,-28-1-31-16,-29 5 26 15,-25 0-4-15,-12 1 14 16,-12-1-2-16,-31-5-10 16,-17 2-21-16,-7 0 25 15,3 3 8-15,15 0 2 16,19 3-1-16,13-1 8 16,11 2 27-16,6 0-6 0,3-2-2 15,23-1-4-15,17 0-23 16,15 6 9-16,5 0-10 15,1 16 0-15,-9 17-7 16,-13 8 7-16,-18 10-5 16,-21 14 2-16,-9 6 2 15,-37 10 1-15,-16 6-34 16,-12 10-36-16,-7 3-141 16,-7-7-440-16</inkml:trace>
  <inkml:trace contextRef="#ctx0" brushRef="#br0" timeOffset="35219.78">7804 9590 995 0,'0'0'92'0,"0"0"123"16,0 0-126-16,0 0-35 16,0 0-24-16,0 0-15 15,0 0-6-15,110 20 46 16,-13-20-24-16,13-6-17 16,-2-11-9-16,-8-3 2 15,-15 3-11-15,-18 2 4 16,-24 3 0-16,-19 4-7 0,-15 7 7 15,-9-5-1-15,-9-4-2 16,-31-2-22-16,-15-5-11 16,-8 6 18-16,5 5 18 15,13 1-6-15,18 2 8 16,15 1-2-16,12-1 15 16,0 3-1-16,0-3 14 15,9-2-23-15,27 2 2 16,10 3-12-16,17 0 5 15,-2 7 0-15,-6 16 0 16,-7 8-2-16,-12 5 1 16,-11 9-1-16,-13 2-3 15,-12 4 2-15,-24 7-12 0,-22-2-17 16,-15 0-40-16,-8-2-34 16,-8-15-176-16,-1-17-521 15</inkml:trace>
  <inkml:trace contextRef="#ctx0" brushRef="#br0" timeOffset="41713.56">5683 4950 522 0,'0'0'120'16,"0"0"-15"-16,0 0 54 15,0 0-44-15,0 0-48 0,0 0-23 16,0 0-28-1,16-8 3-15,5-1 12 0,9-4-13 16,7-4 0 0,0-2-14-16,2-1-1 0,-6 0 3 15,-3 4-6-15,-11 7-2 16,-7 3-7-16,-9 4-32 16,-3 2-37-16,0 0-91 15,-18 13-21-15,-10 10-19 16,-8 2-13-16,-1-1 81 15,4 0 47-15,-1-2 72 16,1-5 22-16,0 0 22 16,6-4 18-16,5-4 38 15,10-4-3-15,3-3 38 16,7-2 38-16,2 0-35 0,0 0-34 16,0 0-25-16,2 0-17 15,16-5 16-15,7-6-11 16,5-3-8-16,3-2 20 15,0-1-25-15,1-2 2 16,3 0-5-16,-7 1-15 16,-6 4 13-16,-3 5-27 15,-8 3 0-15,-7 4-3 16,-3 2-3-16,-3 0-129 16,-3 3-143-16,-10 11-137 15</inkml:trace>
  <inkml:trace contextRef="#ctx0" brushRef="#br0" timeOffset="42159.25">6193 5307 636 0,'0'0'67'15,"0"0"22"-15,0 0 16 16,0 0-82-16,0 0-19 16,0 0 0-16,-54 59-2 15,45-33 4-15,6 1 11 0,3-4-14 16,0-3-3-1,3-4 0-15,18-5-34 0,3-5-107 16,6-6-100-16,4-1-137 16</inkml:trace>
  <inkml:trace contextRef="#ctx0" brushRef="#br0" timeOffset="42480.1">6406 5327 643 0,'0'0'83'15,"0"0"79"-15,0 0-45 16,0 0-44-16,0 0-31 16,0 0-29-16,-19 0-13 15,38 0-5-15,8-7-29 16,9-3-70-16,-5 0-83 0,-4 3 23 16,-11 2-41-16,-13 5 35 15,-3 0 6-15,-3 15 98 16,-19 6 50-16,-5 5 16 15,-1 2 21-15,-2-2 51 16,3-2 60-16,5-7 2 16,10-3 8-16,4-6-13 15,5-5-51-15,3-3-60 16,9 0-13-16,24 0-1 16,13-17-1-16,8-2-3 15,3-6-251-15,-2 2-190 16</inkml:trace>
  <inkml:trace contextRef="#ctx0" brushRef="#br0" timeOffset="42749.32">6767 5257 639 0,'0'0'118'16,"0"0"25"-16,0 0 14 16,0 0-63-16,0 0-69 15,0 0-23-15,-30 23 2 16,38-6-1-16,14-1 0 15,8-5-3-15,1-6-4 16,2-5-13-16,-6 0-18 16,-2-5 6-16,-8-14 28 15,-7-3 2-15,-7-4 5 16,-3-2-6-16,-13 2 0 16,-14 5-3-16,-6 7 0 0,-6 14-14 15,-4 6-2-15,-5 24-76 16,-1 9-106-16,4 2-111 15</inkml:trace>
  <inkml:trace contextRef="#ctx0" brushRef="#br0" timeOffset="43041.09">5775 5216 723 0,'0'0'179'0,"0"0"-117"16,0 0 86-16,0 0-103 16,0 0-31-16,0 0 1 15,-70 115 9-15,64-56 10 16,6 7-19-16,3 3 4 15,25 2-7-15,14-7-12 16,24-14-16-16,28-19-120 16,16-31-255-16,17-20-219 15</inkml:trace>
  <inkml:trace contextRef="#ctx0" brushRef="#br0" timeOffset="43251.65">7037 4902 1157 0,'0'0'43'16,"0"0"66"-16,0 0-57 15,0 0 1-15,0 0-33 16,55 76 5-16,-7-37 5 16,1 7-26-16,-4 6-4 15,-18 17-1-15,-24 7-51 16,-6 17-61-16,-42 7-66 0,-21 4-276 15</inkml:trace>
  <inkml:trace contextRef="#ctx0" brushRef="#br0" timeOffset="44009">9758 7549 586 0,'0'0'96'16,"0"0"106"-16,0 0-19 16,0 0-50-16,0 0-75 15,0 0-29-15,-12-4-1 16,1 24-17-16,-8 11-2 0,7 11-2 16,5 8 0-1,7-1 7-15,4-5-14 0,14-5 0 16,9-12 0-16,10-11 6 15,6-14-6-15,6-2 9 16,1-19-6-16,-6-13 17 16,-5-7-19-16,-16-1 5 15,-10-5 2-15,-13 0-5 16,0 6 3-16,-32 3-6 16,-12 12 4-16,-10 14-14 15,-14 10 10-15,-1 23-25 16,8 22-14-16,9 13-64 0,10 0-267 15,12-7-271-15</inkml:trace>
  <inkml:trace contextRef="#ctx0" brushRef="#br0" timeOffset="44623.36">10126 9518 574 0,'0'0'69'0,"0"0"33"0,0 0 171 16,0 0-141 0,0 0-55-16,0 0-29 0,-37-32-25 15,19 52-4-15,0 5 2 16,6 5 18-16,6-1-20 16,6 2-15-16,0 1 17 15,12-3-20-15,18-4-1 16,9-13 0-16,4-5 3 15,2-7-6-15,-3-10 1 16,-4-13 2-16,-5-10 12 16,-13-6-10-16,-4-4 2 0,-10-7 4 15,-6 0-7 1,-6 8 0-16,-18 8-1 0,-7 14-10 16,-8 18 8-16,-7 2-17 15,1 26-21-15,6 23-21 16,9 8-139-16,14-2-280 15</inkml:trace>
  <inkml:trace contextRef="#ctx0" brushRef="#br0" timeOffset="54719.35">14780 7939 95 0,'0'0'113'16,"0"0"-59"0,0 0 104-16,0 0 1 0,0 0-54 15,0 0-24-15,0 0 24 16,0 0-25-16,-27-4 5 16,24 4-30-16,3 0-16 15,0 0-10-15,0 0-24 16,27 0 1-16,21 8-3 15,20 3 11-15,13 0 4 16,4-1-18-16,-5-2 0 16,-5-2 0-16,-6-1-2 15,-8-4-38-15,-12 2-54 0,-16-2-66 16,-17 0-7 0,-16-1-42-16,0 3-28 0,-30 2 2 15</inkml:trace>
  <inkml:trace contextRef="#ctx0" brushRef="#br0" timeOffset="57292.34">14799 7892 45 0,'0'0'54'0,"0"0"41"16,0 0-16-16,0 0 22 15,0 0 1-15,0 0-20 16,-7-3-22-16,4 3-27 16,3 0-14-16,0 0-12 0,0 6-7 15,10 7 0-15,13 4 33 16,12 0-14-16,10-6 8 15,4-3-12-15,-1-5-13 16,-4-3 11-16,-5 0-8 16,-10 0-2-16,-11-8 3 15,-8-3-6-15,-9-2 17 16,-1-4-8-16,-13-4 3 16,-19-3-2-16,-13 3-10 15,-9 5 2-15,-7 13-2 0,-6 3 7 16,-6 26-5-1,9 12-2-15,16 10 0 0,18 2 9 16,27 0-9-16,12-2-16 16,44-5 9-16,27-16 7 15,21-17 6-15,10-10-3 16,-4-22 3-16,-10-15 8 16,-12-3-13-16,-20 1 6 15,-24 2-6-15,-28 2 6 16,-16 0 24-16,-49 9-14 15,-33 10-17-15,-31 16-8 16,-33 16-47-16,-14 37-49 16,-10 10-28-16,-5 12-213 15</inkml:trace>
  <inkml:trace contextRef="#ctx0" brushRef="#br0" timeOffset="58131.57">13575 8174 604 0,'0'0'38'16,"0"0"30"-16,-94-9 178 15,86 9-128-15,8 0-43 16,0 0-9-16,0 0-35 16,11 0-29-16,35 3 15 15,24 8 15-15,27 7 2 16,18-8-13-16,2-2-15 0,0-7-6 16,-8-1-6-16,-17 0-52 15,-20 0-52-15,-27 0-56 16,-29-1-61-16,-19 1 30 15,-46 1-77-15</inkml:trace>
  <inkml:trace contextRef="#ctx0" brushRef="#br0" timeOffset="58349.15">13516 8511 222 0,'0'0'134'16,"-89"29"1"-16,77-24 112 15,12-5 40-15,0 0-177 16,27-14-45-16,21-6-14 0,20-1-16 15,16 4-9-15,1 8-17 16,6 6-2-16,0 3 1 16,-3 6-8-16,-10 8-52 15,-13 2-17-15,-13-6-64 16,-23 0-14-16,-13-3-52 16,-10-3-11-16,-6-4-4 15,-6 0 37-15</inkml:trace>
  <inkml:trace contextRef="#ctx0" brushRef="#br0" timeOffset="58657.97">13795 8101 671 0,'0'0'78'0,"0"0"25"16,-83-76 142-16,72 66-103 0,8 4-89 15,2 3-2-15,1 0-13 16,0 3-25-16,0 0-5 15,24 0-6-15,12 0-2 16,13 0 11-16,6 12-11 16,-1 2 0-16,-8 2 3 15,-7-7 2-15,-11 1-4 16,-10-3-1-16,-12-7 3 16,-6 0-4-16,0 0 1 15,0 3-4-15,0-3 2 16,0 0-9-16,-3 0-6 15,-15 0-14-15,0-10-49 0,-4 4-44 16,2 5-174-16,10-2-148 16</inkml:trace>
  <inkml:trace contextRef="#ctx0" brushRef="#br0" timeOffset="59000.88">14074 7942 332 0,'0'0'378'16,"0"0"-300"-16,0 0 200 16,0 0-159-16,0 0-58 15,0 0-12-15,-16-9-27 16,46 18-8-16,12 13 22 0,13 9-26 16,7 14-9-16,-1 12 13 15,-2 9-12-15,-13 3-2 16,-10 0 0-16,-21-5 0 15,-15-2 8-15,-6 1-3 16,-30 0 7-16,-9-3 31 16,-13 0-25-16,-11-6 6 15,1-4-7-15,2-6-10 16,11-8 15-16,10-10-22 16,12-9-1-16,17-7-3 15,13-6-17-15,3 2-71 16,24-3-72-16,24-3-239 0,13-6-173 15</inkml:trace>
  <inkml:trace contextRef="#ctx0" brushRef="#br0" timeOffset="59915.31">18917 7275 351 0,'0'0'81'16,"0"0"159"-16,0 0 0 16,0 0-84-16,0 0-13 15,0 0-37-15,-59-26-49 16,59 25 10-16,0-1-44 0,0-1-14 16,6-2-9-16,18 5-7 15,5 0 4-15,4 0 2 16,-1 0-11-16,-10 14 12 15,-4 2-25-15,-12 10 21 16,-6 5 0-16,0 5 0 16,-24 6 1-16,-7 2 3 15,-2-4 0-15,-2-7 3 16,12-11 1-16,9-8-5 16,8-11 1-16,6 0-4 15,0-3 4-15,10-3-10 16,26-17 10-16,15-12 3 0,12-11-3 15,-1-4 0-15,-5 0 5 16,-12 2-2-16,-11 12-1 16,-10 8-1-16,-10 10 4 15,-10 8 10-15,-4 5-2 16,0 2 1-16,0 0-2 16,-18 11-10-16,-6 13 5 15,-4 17-7-15,0 10 3 16,5 8-4-16,10 4 1 15,7 1-5-15,6-5-7 16,3-3-57-16,30-16-41 16,13-10-178-16,12-19-264 15</inkml:trace>
  <inkml:trace contextRef="#ctx0" brushRef="#br0" timeOffset="60405.62">19362 7690 672 0,'0'0'46'0,"0"0"204"15,0 0-140-15,0 0-23 16,0 0-31-16,0 0-22 16,30-22-26-16,-4 8-3 15,6 5-5-15,-3 4 9 0,0 3-9 16,-2 2 0-1,-9 0-5-15,-2 16-4 0,-5 4-4 16,-8 9 5-16,-3 3 8 16,0-3 0-16,-6-3 0 15,-5-6 0-15,2-6 4 16,3-8-3-16,5-3 8 16,1-3-4-16,0 0 11 15,0 0 21-15,12-17-5 16,15-14 6-16,13-13-22 15,8-6-3-15,5 2 9 16,-2 4 1-16,-8 15-19 16,-11 12 10-16,-13 9-12 15,-9 8-4-15,-2 0 0 16,1 17-5-16,-6 13 7 0,-3 6 4 16,0 1-1-16,0 2-6 15,-12-2 1-15,0 0-30 16,0-5-10-16,5-6-46 15,7-5-66-15,13-4-185 16,24-14-66-16,12-3 112 16</inkml:trace>
  <inkml:trace contextRef="#ctx0" brushRef="#br0" timeOffset="60694.89">20385 7467 750 0,'0'0'150'0,"0"0"18"16,0 0 37-16,0 0-136 16,0 0 8-16,0 0-15 15,-61-47-11-15,61 47-9 16,0 0-15-16,0 0-14 16,0 0 11-16,21 0-17 15,19-3 7-15,14-1 1 16,13-2-11-16,1-1-1 15,6-2-3-15,-6 1-9 16,-6 5-4-16,-16-3-38 16,-14 6-9-16,-11 0-53 15,-15 0-40-15,-6 19-148 0,-14 5-39 16,-25 3-176-16</inkml:trace>
  <inkml:trace contextRef="#ctx0" brushRef="#br0" timeOffset="60907.45">20382 7634 609 0,'0'0'124'0,"0"0"183"16,0 0-144-16,0 0-82 15,0 0-28-15,0 0-16 16,7 6-6-16,47-3 45 16,21-3-28-16,7 0-24 15,-1 0-10-15,-9-3-13 16,-4-3-2-16,-13-3-10 0,-16 7-50 15,-11-1-16-15,-11 1-87 16,-13-1-82-16,-4 3-391 16</inkml:trace>
  <inkml:trace contextRef="#ctx0" brushRef="#br0" timeOffset="62315.67">22396 6835 173 0,'0'0'33'0,"0"0"111"0,0 0-46 16,0 0-28-16,0 0 23 15,0 0-16-15,3-13-5 16,-3 13 37-16,1 0-15 16,-1-1-14-16,2-2 2 15,-1 0-27-15,1-2-2 16,-1-2-21-16,1 3 4 15,-1-2 2-15,-1 4-9 16,0-1 5-16,0 3 2 16,0 0-12-16,0 0 8 15,0 0-14-15,0 0-5 16,0 0-2-16,0 0-11 16,0 12-1-16,0 13-9 15,0 16 10-15,-1 14 16 16,-5 8-16-16,-3 0 1 0,-3-4 4 15,3-6-4-15,3-13-2 16,3-1 1-16,0-9-9 16,3-3-16-16,0 2-68 15,0-8-50-15,0-9-213 16,1-12-220-16</inkml:trace>
  <inkml:trace contextRef="#ctx0" brushRef="#br0" timeOffset="62622.99">22018 7495 953 0,'0'0'44'0,"0"0"211"15,0 0-165-15,0 0-32 16,0 0 4-16,0 0-38 15,-7 22 0-15,43-17-11 16,30 0 11-16,25-3 26 16,16-2-47-16,10 0-2 15,3 0 7-15,-10 0-7 16,-12-1-1-16,-26-5-3 0,-21 3-32 16,-24 1 15-1,-18 0-32-15,-9 2-37 0,-3 2-30 16,-29 17-125-16,-12 1-285 15</inkml:trace>
  <inkml:trace contextRef="#ctx0" brushRef="#br0" timeOffset="63124.82">21941 7885 820 0,'0'0'32'0,"0"0"267"16,0 0-233-16,0 0-21 15,0 0-7-15,0 0-9 16,25-18-2-16,3 11 3 16,0 0-26-16,-2 7-4 15,0 0 5-15,-6 4-5 16,-1 16-1-16,-8 5 0 15,-5 5 1-15,-6 2-3 16,0-1 8-16,-1-1-5 16,-11-1 7-16,-5-8-5 15,7-6 0-15,1-7-2 0,6-5 0 16,3-3 18 0,0 0-6-16,0-3 12 0,5-24 7 15,15-12-14 1,12-12-16-16,7-5 4 0,1 10-3 15,-6 14 13-15,-6 12-14 16,-10 12 2-16,-3 8-2 16,-3 0-1-16,3 17-5 15,-1 17 5-15,-6 7 0 16,-5 4-5-16,-3-2-2 16,0-2-27-16,0-6 6 15,0-3-47-15,0-10-27 0,0-11-116 16,18-11-180-1,11-9-149-15</inkml:trace>
  <inkml:trace contextRef="#ctx0" brushRef="#br0" timeOffset="63367.47">22599 7879 1009 0,'0'0'97'0,"0"0"102"16,0 0-112-16,0 0-26 15,0 0-29-15,0 0-21 16,55-19 11-16,-2 9-17 16,9 0 0-16,-1-1-5 15,-5 1 0-15,-7 1-19 16,-11 3-35-16,-14 2-24 0,-15 4-9 16,-9 0-56-16,-8 0-27 15,-22 0-110-15,-14 10-14 16,-10 0 94-16</inkml:trace>
  <inkml:trace contextRef="#ctx0" brushRef="#br0" timeOffset="63571.01">22609 7867 124 0,'0'0'195'15,"0"0"75"-15,0 0-42 16,0 0-3-16,0 0-76 16,0 0-65-16,-24 8-32 15,24 3-21-15,0 9-25 16,0 10 0-16,3 9 13 15,0 4-16-15,-3-4 7 16,0 1-10-16,0-6-6 0,0-8-14 16,0-6-46-16,0-10-38 15,2-10-120-15,18-2-63 16,6-26-66-16</inkml:trace>
  <inkml:trace contextRef="#ctx0" brushRef="#br0" timeOffset="63822.82">22792 7846 594 0,'0'0'133'16,"0"0"173"-16,0 0-154 15,0 0-90-15,0 0-11 0,0 0-2 16,2-7-32-16,-1 21 1 16,5 10 10-16,4 4 13 15,-6 3-14-15,-1 5-4 16,-3-2-12-16,0 2 6 15,0-3-14-15,0-1-3 16,0-6 4-16,-3-3-4 16,-1-3-13-16,1-6-44 15,0-5-40-15,3-5-42 16,0-4-216-16,-4-4-31 16</inkml:trace>
  <inkml:trace contextRef="#ctx0" brushRef="#br0" timeOffset="64342.8">22555 7922 20 0,'0'0'74'15,"0"0"18"-15,0 0-50 16,0 0-20-16,0 0-18 15,0 0-3-15,-23-8 2 16,15 2 2-16,3 4 1 16,1 2 19-16,1 0 40 15,-1 0-1-15,1 0 38 16,3 0 3-16,-2 0 3 16,1 0 33-16,-1 0 5 15,2 0-42-15,-1 0-12 16,-1 0-35-16,1 0-19 15,1 0-2-15,0 0-16 16,0 0-8-16,0 0-3 0,0 0-6 16,0-3 3-16,23-3-6 15,16-2 0-15,16-4-5 16,8 2 3-16,3 0-95 16,-8 3-79-16,-11 3-287 15</inkml:trace>
  <inkml:trace contextRef="#ctx0" brushRef="#br0" timeOffset="67003.48">19175 9377 87 0,'0'0'63'16,"0"0"16"-16,0 0 77 15,0 0-89-15,0 0 23 16,0 0 9-16,0-14-22 15,0 4-4-15,2 0 7 16,-1 3 19-16,-1 0-16 16,0 2-2-16,0 0-25 15,0 3-6-15,0 2-4 0,0 0-13 16,0 0-5 0,0 2-20-16,-3 18-8 0,-1 21-9 15,-6 7 9-15,7 10 4 16,3-9-4-16,0-6 0 15,0-14-2-15,9-10-6 16,1-6 6-16,2-9-2 16,6-4 4-16,3 0 8 15,6-16-3-15,-4-4 6 16,3-3-5-16,-10 3 4 16,-4-2 23-16,-1 3-3 15,-8 8-5-15,-3 5 4 0,0 3-15 16,0 3-14-1,0 0-2-15,0 30-24 0,0 18 25 16,0 11 0-16,0 10 2 16,-3-4-2-16,-11-7 2 15,-5-7-1-15,-5-10 0 16,-4-4 0-16,-11-8 4 16,-6-3-4-16,-7-11-12 15,0-9-27-15,7-6-56 16,10 0-36-16,14-14-150 15,20-3-141-15</inkml:trace>
  <inkml:trace contextRef="#ctx0" brushRef="#br0" timeOffset="67452.67">19506 9951 1074 0,'0'0'12'16,"0"0"198"-16,0 0-168 16,0 0-26-16,0 0-16 15,0 0 0-15,41 2-2 16,-2-2-7-16,1 0-27 16,2 3-10-16,-10 14-4 15,-3 7-3-15,-14 2-10 16,-8 1 21-16,-7-1 7 0,0-3 35 15,-7-9 4-15,-2-2 0 16,1-8 22-16,7-4 11 16,1 0 19-16,0-3 44 15,0-20-42-15,10-13-34 16,16-5-8-16,5-2-6 16,6 7 1-16,5 8-11 15,-3 9-6-15,-10 11 5 16,-2 8 0-16,-4 5 1 15,-11 22-3-15,-8 10 3 16,-4 9 6-16,0 4-5 16,-21 6-1-16,-3-4 0 15,-3-5-27-15,1-5-67 0,6-11-102 16,11-15-175 0,9-16-247-16</inkml:trace>
  <inkml:trace contextRef="#ctx0" brushRef="#br0" timeOffset="67693.81">20648 9712 1263 0,'0'0'24'16,"0"0"143"-16,0 0-102 15,0 0-15-15,0 0 0 0,0 0-32 16,6-3-18-1,38 3 0-15,19 0-13 0,9 0 10 16,-4 0-43-16,-9 0-33 16,-10 1-36-16,-21 4-45 15,-14 6-146-15,-14 3-51 16,-5 3-67-16</inkml:trace>
  <inkml:trace contextRef="#ctx0" brushRef="#br0" timeOffset="67833.17">20655 9978 352 0,'0'0'362'16,"0"0"-122"-16,0 0 10 16,0 0-190-16,0 0-42 15,81 5 2-15,13-15-20 16,14 1-4-16,12-2-90 16,-4-3-411-16</inkml:trace>
  <inkml:trace contextRef="#ctx0" brushRef="#br0" timeOffset="68361.59">23081 9008 476 0,'0'0'72'0,"0"0"180"15,0 0 15-15,0 0-138 16,0 0-15-16,-16-72-43 16,16 69-4-16,0 3-22 15,-3 0-32-15,-1 31-13 16,-5 22-12-16,-1 17 8 16,-8 17 4-16,1 3-50 15,3-4-55-15,0-17-149 16,3-19-437-16</inkml:trace>
  <inkml:trace contextRef="#ctx0" brushRef="#br0" timeOffset="68653.36">22336 9614 916 0,'0'0'188'15,"-104"0"-89"-15,86 4 87 16,15-3-136-16,3 1-10 16,34-2-9-16,44 0-14 15,46 0 40-15,41 0-11 0,24-11-30 16,17 5-8 0,8 2-2-16,-3-3-5 0,-15 1-2 15,-31 0-5-15,-42-5-25 16,-50 2-13-16,-37 2-29 15,-36 4 12-15,-22 3-27 16,-40 0-187-16,-28 13-422 16</inkml:trace>
  <inkml:trace contextRef="#ctx0" brushRef="#br0" timeOffset="69201.32">22154 10096 625 0,'0'0'60'0,"0"0"218"16,0 0-181-16,0 0-45 15,0 0 27-15,0 0-42 16,-3-10 5-16,3 10-2 16,0 0-7-16,0 0-9 15,0 0-24-15,8 0-1 0,5 15-6 16,8 13 7 0,0 8 2-16,-6 4-2 0,-9-1-18 15,-6-3-3-15,0-6-2 16,0-7 14-16,-9-3 2 15,0-7 5-15,3-10 2 16,3 0 2-16,3-3 9 16,0 0 24-16,0-19 2 15,3-15-16-15,18-14-12 16,17-5 2-16,7-1 17 16,4 5-5-16,-4 18-5 15,-9 12 7-15,-9 11-23 16,-6 8 7-16,-4 10-9 15,-3 19 0-15,-3 10-5 0,-8 7 5 16,-3 0 0-16,0-2-4 16,-9 3-36-16,-5-5-23 15,1-6-11-15,5-7-110 16,8-18-180-16,0-11-263 16</inkml:trace>
  <inkml:trace contextRef="#ctx0" brushRef="#br0" timeOffset="69433.93">22775 10132 817 0,'0'0'399'0,"0"0"-311"16,0 0 58-16,0 0-106 16,0 0-10-16,0 0-3 0,56-17-19 15,-4 8-6-15,6-5 3 16,4 1-5-16,-4 3-12 15,-9 3-37-15,-14 5-22 16,-16 2-11-16,-18 0-91 16,-1 0-57-16,-28 9-65 15,-12 1-10-15,-6 0 96 16</inkml:trace>
  <inkml:trace contextRef="#ctx0" brushRef="#br0" timeOffset="69621.93">22879 10103 149 0,'0'0'120'16,"0"0"151"-16,0 0-66 0,0 0 56 15,0 0-87-15,0 0-82 16,-28 3-54-16,24 17-16 16,-1 8-19-16,-1 11 14 15,-2 3 8-15,-4 1-24 16,-3 0 0-16,-1-7-2 16,1 0-38-16,5-12-18 15,5-8-48-15,5-10-75 16,5-6-172-16,14-14-81 15</inkml:trace>
  <inkml:trace contextRef="#ctx0" brushRef="#br0" timeOffset="69815.45">23013 10151 868 0,'0'0'126'0,"0"0"91"0,0 0-154 15,0 0-32-15,0 0-5 16,0 0-13-16,0 68 20 15,-9-33 9-15,-1 5-27 16,-1 2-4-16,-1-1-11 16,1-1-22-16,5-4-59 15,4-11-67-15,2-11-131 16,2-14-240-16</inkml:trace>
  <inkml:trace contextRef="#ctx0" brushRef="#br0" timeOffset="70050.08">23270 10340 1139 0,'0'0'77'0,"0"0"119"16,0 0-121-16,0 0-28 15,0 0-33-15,0 0-8 16,109-26 1-16,-50 16-6 15,3-3-1-15,-4 3-49 16,-8 3-43-16,-12 4-4 0,-15 2-146 16,-18 1-166-1,-5-2 27-15</inkml:trace>
  <inkml:trace contextRef="#ctx0" brushRef="#br0" timeOffset="70257.13">23465 10159 839 0,'0'0'211'16,"0"0"19"-16,0 0-138 15,0 0-26-15,0 0-28 16,0 0-32-16,-7 68 16 16,5-21-11-16,-7 7 0 15,-1 4-11-15,-5 3-16 16,-1-3-38-16,0-12-68 0,6-8-142 15,9-23-288-15</inkml:trace>
  <inkml:trace contextRef="#ctx0" brushRef="#br0" timeOffset="70671.73">23997 10000 1202 0,'0'0'46'16,"0"0"72"-16,0 0-55 16,0 0-48-16,0 0-11 15,91-39-3-15,-33 22-1 0,1 3 0 16,-4 3-20 0,-9 2-28-16,-17 6-27 0,-16 3-39 15,-13 0-73-15,-13 0-96 16,-20 15-101-16,-12-6 152 15,3 1 148-15,1-1 84 16,5-6 122-16,9-3 45 16,9 0 14-16,6 0 31 15,8 0 33-15,4 0-30 16,0 0-80-16,-2 0-60 16,1 7-17-16,-2 10-43 15,-3 9-7-15,0 11 3 16,-5 9 6-16,1 0-5 15,-3-2-12-15,-1-5-1 0,5-5-33 16,4-13-54-16,5-11-43 16,5-10-235-16,19-10-62 15</inkml:trace>
  <inkml:trace contextRef="#ctx0" brushRef="#br0" timeOffset="70835.67">24273 9910 859 0,'0'0'230'0,"0"0"6"16,0 0-155-16,0 0-43 16,0 0-38-16,0 0 1 15,0 99 7-15,0-48-8 0,-14 2-12 16,-8 2-58-16,-1-1-72 16,-3-8-316-16</inkml:trace>
  <inkml:trace contextRef="#ctx0" brushRef="#br0" timeOffset="71078.82">23890 10413 1119 0,'0'0'110'15,"0"0"84"-15,0 0-93 16,0 0-38-16,0 0-31 0,0 0-26 15,117 0 5-15,-31 0-9 16,19 0-2-16,6 0-72 16,-8-7-14-16,-15 1-10 15,-28-1-19-15,-29 7-86 16,-28 0-137-16,-7 12-257 16</inkml:trace>
  <inkml:trace contextRef="#ctx0" brushRef="#br0" timeOffset="71421.23">24047 10660 669 0,'0'0'351'0,"0"0"-252"16,0 0 36-16,103-23-85 0,-52 14-26 15,2 2-17-15,-2 3-7 16,-9 1 2-16,-9 3-2 15,-13 0-2-15,-11 0-8 16,-7 10 6-16,-2 9 1 16,-11 12 1-16,-19 8 2 15,-8 4 9-15,-5 0-4 16,1 0 8-16,6-10 7 16,10-6 17-16,12-11 4 15,8-9-2-15,6-7-23 0,12 0-6 16,26-6-2-1,19-16-8-15,19-4-7 0,15 1-63 16,5-2 2-16,-1 1 18 16,-8-10-496-16,-14-11-105 15</inkml:trace>
  <inkml:trace contextRef="#ctx0" brushRef="#br0" timeOffset="71871.83">24075 9533 48 0,'0'0'2'16,"0"0"-4"-16,0 0-46 15</inkml:trace>
  <inkml:trace contextRef="#ctx0" brushRef="#br0" timeOffset="72146.82">24075 9533 23 0,'-27'-42'78'0,"23"42"57"15,-1 0-41-15,1 0 22 0,1 0 7 16,1 0-7-16,1 0-3 16,1 0 43-16,-3 0-29 15,2 0-9-15,1 0-31 16,0 0-27-16,0 0-7 15,0 0-20-15,0 0-13 16,4 0-10-16,29 0-7 16,18 4 28-16,21 4 8 15,15-3-34-15,1 1 10 16,0-5-12-16,-6-1-2 16,-18 0 0-16,-13 0 1 15,-12-1-2-15,-14-5 0 16,-10 4-18-16,-8-1-32 15,-7 1-43-15,0-1-30 16,-17 3-100-16,-16-3-400 0</inkml:trace>
  <inkml:trace contextRef="#ctx0" brushRef="#br0" timeOffset="80520.67">18273 7193 509 0,'0'0'88'0,"0"0"-34"16,0 0 79-16,0 0-14 16,0 0-50-16,0 0-16 0,0 0-10 15,0 0-10-15,102-40 6 16,-71 16-25-16,-4-2-1 15,-10 0 3-15,-8 0-10 16,-9 3 5-16,0 4 1 16,-7 4-10-16,-15 5 26 15,-8 10-25-15,-9 3 3 16,-9 24 0-16,2 10-6 16,1 8 8-16,13 2-8 15,8 0 3-15,15-5 1 16,9-6-4-16,0-2-8 15,22-8 7-15,5-1 1 16,3-1 0-16,-8-1 2 16,1-3 0-16,-10 4 14 0,-10 1-16 15,-3 3 0-15,-3 4 10 16,-30 4-1-16,-10 5 4 16,-11-2 6-16,-1-10-16 15,0-3 14-15,9-8-16 16,14-8 3-16,19-6 13 15,6-4 4-15,7 0 4 16,0-5-1-16,16-12-20 16,7-2-4-16,10 6-2 15,5 6 1-15,1 7-1 16,-3 11 4-16,0 22-2 16,-6 16 0-16,-5 11 1 15,-6 5 9-15,-3 0-10 0,1-7 0 16,0-9-2-1,18-12-59-15,23-14-72 0,37-16-156 16,31-7-78-16</inkml:trace>
  <inkml:trace contextRef="#ctx0" brushRef="#br0" timeOffset="81271.17">19826 7071 452 0,'0'0'131'16,"0"0"96"-16,0 0-11 0,0 0-110 15,0 0-28-15,0 0-44 16,20-76-25-16,4 48-3 16,5 6 6-16,-1 4-12 15,-2 5 0-15,-4 8 0 16,-1 5-2-16,-6 8-1 16,-2 23-15-16,-7 16-1 15,-6 9 11-15,0 5 8 16,-19-3-7-16,-2-1 15 15,1-9-1-15,6-8-7 16,5-6-1-16,9-9 1 16,0-10-1-16,0-7 1 0,10-7-16 15,11-1 16-15,3 0 0 16,-1-7 23-16,-4-4-20 16,-9 5 6-16,-6 3 11 15,-4 3-2-15,0 0 11 16,-1 10-21-16,-12 19-1 15,-4 11 8-15,1 13-5 16,4 0-9-16,6-1 17 16,6 2-17-16,0-1 5 15,0 0-5-15,3-5 5 16,0-7 5-16,-3-4-11 0,-3-8 1 16,-21 0-1-1,-4-3 0-15,-5-1 4 0,-8-3-4 16,-5-2-11-1,0-7-33-15,3-3-106 0,8-10-236 16,16 0-301-16</inkml:trace>
  <inkml:trace contextRef="#ctx0" brushRef="#br0" timeOffset="82107.12">21529 7002 394 0,'0'0'26'16,"0"0"90"-16,0 0 37 16,0 0-97-16,0 0 100 15,96 1-78-15,-50-20-60 16,-9-7 1-16,-6-1-13 16,-8-1 2-16,-13 0 26 15,-10-1 13-15,0 4-18 16,-18 4-17-16,-12 7-12 15,-1 10 18-15,-7 4-17 16,-4 11 6-16,1 23-2 16,7 17-3-16,9 12 2 0,10 7 3 15,13 1-3-15,2-4 20 16,8-4-23-16,13-7 0 16,2 4 6-16,0-5-3 15,-7 1 0-15,-7-5 3 16,-9-2-3-16,0-2 11 15,-12-1-11-15,-14-4-4 16,-10-1 14-16,-3-7-6 16,-1-4-1-16,2-9 7 15,9-5-11-15,6-8 28 16,11-5-24-16,9-3 0 16,3 0 17-16,0-3-5 15,11-14-12-15,8 0-7 0,5 6-1 16,2 9-7-1,3 2 5-15,0 16 3 0,-3 21 4 16,1 12 0-16,-3 12 2 16,-3 5-6-16,-2 3 2 15,1 0-2-15,-3-6 0 16,5-13-39-16,9-21-37 16,18-19-72-16,31-10-60 15,26-22-328-15,23-26 147 16</inkml:trace>
  <inkml:trace contextRef="#ctx0" brushRef="#br0" timeOffset="82651.42">23221 7120 844 0,'0'0'66'16,"0"0"55"-16,0 0 47 15,0 0-110-15,0 0-37 16,0 0 3-16,-11-80 4 16,11 51-16-16,11-7 18 15,2-3-25-15,8 0-5 16,1 5 7-16,0 10-7 16,-3 14-2-16,-2 10-4 0,1 9-4 15,-3 28 7-15,-4 22 3 16,-10 11 0-1,-1 5 4-15,-13-5-2 0,-8-4 3 16,2-7-5-16,3-8 2 16,6-6 2-16,1-12-4 15,6-5-2-15,3-15-2 16,0-4 1-16,0-6 2 16,0-3-1-16,0 1 2 15,0-1 14-15,0 1-11 16,0 2-2-16,0 3 9 15,-9 11-10-15,-5 16 5 16,-8 13-2-16,-1 9 4 16,-4 1 18-16,0-1-24 0,7-1 1 15,6-1 5-15,6-3-7 16,6-5 0-16,-2-11 3 16,-5-4-1-16,-4 0-4 15,-8-4-21-15,-6 1-22 16,-3-4-17-16,-3-3-28 15,5-2-50-15,8 0-121 16,7 1 61-16,13-5-364 16</inkml:trace>
  <inkml:trace contextRef="#ctx0" brushRef="#br0" timeOffset="83118.42">23461 8252 739 0,'0'0'56'16,"0"0"215"-16,0 0-167 15,1-73-54-15,14 54-19 16,8 7-24-16,0 0-7 15,9 7 0-15,0 5-2 16,1 7-9-16,-4 23-47 0,-9 8-11 16,-12 2 20-16,-8 0-40 15,-2-4-29-15,-15-7 70 16,0-8 44-16,4-7 4 16,4-8 6-16,7-6 34 15,2 0 81-15,0 0 23 16,0-20-22-16,23-10-74 15,6-13-41-15,12-6 21 16,5 3-15-16,-4 10-8 16,-6 11 6-16,-8 15-11 15,-7 10-3-15,-8 15 0 16,-3 22-16-16,-7 10 8 16,-3 7-16-16,0-1-12 0,-13-3-29 15,3-8-134 1,2-9-124-16,8-16-62 0</inkml:trace>
  <inkml:trace contextRef="#ctx0" brushRef="#br0" timeOffset="83301.14">24111 8233 243 0,'0'0'832'0,"0"0"-685"15,0 0-29-15,0 0-83 16,0 0-34-16,0 0-1 15,43-7-9-15,4 4 6 0,11 1-35 16,0 0-75 0,-5 2-104-16,-12 0-90 0,-20 7-55 15</inkml:trace>
  <inkml:trace contextRef="#ctx0" brushRef="#br0" timeOffset="83435.55">24120 8441 260 0,'0'0'209'0,"0"0"8"15,0 0-13-15,0 0-103 16,0 0-46-16,0 0-55 16,117-13-5-16,-34-1-143 15,9 2-166-15,-2 0-20 16</inkml:trace>
  <inkml:trace contextRef="#ctx0" brushRef="#br0" timeOffset="83600.63">24681 8246 808 0,'0'0'153'0,"0"0"114"16,0 0-181-16,0 0-22 16,0 0-19-16,0 0-39 15,-35 28 0-15,28 16-12 16,0 16 12-16,4 10-12 16,1 8-39-16,-5-3-197 15,-7-20-586-15</inkml:trace>
  <inkml:trace contextRef="#ctx0" brushRef="#br0" timeOffset="84228.6">24020 6288 585 0,'0'0'14'16,"0"0"95"-16,-91 107-21 15,68-62 7-15,7-2 12 16,10-11-53-16,6-6-28 16,0-9-8-16,22-10-16 15,13-7 49-15,8 0-6 16,8-14-13-16,-2-12 9 15,-4-7-13-15,-8-2 6 0,-5-5 0 16,-6 4 3 0,-5 5-18-16,-10 14-9 15,-5 11-9-15,-3 6-1 16,2 9 0-16,4 25-23 0,2 9 22 16,-3 6 2-16,-3-3-1 15,-5-9 0-15,0-14 3 16,0-6-8-16,0-7 5 15,-10-10 0-15,-5 0 15 16,-10-5-2-16,-7-18-1 16,-7-8-8-16,0-7-4 15,-2-1 2-15,5 3-2 16,5 12-11-16,3 14 4 16,1 10-27-16,3 24-100 15,2 22-79-15,4 4-142 0</inkml:trace>
  <inkml:trace contextRef="#ctx0" brushRef="#br0" timeOffset="85831.95">18621 9363 452 0,'0'0'108'16,"0"0"-39"-16,0 0 80 16,0 0-56-16,0 0-24 15,0 0-25-15,-64 22-14 16,77-22-13-16,12-16 14 16,11-7 10-16,3-10-17 15,-3 3-19-15,-13 1 13 16,-6 7 6-16,-14 5 31 15,-3 5-12-15,-3 7-11 0,-23 5 1 16,-14 0-33-16,-8 26 0 16,-8 14 4-16,4 9-3 15,7 3 4-15,9-3-1 16,20-5 0-16,10-7 3 16,6-4-7-16,3-4-8 15,16-2 8-15,0-1 0 16,2 3 1-16,-7-3-1 15,-4-1 3-15,-9 3 0 16,-1-1-3-16,-8 0 0 16,-16 2 5-16,-9-2-4 15,-4-3 7-15,-2-4-5 16,2-4-3-16,1-2 9 16,3-6-6-16,11-4 3 15,8-1 4-15,10-1-10 0,4-2-5 16,0 5 0-16,7 10-22 15,20 7-3-15,15 6 18 16,3 3 3-16,8 6 8 16,1 2-9-16,-2 8-20 15,11 0-40-15,2 3 3 16,12-3 67-16,1-18-461 16,0-15-84-16</inkml:trace>
  <inkml:trace contextRef="#ctx0" brushRef="#br0" timeOffset="86479.58">20009 9402 231 0,'0'0'67'0,"0"0"135"16,0 0-64-16,0 0-43 15,0-89-8-15,6 66 30 0,3 4-49 16,-2 5 2-16,3 4-18 15,-3 6-22-15,5 1-12 16,1 0-16-16,7 3-3 16,-1 0 1-16,4 6-7 15,-6 8-2-15,0 8-12 16,-2 6 16-16,-8 4-3 16,-5 7 3-16,-2 1-5 15,0-3 10-15,-12-1 8 16,-2-5 3-16,5-6 12 15,5-2-10-15,4-9-4 0,0-1-8 16,1-9-1 0,19 2 14-16,2-6-8 0,4 0 0 15,-1 0 1-15,-4-6-5 16,-12 2 27-16,-5 0-2 16,-4 4-6-16,0 7-6 15,0 22-14-15,-4 15-1 16,-8 12 18-16,-2 4-11 15,7-2 22-15,2-3-25 16,5-4 3-16,0 2 6 16,0-9-12-16,6-2-1 15,-3-5-1-15,-3-5-3 16,-4 0 4-16,-21-3-41 0,-14 3-29 16,-10-1-35-16,-4-8-129 15,-2-10-117-15</inkml:trace>
  <inkml:trace contextRef="#ctx0" brushRef="#br0" timeOffset="87549.93">21470 9346 155 0,'0'0'1'0,"0"0"-2"16,0 0 0-16,0 0-5 15,0 0-11-15,0 0 6 16,64-27 11-16,-63 24 17 16,-1-3 31-16,0 3-22 15,0-1-7-15,0 0 14 16,0 1-3-16,0 0 19 15,0-4 72-15,-1 4-11 0,-1 1 12 16,1-3-16 0,1 3-2-16,0-6 0 0,0-1-38 15,0-5-7-15,8-5-4 16,11-4-28-16,7-4 5 16,4 0-9-1,8-6-22-15,-4-2 13 0,-1-5-9 16,1-6 3-16,-15 0 18 15,-6 2-23-15,-9 13 10 16,-4 6 8-16,-5 18-8 16,-20 7-8-16,-17 4-5 15,-10 32-3-15,-6 17 2 16,-2 16 2-16,15 7-1 0,16 3 5 16,9 1 0-1,15-4 9-15,5-9-14 0,11-8 1 16,17-9 4-16,10-4-3 15,4-3-1-15,-2-7 6 16,-6-2-3-16,-7-5 2 16,-11 0-6-16,-7 0 0 15,-9 5 3-15,0 1 0 16,-24 5 2-16,-10 1-5 16,-9 1 2-16,-2-2-2 15,-1-7 0-15,8-2 4 16,10-9-6-16,10-8 6 15,9-6-4-15,8-7 0 16,1-1-4-16,0 0 1 0,7 0 0 16,20 0 3-16,12 0 8 15,7 0-8-15,0 10 0 16,-5 13-2-16,-7 19 6 16,-9 14-2-16,-13 22-1 15,-10 9 3-15,-2 10 5 16,-2 2-9-16,-7-3 0 15,2-11-2-15,7-8-4 16,0-12-27-16,15-14-32 16,35-15-71-16,25-13-115 15,28-21-56-15</inkml:trace>
  <inkml:trace contextRef="#ctx0" brushRef="#br0" timeOffset="88449.3">25121 9274 256 0,'0'0'50'0,"0"0"113"16,0 0-8-1,0 0-41-15,0 0 29 0,0 0 15 16,-15-17-34-16,9 3-76 15,1-5-15-15,2-2-5 16,3-5 15-16,0-3-36 16,9-1-3-16,12 1 10 15,-1 9-13-15,-2 10 2 16,-8 10-3-16,2 9-12 16,-3 34 3-16,1 27 2 15,-5 13 4-15,-5 9 2 16,-1-4 0-16,-18-7-3 15,-4-6 1-15,-1-12-2 16,6-14 4-16,3-9-3 0,7-13 4 16,7-12 1-16,1-6-1 15,0-8-15-15,0-1 14 16,17 0 1-16,5-13 24 16,3-9-18-16,-4-4-4 15,-11 6 23-15,-5 7-17 16,-5 12 18-16,0 1-26 15,-22 14 12-15,-8 20-12 16,-8 13 0-16,4 7 9 16,6 2 12-16,7 7-13 15,12 0 3-15,9 3 9 16,0 4-18-16,8 5 28 0,9 2-25 16,-2-5-4-16,-6-3 24 15,-9-13-24-15,0-9 16 16,-18-1-8-16,-12-4-6 15,-7-1 7-15,-7-2-10 16,-3-5 0-16,-2-9-1 16,6-2-3-16,4-3-42 15,10-4-25-15,13 4-88 16,13-4-251-16,3 1-136 16</inkml:trace>
  <inkml:trace contextRef="#ctx0" brushRef="#br0" timeOffset="88869.42">25057 10909 875 0,'0'0'52'0,"0"0"194"16,0 0-162-16,0 0-24 15,0 0-24-15,0 0-19 16,28-44-12-16,-3 44-10 15,1 0 4-15,-2 0 1 16,-6 7-6-16,-2 13 5 16,-5-1-13-16,-7 5 6 15,-4-1-17-15,0-4 20 0,0-7-8 16,0-4 9-16,-1-7-3 16,1 2 14-1,0-3-5-15,0 0 19 0,0-7 19 16,8-19-7-16,13-11-30 15,9 0-2-15,3 4 4 16,-3 5-2-16,-3 14 5 16,-8 8 1-16,-4 6-7 15,-3 3-4-15,-6 20-6 16,-3 7-8-16,-3 6 13 16,0 3-29-16,0-2 0 15,-8 0-38-15,2-8-105 16,2-12-158-16,4-11-150 15</inkml:trace>
  <inkml:trace contextRef="#ctx0" brushRef="#br0" timeOffset="89064.93">25595 10850 811 0,'0'0'290'15,"0"0"-158"-15,0 0-19 16,0 0-67-16,0 0-36 15,0 0-10-15,18-4-6 16,19 1-8-16,14-4-24 16,0 4-59-16,-4-1-74 15,-14 4-121-15,-10 0-33 16,-16 0 36-16</inkml:trace>
  <inkml:trace contextRef="#ctx0" brushRef="#br0" timeOffset="89199.3">25771 10911 16 0,'0'0'191'0,"-100"57"24"16,56-30 8-16,12-7-60 15,14-7 12-15,8-6-70 16,10-5-51-16,3-2-48 16,30 0-1-16,26 0-10 15,22-9-38-15,7-1-40 16,-5-7-339-16,-19-6 86 16</inkml:trace>
  <inkml:trace contextRef="#ctx0" brushRef="#br0" timeOffset="89357.22">26083 10843 29 0,'0'0'331'15,"0"0"-43"-15,0 0-1 0,0 0-77 16,0 0-73 0,0 0-52-16,-33-40-48 0,30 40-17 15,0 13 4-15,3 17-21 16,0 16 11-16,0 10-7 16,2 7-7-16,10 6-35 15,-5-3-54-15,-7-16-454 16</inkml:trace>
  <inkml:trace contextRef="#ctx0" brushRef="#br0" timeOffset="90245.58">25594 8883 476 0,'0'0'117'15,"0"0"73"-15,0 0 47 16,0 0-156-16,0 0-38 16,0 0-24-16,-90 64 40 15,66-33-17-15,12-1-25 16,5-2-3-16,7-6 5 16,0-5-18-16,13-7 2 15,17-6-1-15,12-4 17 16,9-10 23-16,7-16-32 15,3-8 6-15,-4 1-9 0,-7-6 5 16,-9-2 10-16,-8 7-5 16,-8 5 1-16,-10 11 3 15,-5 9-10-15,-8 7 4 16,-2 2-13-16,1 2-2 16,2 24-17-16,0 6 15 15,-1 8 2-15,-2-7 4 16,0-8-4-16,0-11 0 15,0-5 3-15,0-6-3 16,-2-3 6-16,-8 0 2 16,-8-6 3-16,-10-16 16 15,-7-8-27-15,-4-4 11 16,-1 2-11-16,7 8 1 0,2 10-4 16,3 13-18-16,-2 2-57 15,3 29-36-15,3 7-121 16,6 7-373-16</inkml:trace>
  <inkml:trace contextRef="#ctx0" brushRef="#br0" timeOffset="92975.26">28222 7464 748 0,'0'0'15'0,"0"0"9"16,0 0 105-16,0 0-109 0,0 0-17 16,0 0 0-1,0 0 35-15,110-47-12 0,-61 4-8 16,2-3-3-16,-1-10-14 16,-3-6 1-16,-4-12 3 15,-10-8 1-15,-9 10 0 16,-13 14 5-16,-9 22-3 15,-2 20 30-15,-8 13-31 16,-15 3-7-16,-9 34-4 16,0 21 4-16,5 11 7 15,9 3-7-15,15-2 0 16,3-14 1-16,9-8-1 16,20-8 0-16,3-8-1 15,6-8-2-15,0-12-2 16,-2-3-8-16,-5-6 5 0,-7 0 6 15,-7-10 0-15,-7-5 2 16,-7-1 12-16,-3-4-3 16,0 6-8-16,0 0 6 15,0 8-7-15,0 6 0 16,0 0-2-16,0 0 2 16,0 0-13-16,0 3-12 15,0 7 21-15,0 0-7 16,0-3-14-16,0 0 18 15,0-7-19-15,0 0 4 16,0 0 5-16,0 0 8 16,0 0 0-16,0 0-7 0,0 0 16 15,0 0 1 1,0 0-1-16,0 0-17 0,0 0-56 16,0-7-17-16,0 4-57 15,-1-1-127-15</inkml:trace>
  <inkml:trace contextRef="#ctx0" brushRef="#br0" timeOffset="93779.85">28443 6992 358 0,'0'0'89'16,"0"0"158"-16,0 0-86 16,0 0-21-16,0 0-49 15,0 0-4-15,-11-58-24 16,11 58-22-16,0-1-9 15,0-4-23-15,15 4-7 16,9-1 10-16,6 2-7 16,4 0 5-16,-3 11-10 15,-2 11 1-15,-10 7-6 16,-8 8 9-16,-11 9-5 16,0-1 2-16,-23 3 1 15,-11-4 5-15,-8-5-7 16,-2-7 3-16,2-5 3 0,7-4-4 15,13-9 11 1,8-6 1-16,9-5-10 0,5-3 8 16,0-1-10-16,25-26 1 15,16-13 9-15,14-13-10 16,7-6 0-16,3-1 2 16,-2 4-4-16,-5 3 0 15,-13 11-1-15,-12 8 1 16,-12 17 8-16,-14 9 1 15,-7 8 3-15,0 0 8 16,-3 0-20-16,-22 21 2 16,-14 16 9-16,-8 16-7 15,-1 14 8-15,8-2-9 16,11-4 2-16,14-5 1 0,14-8-5 16,1-2-2-16,26-5 0 15,13-8-5-15,9-11-13 16,6-11-42-16,3-11-28 15,2 0-9-15,1-18-109 16,-5-11-148-16,-6 1-73 16</inkml:trace>
  <inkml:trace contextRef="#ctx0" brushRef="#br0" timeOffset="94265.23">29087 7371 450 0,'0'0'38'0,"0"0"185"16,0 0-109-16,0 0 11 16,0 0-25-16,0 0-32 15,74-63-9-15,-65 60-23 16,2 3-15-16,1 0-15 15,0 10-6-15,-2 13 0 16,1 8-6-16,-8 3 6 16,-3 4 2-16,0-6-2 15,-2-5-1-15,-11-5 1 0,1-5 0 16,0-7 5-16,5-3 2 16,4-4-4-16,3-3 13 15,0 0 4-15,0-13 28 16,19-18-11-16,9-15-37 15,9-3 11-15,5-1-6 16,3 8 4-16,-6 16 14 16,-5 9-13-16,-10 17-4 15,-5 0-6-15,-5 14 1 16,-3 20-4-16,-4 7 2 16,-7 5 1-16,0 3-5 15,-4-4-11-15,-16-3-20 16,-7-3-39-16,-4-9-47 0,-5-3-71 15,-2-14-144-15,0-13-110 16</inkml:trace>
  <inkml:trace contextRef="#ctx0" brushRef="#br0" timeOffset="95024.31">28521 7074 179 0,'0'0'57'0,"0"0"60"15,0 0 4-15,0 0-21 16,0 0-33-16,-36-79 1 16,25 61 24-16,0-1-24 15,3 5 49-15,2 3-45 16,1 0 3-16,2 5-13 16,2 1-21-16,-1 3-10 15,2 0 4-15,0 1-23 16,0-1-3-16,0 0-9 15,2-1 3-15,7 3 4 0,7 0-7 16,4 0 0-16,8 12 1 16,3 18-1-16,1 13 3 15,-9 10-2-15,-8 2 2 16,-15-1-3-16,0-2 0 16,-24-7 0-16,-10-3 2 15,-6-8-2-15,-2-4 0 16,3-5 6-16,3-6-4 15,8-9 3-15,9-5-5 16,9-5 0-16,9 0 9 16,1-14-9-16,3-16 0 15,18-6-6-15,11-7-6 0,9 3 0 16,6-3-12-16,5 0 13 16,3-3 2-16,-2-3-2 15,-6 2 5-15,-4 2 6 16,-10 4 3-16,-14 13 1 15,-6 11-1-15,-10 9-2 16,-3 8 17-16,0 0-3 16,0 0-15-16,-9 11-2 15,-14 19-4-15,-4 13 6 16,-1 8 0-16,4 0 4 16,4 5-2-16,5-3-2 15,9-7 0-15,6-3-1 16,3-6-4-16,24-8-54 0,9-4-73 15,10-11-110-15,8-10-6 16,7-4-150-16</inkml:trace>
  <inkml:trace contextRef="#ctx0" brushRef="#br0" timeOffset="124660.8">5016 12801 258 0,'0'0'70'16,"0"0"63"-16,0 0-8 16,13-92-36-16,-13 66 41 15,0 2-58-15,0 2 26 16,-10 5-7-16,-8 2-34 15,-3 6-11-15,-4 9 0 16,-5 0-31-16,-3 16 14 16,-1 21-23-16,1 23 3 15,11 18 7-15,11 15 3 16,11 20 7-16,0 3-2 16,6 5 1-16,9-2 4 0,3-9-29 15,0-8 0-15,-6-20-3 16,1-21 2-16,-7-19-16 15,-6-19-35-15,0-7-23 16,0-12-86-16,-22-4-72 16,-11-27-243-16</inkml:trace>
  <inkml:trace contextRef="#ctx0" brushRef="#br0" timeOffset="124820.73">4488 13438 593 0,'0'0'34'15,"0"0"101"-15,52-75 25 0,12 38-42 16,11-6-51-16,11 3-36 16,-2 1-22-16,-5 2-9 15,-3 8-68-15,-12 3-251 16,-12 3-312-16</inkml:trace>
  <inkml:trace contextRef="#ctx0" brushRef="#br0" timeOffset="125043.31">5264 12871 776 0,'0'0'13'0,"0"0"294"16,0 0-169-16,0 0-44 16,0 0-78-16,0 0-16 0,-36 82 5 15,28-2 4-15,-1 21 6 16,2 8-7-16,7 1-5 15,0-16-6-15,15-23-26 16,13-21-78-16,11-25-57 16,4-25-154-16,5-15-260 15</inkml:trace>
  <inkml:trace contextRef="#ctx0" brushRef="#br0" timeOffset="125442.38">5416 13221 257 0,'0'0'416'16,"0"0"-196"-16,0 0-6 16,0 0-139-16,0 0-35 15,0 0-40-15,-39-4-22 0,72-6 14 16,8-4-8-16,3 5 4 16,-10 6-25-16,-7 3-4 15,-8 0-2-15,-5 6 26 16,-8 11-17-16,-6 6 32 15,0 4-10-15,-2-4 12 16,-10-3 3-16,-1-8-1 16,4-5 27-16,6-4 20 15,0-3-12-15,3 0 9 16,0-12 10-16,0-15-25 0,9 1-31 16,7 2 0-16,-4 7-11 15,-4 11-5-15,-4 3 16 16,-4 3-6-16,3 0 6 15,0 13 0-15,3 10 5 16,0 8-4-16,0 5 0 16,3 0-1-16,9-7-84 15,18-5-91-15,13-18-126 16,12-6-344-16</inkml:trace>
  <inkml:trace contextRef="#ctx0" brushRef="#br0" timeOffset="125826.4">5969 13234 298 0,'0'0'443'16,"0"0"-138"-16,0 0-111 15,0 0-101-15,0 0-48 16,0 0-43-16,-43 0-2 16,56 0-15-16,10 0-9 15,2 0 12-15,-1 17-17 16,-5 0 4-16,-1 2-23 15,-9-2 31-15,-3-2-15 16,-3-5 32-16,-3-6 0 16,0-1 11-16,0-3 4 15,0 0 29-15,0 0-10 16,0-3 20-16,-3-11-37 16,0-8 5-16,3-2-6 0,0 5-15 15,0-1-1-15,12 9-1 16,7 9-5-16,4 2 2 15,2 0-2-15,-1 19-7 16,0 14 0-16,-9 6-17 16,-2 4-11-16,-10 7-42 15,-3 0-32-15,0-7-110 16,-9-10-60-16,-1-20-171 16</inkml:trace>
  <inkml:trace contextRef="#ctx0" brushRef="#br0" timeOffset="126079.07">6339 12787 890 0,'0'0'124'0,"0"0"148"16,0 0-175-16,0 0-23 15,0 0-45-15,0 0-22 16,18-12 8-16,31 28-9 15,12 11 3-15,5 13-6 16,-2 15 0-16,-4 15-5 16,-19 19 2-16,-27 15-15 15,-17 14-14-15,-42 13-52 16,-22 2-42-16,-27 2-151 0,-22-3-502 16</inkml:trace>
  <inkml:trace contextRef="#ctx0" brushRef="#br0" timeOffset="126607.48">5041 15100 336 0,'0'0'163'0,"0"0"53"0,0 0-70 15,-12-92 18-15,-10 63-66 16,-2 8 1-16,-1 4-32 15,8 12-8-15,-2 5-21 16,7 22-18-16,0 31-17 16,9 23-3-16,3 20 0 15,3 9 6-15,18 11-6 16,7 2-1-16,-1-8-16 16,-3-15-99-16,-6-18-115 15,-8-24-173-15,-10-31-38 16</inkml:trace>
  <inkml:trace contextRef="#ctx0" brushRef="#br0" timeOffset="126762.39">4834 15461 507 0,'0'0'73'16,"0"0"185"-16,18-90-159 16,31 51-46-16,18-2-29 15,17 1-20-15,1 1-8 16,-5 3-65-16,-14 6-155 15,-17 7-91-15,-19 3-78 16</inkml:trace>
  <inkml:trace contextRef="#ctx0" brushRef="#br0" timeOffset="126941.36">5374 15014 163 0,'0'0'182'0,"0"0"94"16,-52-81-38-16,43 69-14 0,1 9-50 16,2 3-66-16,6 0-33 15,0 4-41-15,0 29-34 16,3 20 0-16,14 17 16 15,2 14-1-15,5 6 0 16,-3 9-15-16,3-3-6 16,4-10 5-16,11-21-102 15,10-29-79-15,6-30-51 16,2-21-537-16</inkml:trace>
  <inkml:trace contextRef="#ctx0" brushRef="#br0" timeOffset="127316.86">5727 14947 998 0,'0'0'80'0,"0"0"126"15,0 0-150-15,0 0-40 16,-19 84 19-16,22-45-26 16,10-3-8-16,4-9 4 15,5-7-5-15,2-11-7 16,4-9-17-16,-2-3-24 15,4-22 6-15,-8-9 23 16,-9-12 19-16,-5-4 3 16,-8 7 1-16,0 7 2 15,-2 19 19-15,-4 10 12 16,2 7 5-16,4 10-42 16,0 26 3-16,4 18-9 0,19 8 12 15,10 1-6-15,2 1 3 16,-2-6-2-16,-12-4 2 15,-12-7-3-15,-9-5 1 16,-10-3 6-16,-23-6-7 16,-9-6 0-16,-7-5-34 15,4-11-38-15,9-8-101 16,14-3-299-16</inkml:trace>
  <inkml:trace contextRef="#ctx0" brushRef="#br0" timeOffset="127743">6293 15332 827 0,'0'0'247'16,"0"0"-60"-16,0 0-122 15,0 0-43-15,0 0-22 16,0 0-4-16,-17 2-8 15,34 8-4-15,11 4 11 16,2 5-25-16,0-2-47 16,-5 4 10-16,-7 5-9 15,-6-3 11-15,-9 3 9 16,-3-4 10-16,0-5 36 0,0-7-3 16,0-6 13-16,0-4 8 15,0 0 76-15,0-4 37 16,0-23-16-16,0-12-88 15,0-9 7-15,3-3-24 16,13 11 6-16,-2 11-6 16,5 12 1-16,-4 14-5 15,6 3 3-15,1 13 1 16,2 16-5-16,-3 15 5 16,-3 5-6-16,-6 4-3 15,-6 3-41-15,-6-3-44 16,0-7-121-16,0-16-172 15</inkml:trace>
  <inkml:trace contextRef="#ctx0" brushRef="#br0" timeOffset="127977.12">6654 14841 1078 0,'0'0'132'15,"0"0"14"-15,0 0-120 16,0 0-7-16,137 60 26 16,-49 0-14-16,1 10-30 15,-8 15 3-15,-18 11-8 16,-29 17 3-16,-27 9-26 16,-10 14-40-16,-38 5-49 0,-25-8-145 15,-25-18-432-15</inkml:trace>
  <inkml:trace contextRef="#ctx0" brushRef="#br0" timeOffset="128840.92">8329 13198 99 0,'0'0'115'0,"0"0"5"16,0 0 12-16,0 0-15 15,0 0-13-15,0 0-10 16,-51-22 9-16,44 20 21 16,4-1-21-16,0 3-19 15,1 0-2-15,-1 0-41 16,3 0-8-16,0 0-9 16,0 0-15-16,0 0 9 0,0 0-18 15,5 0 5-15,33 0 3 16,15-7 11-16,18-6-2 15,7-1-11-15,-4-5-5 16,-8 5-1-16,-8 2-2 16,-10 4-8-16,-12 2-29 15,-6 6-31-15,-14 0-50 16,-10 6-77-16,-6 19-89 16,-9 4-34-16,-24 0-94 15</inkml:trace>
  <inkml:trace contextRef="#ctx0" brushRef="#br0" timeOffset="129131.19">8417 13358 208 0,'0'0'220'0,"0"0"-28"16,0 0 9-16,0 0-31 15,0 0-45-15,0 0-41 16,-15 0-33-16,15-3-7 15,0 3-16-15,25 0-7 16,17-2 4-16,16 1 2 16,11-5 1-16,1-1-17 15,-3 1 0-15,-9 2-4 16,-10-1-6-16,-12 3 1 0,-8-1-2 16,-13 3 2-16,-6 0-7 15,-3 0-29-15,-3 3-66 16,-3 18-66-16,0-2-137 15,0-6-289-15</inkml:trace>
  <inkml:trace contextRef="#ctx0" brushRef="#br0" timeOffset="135736.04">26317 1705 697 0,'0'0'20'0,"-131"-64"-20"0,85 43 152 16,17 7 37-1,16 6-77-15,8 4-51 0,5 1-11 16,0 2-25-16,0-5-18 16,30-5-7-16,19-3-1 15,20-6 1-15,9 4 1 16,-4-1-1-16,-8 5-45 16,-20 5-9-16,-15 2-24 15,-17 5 11-15,-14 0 52 16,-15 10 0-16,-37 15 19 15,-24 11-4-15,-22 7 8 16,-6-2-5-16,3-2 8 0,8-6 9 16,14-6 12-1,18-3-1-15,21-7 2 16,18-5-5-16,9-7-5 16,10 6-19-16,3 5-3 0,0 18 2 15,0 17-3-15,0 14 5 16,0 15 1-16,0 12 28 15,0 9-7-15,0 3-12 16,0 4 21-16,0-3-23 16,6-6 3-16,10-9-2 15,1-13-11-15,3-12 1 16,1-9-4-16,4-10-4 16,12-9 3-16,17-13-68 15,22-23-106-15,16-14-136 16,7-46-343-16</inkml:trace>
  <inkml:trace contextRef="#ctx0" brushRef="#br0" timeOffset="136006.26">26924 1909 1118 0,'0'0'17'0,"0"0"109"16,0 0-15-16,-86-34-78 15,78 31-3-15,4 3 2 16,1 0-22-16,3 0 0 16,-5 16-10-16,4 35-15 0,1 27 13 15,0 24 0-15,0 13 2 16,0 2-7-16,-2-1 7 16,-7-12-70-16,-1-15-62 15,-3-25-146-15,-1-25-80 16,-4-26 39-16,-1-13 154 15,-8-24 26-15</inkml:trace>
  <inkml:trace contextRef="#ctx0" brushRef="#br0" timeOffset="136305.06">26566 2490 89 0,'0'0'168'0,"-25"-84"35"16,25 48 14-16,0-2-73 16,21 0-23-16,15 1-72 15,14 2-39-15,14 4-10 16,15 3-27-16,7 0-116 15,-3 2-23-15,-14 2-103 0,-17 1 52 16,-21-2 54-16,-15 2 163 16,-13 1 51-16,-3 3 138 15,0 7 34-15,-11 5-7 16,0 3-73-16,2 2-3 16,3 2-21-16,0 0-26 15,5 16-52-15,1 22-40 16,0 17 21-16,1 16 29 15,10 8-27-15,-4 5-7 16,-1 5-17-16,3-5 0 16,6-11-73-16,6-22-140 15,7-27-175-15,8-26-91 16</inkml:trace>
  <inkml:trace contextRef="#ctx0" brushRef="#br0" timeOffset="136741.22">27391 2171 798 0,'0'0'42'16,"0"0"80"-16,0 0-41 15,0 0-81-15,0 0-28 16,0 0-153-16,0-19-5 16,30 16 107-16,4 2 37 15,3 1 18-15,-7 0-20 16,-10 0 13-16,-6 4 7 0,-10 11 7 15,-4 5 17-15,0 0 13 16,-18 0 53-16,0 0 9 16,0-7-8-16,6-2 9 15,6-9-2-15,2-2-8 16,4 0 18-16,4-16-8 16,20-19-34-16,7-10-41 15,5-3 3-15,-9 8 16 16,-9 14-6-16,-9 14 11 15,-8 7 47-15,-1 5-4 16,0 0-23-16,-4 11-26 16,-13 17-19-16,-2 8 10 0,4 10-10 15,8-3-1-15,7-1-2 16,0-3-10-16,28-6-74 16,19-13-8-16,16-16-4 15,6-6-170-15,-8-30-22 16,-21-13-70-16</inkml:trace>
  <inkml:trace contextRef="#ctx0" brushRef="#br0" timeOffset="136968.31">27846 2007 162 0,'0'0'144'0,"0"0"149"15,-66-71-52-15,59 63 7 16,5 7-82-16,1 1-55 16,1 0-55-16,0 0-29 15,6 0-12-15,28 3-7 16,17 17-8-16,8 10 14 15,0 13-13-15,-8 11 0 0,-11 7-1 16,-22 8 2-16,-18 4-5 16,-15 2-2-16,-31 3-19 15,-7-2-9-15,-1-7-35 16,7-10-11-16,8-16-71 16,8-26-159-16,10-17-173 15</inkml:trace>
  <inkml:trace contextRef="#ctx0" brushRef="#br0" timeOffset="137189.43">28690 2034 1065 0,'0'0'33'0,"0"0"123"15,0 0-54-15,0 0-48 16,0 0-31-16,0 0-18 15,58-17 1-15,13 9 3 16,14-1-3-16,7-3-6 16,-2 2-39-16,-4 5-52 15,-7 5-101-15,-22 0-71 16,-29 11-259-16</inkml:trace>
  <inkml:trace contextRef="#ctx0" brushRef="#br0" timeOffset="137368.41">28888 2252 359 0,'0'0'363'0,"0"0"-99"16,0 0-48-16,0 0-141 15,0 0-62-15,0 0-10 16,78-22-3-16,6-1 19 16,2 3-19-16,-7 5-26 15,3 6-155-15,2-2-182 16,-4-3-11-16</inkml:trace>
  <inkml:trace contextRef="#ctx0" brushRef="#br0" timeOffset="143491.07">30379 1909 577 0,'0'0'38'0,"0"0"47"15,0 0 86-15,0 0-67 16,0 0-52-16,0 0 3 16,0 0-33-16,0-64 1 15,0 54-1-15,0 2 1 16,0 2 1-16,0-1 17 16,-7 1-20-16,-12 0-2 15,-3 0-5-15,-5 6-8 0,-3 0 2 16,1 6-8-16,-4 19 0 15,1 10-1-15,4 8 1 16,3 2 0-16,10-6-3 16,9-5 3-16,6-6-4 15,6-7-10-15,22-6 2 16,14-8 10-16,10-7-1 16,6 0 3-16,-6 0 4 15,-10 0-4-15,-14 0 0 16,-12 0 0-16,-8 0 2 15,-8 0-7-15,0 12 5 16,-7 10-10-16,-22 7 10 16,-12 7 6-16,-9-2-1 15,-2-2-5-15,8-6 0 16,11-10-1-16,16-7-36 0,13-9-20 16,4-9 20-16,19-32-23 15,26-17-240-15,13-15 3 16,5 0-1-16</inkml:trace>
  <inkml:trace contextRef="#ctx0" brushRef="#br0" timeOffset="143752.78">30495 1888 56 0,'26'-28'208'0,"-10"13"-6"16,-9 12-38-16,-1 3-63 15,0 16-64-15,2 18 79 16,-1 11 18-16,-1 7-51 16,-3 1-16-16,-1-3-45 0,2-7-12 15,-1-8-8 1,4-9-2-16,4-12-28 0,8-14-75 15,10-6-116-15,0-34 54 16,0-15-183-16,-11-12 119 16,-10-8 229-16,-6 0 49 15,-2 11 78-15,0 16 57 16,0 21 31-16,-3 17-40 16,-1 6 2-16,2 4-107 15,1 0-70-15,1 24-66 16,3 10-58-16,22 4-96 15,8-6-239-15</inkml:trace>
  <inkml:trace contextRef="#ctx0" brushRef="#br0" timeOffset="144158.84">30835 2046 489 0,'0'0'335'0,"0"0"-134"15,0 0-7-15,0 0-133 16,0 0-21-16,0 0-40 16,54-68-15-16,-8 54-13 15,-1 9-4-15,-7 5 17 16,-6 0 14-16,-11 9-11 16,-12 11-24-16,-9 4-8 15,0 4 21-15,-8-1 18 0,-10-5 2 16,5-5 3-16,1-10 3 15,5-2 5-15,7-5-3 16,0 0 28-16,0-12 17 16,13-22 8-16,14-13-56 15,10-5 1-15,2 6-5 16,-3 15 9-16,-8 13-3 16,-7 12 7-16,-6 6-11 15,-3 9-1-15,-3 20-1 16,-3 11 2-16,-6 3 0 15,0 7-5-15,0-4-21 16,-6 0-68-16,-5-7-49 16,1-12-204-16</inkml:trace>
  <inkml:trace contextRef="#ctx0" brushRef="#br0" timeOffset="145524.87">32018 1371 94 0,'0'0'105'0,"0"0"28"0,0 0 8 15,0 0-18-15,0 0-15 16,0 0-20-16,0-51 3 16,0 44 17-16,0-3-8 15,0 5-43-15,0 0 9 16,0 1-24-16,0 3 4 16,0 1-23-16,0-2-8 15,0 2 5-15,0 0-13 16,0 0 2-16,0 0 2 15,0 0-6-15,0 0 13 16,0 0-10-16,0 0-6 16,0 0 13-16,0 0-15 15,-3 13-9-15,0 24-7 0,0 19 12 16,0 16 2-16,3 1 2 16,-1-9 0-16,-2-14 2 15,3-19 0-15,-2-13-2 16,2-13 0-16,0-3 2 15,0-2 5-15,0 0 8 16,0-2 17-16,0-24 17 16,5-14-32-16,6-13-11 15,-3-7-6-15,-2-3 4 16,-3 11-8-16,-3 12 4 16,0 21 0-16,0 13-4 15,0 6 4-15,0 20-31 0,0 31-66 16,0 19 34-16,0 14 11 15,0 3-80-15,-6-6-80 16,0-11-167-16</inkml:trace>
  <inkml:trace contextRef="#ctx0" brushRef="#br0" timeOffset="145778.07">31697 2034 569 0,'0'0'340'16,"0"0"-180"-16,0 0 15 15,0 0-114-15,0 0-18 0,0 0-29 16,-9 0-10-16,69 0 5 16,28-7 2-16,16-8 0 15,2-2-10-15,-6-2-1 16,-12 2-2-16,-13 8-69 15,-12 6-29-15,-20 3-111 16,-27 1-175-16,-16 15-67 16</inkml:trace>
  <inkml:trace contextRef="#ctx0" brushRef="#br0" timeOffset="146237.81">31848 2305 738 0,'0'0'74'16,"0"0"119"-16,0 0-81 16,0 0-51-16,0 0-34 15,82-25-26-15,-37 21 2 16,-5 4-3-16,-12 0-5 16,-8 5-2-16,-9 12 1 15,-6 7-1-15,-5 7-4 16,0 5 11-16,-16 1 0 15,-4-4 2-15,1-6-2 16,3-8 0-16,7-10 3 16,4-5 2-16,4-4-3 15,1 0 8-15,0-5 9 0,23-27 8 16,13-10-25-16,9-10-2 16,3-1 2-16,-8 9 4 15,-9 9-6-15,-8 12 6 16,-14 13 0-16,-5 6 32 15,-4 4-2-15,0 0-16 16,0 0-5-16,0 7-15 16,-4 15-6-16,-5 8 4 15,1 7 2-15,7 2 3 16,1 2-3-16,10-1-8 16,25-7-14-16,17-14-83 15,15-19-148-15,0-7-259 16,-4-31 56-16</inkml:trace>
  <inkml:trace contextRef="#ctx0" brushRef="#br0" timeOffset="146724.41">32447 1180 585 0,'0'0'38'0,"0"0"-29"15,0 0 108-15,0 0-77 16,0 0 0 0,0 0-23-16,98-66-7 0,-36 45-3 15,1 6 18-15,-7 3-11 16,-10 7 0-16,-11 5-5 15,-10 0 1-15,-7 4-10 16,-2 23 0-16,-2 15 6 16,-6 15 9-16,-3 15 22 15,-5 12 14-15,0 14 7 16,0 8-2-16,-5 3-8 16,-3 0 6-16,4-6-15 0,2-2-20 15,2 2-3 1,0-2-2-16,0-2-6 0,11-8 9 15,-3-7-1-15,0-12-3 16,-5-13 0-16,-3-10-2 16,0-7 2-16,-8-9-10 15,-15-4-3-15,-13-2 7 16,-9-8-7-16,-11-4-32 16,-15-1-69-16,-17-6-187 15,-19-6-343-15</inkml:trace>
  <inkml:trace contextRef="#ctx0" brushRef="#br0" timeOffset="154331.43">10165 12983 98 0,'0'0'15'0,"0"0"59"16,0 0 18-16,0 0-27 0,42-80-11 16,-36 60 31-16,1-2-1 15,-1 2-19-15,-6 0 26 16,0 3-27-16,0 4-9 15,0 4 2-15,-13 2-2 16,-3 3-15-16,-1 1-24 16,-4 3-13-16,0 7-4 15,-1 17 1-15,2 5 0 16,4 4 4-16,7-3-3 16,3-1 0-16,6-7-1 15,0 2 0-15,9-7-3 16,13-3 3-16,1-8 0 0,5 0 2 15,5-6 2-15,-3 0 4 16,-2 0-8-16,-4 0 2 16,-8 5 2-16,-7 0-1 15,-8 12-4-15,-1 5 2 16,-1 15-1-16,-21 2 17 16,-8 3-10-16,2-8-5 15,1-4 5-15,9-13-6 16,3-6-1-16,12-11 6 15,3-4 1-15,0-26-3 16,18-11-4-16,7-15-58 16,8-3-26-16,0 4-10 0,-2 4-15 15,-4 16 46-15,-3 6 26 16,-6 12 31-16,-2 6 5 16,-4 11 1-16,-4 0 9 15,5 8 5-15,-4 7 11 16,0 7 7-16,-3 6-2 15,-1-1 10-15,2 5 7 16,-4-1-13-16,0-2 4 16,0-3-33-16,3-6-5 15,1-4-2-15,5-5-78 16,9-11-94-16,3 0-78 16,0-17-6-16</inkml:trace>
  <inkml:trace contextRef="#ctx0" brushRef="#br0" timeOffset="154457.26">10599 12871 161 0,'0'0'140'0,"0"0"124"16,-3-87-31-16,0 83-49 16,0 4-61-16,3 0-91 15,0 7-32-15,0 20-21 16,0 13-16-16,15 3-204 16,3-1-170-16</inkml:trace>
  <inkml:trace contextRef="#ctx0" brushRef="#br0" timeOffset="154893.43">10687 13075 866 0,'0'0'43'0,"0"0"175"0,0 0-94 15,0 0-62-15,0 0-37 16,0 0-25-16,-15-34-10 15,49 16-31-15,8 1 24 16,0 8-27-16,-2 9 5 16,-4 0 20-16,-10 5-1 15,-7 16 2-15,-9 4 17 16,-7 8 1-16,-3 1-1 16,0-1 1-16,-13-7 0 15,1-7 5-15,4-11-4 16,5-5 8-16,3-3 37 0,0-6 9 15,0-21-2-15,3-15-53 16,17-12 6-16,10-5 20 16,5 6-22-16,-2 7 5 15,0 17 0-15,-4 15-7 16,-3 14 6-16,-2 4-8 16,0 28 0-16,-8 14-2 15,-10 14 3-15,-5 8-2 16,-1 5-9-16,0-3-47 15,0-3-84-15,0-18-186 16,0-20-485-16</inkml:trace>
  <inkml:trace contextRef="#ctx0" brushRef="#br0" timeOffset="159483.16">11886 12504 436 0,'0'0'32'16,"0"0"92"-16,0 0 68 16,0 0-83-16,0 0-34 15,0 0 37-15,0 0-52 16,-19-54-19-16,16 54 2 15,3 0-26-15,-4 0-7 16,4 14-10-16,0 11 1 16,0 14 6-16,0 9-2 15,0 5 1-15,0 3 3 16,-7-3-9-16,3-4-1 0,1-6-4 16,3-7-98-16,0-6-46 15,0-9-183-15,0-8-234 16</inkml:trace>
  <inkml:trace contextRef="#ctx0" brushRef="#br0" timeOffset="159730.31">11545 13181 837 0,'0'0'91'0,"0"0"127"15,0 0-131-15,0 0-52 16,0 0-9-16,0 0-8 16,94 6 28-16,-11-12-11 15,8-7-22-15,-3 4-11 16,-6-2-2-16,-13 8-1 16,-5 0-8-16,-3 3-106 15,-14 3-149-15,-18 9-323 16</inkml:trace>
  <inkml:trace contextRef="#ctx0" brushRef="#br0" timeOffset="160158.97">11818 13419 997 0,'0'0'54'16,"0"0"38"-16,0 0-55 15,0 0-32-15,107-33-4 16,-62 30-1-16,-8 3-24 16,-10 0 7-16,-6 6-11 15,-12 10 6-15,-2 4 10 16,-7 2 12-16,0 3 3 16,-13-3-3-16,-4-2 0 15,4-6 5-15,7-8-3 0,0 1-2 16,6-7 9-16,0 0 12 15,0-7 17-15,0-19-29 16,9-3-1-16,11-11-16 16,3 6-1-16,-2 8 9 15,-3 2 1-15,-6 12 0 16,-9 8 2-16,0 4-1 16,-3 0 5-16,0 0-5 15,0 7-2-15,0 13 0 16,0 6 12-16,0 7-2 15,0-3-10-15,4 4-1 16,10 2-53-16,17-7-165 16,5-10-282-16</inkml:trace>
  <inkml:trace contextRef="#ctx0" brushRef="#br0" timeOffset="160683.6">12402 13462 864 0,'0'0'61'16,"0"0"151"-16,0 0-165 15,0 0-43-15,0 0-4 16,0 0-4-16,3 0 1 16,14 0 3-16,2 2 0 0,-1 9 1 15,0 2 1 1,-2 4-2-16,-7 3 0 0,-1 6-1 15,-8 1 4-15,0-5 4 16,0-2-7-16,0-7 0 16,0-9 3-16,-4-1 6 15,4-3-8-15,0 0 28 16,0 0 8-16,0-17 22 16,4-13-44-16,12-5-13 15,3-1 3-15,7 3-3 16,-6 11 6-16,-1 10 1 15,-6 7-9-15,-4 5 7 16,0 0-7-16,3 0-4 16,-3 14 1-16,0 11 6 15,1 0-2-15,-6 5-1 0,-2-3 1 16,-2-3 3-16,0-5-4 16,0-7 0-16,0-1 8 15,-3-2-8-15,-3-5 0 16,-1 0 0-16,4-4-8 15,0 0-4-15,0 0-19 16,0 0-7-16,3 0 2 16,-3 0-61-16,3 0-65 15,0-8-158-15,0-1-212 16</inkml:trace>
  <inkml:trace contextRef="#ctx0" brushRef="#br0" timeOffset="161122.59">13237 12986 826 0,'0'0'168'0,"0"0"32"16,0 0-47-16,0 0-87 15,0 0-29-15,0 0-4 16,-23 0-21-16,51 0 2 16,19 0 11-16,21-3-4 15,11 0-13-15,3-8-8 16,0 1-4-16,-13-2 2 16,-8 2-50-16,-18 0-36 0,-13 5-35 15,-18 5-131-15,-12 0-141 16,-12 17-7-16</inkml:trace>
  <inkml:trace contextRef="#ctx0" brushRef="#br0" timeOffset="161331.43">13321 13257 581 0,'0'0'253'16,"0"0"0"-16,0 0-63 15,0 0-103-15,0 0-39 16,0 0-27-16,30 3-7 15,31-9 22-15,11-5-22 16,2 2-7-16,-5-2-1 16,-2 6-4-16,-14 0-2 15,-9 2 0-15,-11 3-36 0,-16 0-19 16,-7 0-153-16,-10 8-303 16</inkml:trace>
  <inkml:trace contextRef="#ctx0" brushRef="#br0" timeOffset="162227.84">15578 12772 495 0,'0'0'57'0,"0"0"125"16,0 0 4-16,30-74-92 16,-30 61 5-16,0 10-1 15,0 3-25-15,0 0-25 16,0 0-2-16,-13 0-29 16,-10 11-7-16,-13 14-10 15,-2 5 0-15,9-1 2 0,5 1-2 16,8 0 0-16,7-6 2 15,9-2-1-15,0 3-1 16,15-6 0-16,19-2 0 16,14-2 8-16,7-2-8 15,-3-2-1-15,-7-2 0 16,-15-1 1-16,-11 4 0 16,-13 2-1-16,-6 6-5 15,0 9 0-15,-19 8 6 16,-11 5 0-16,-9-5 0 15,1-5 0-15,9-12-2 16,3-9-24-16,16-8-6 0,3-3 24 16,7-30-23-1,10-16-42-15,26-17-103 0,9-2-66 16,7-5-11-16,-3 7 76 16,-7 14 177-16,-3 8 64 15,-8 15 42-15,-4 12-22 16,-7 8 4-16,-3 6-63 15,-4 7 12-15,1 20-8 16,-2 2 68-16,-3 12 10 16,-6 1-36-16,-3 4-22 15,0-3-1-15,0-1-12 16,6-11-31-16,4-11-5 16,10-14-43-16,9-6-70 15,16-20-176-15,7-20-248 0</inkml:trace>
  <inkml:trace contextRef="#ctx0" brushRef="#br0" timeOffset="162341.29">16270 12676 376 0,'0'0'194'0,"0"0"89"15,0 0-72-15,0 0-175 16,0 0-36-16,0 0-34 16,-35 96-138-16,32-50-220 15</inkml:trace>
  <inkml:trace contextRef="#ctx0" brushRef="#br0" timeOffset="162797.03">16228 13062 1094 0,'0'0'112'0,"0"0"82"16,0 0-120-16,0 0-49 15,0 0-25-15,0 0-9 16,92-43 5-16,-48 40-26 16,-5 3 22-16,-6 10-18 15,-11 12 4-15,-6 8-1 16,-8 7 8-16,-8-1 14 16,0-3 1-16,-8-9 0 15,-2-9 3-15,5-4 1 16,4-11-1-16,1 0 15 0,0 0 22 15,0-4 14-15,0-22-3 16,6-19-43-16,18-10 0 16,10-3-8-16,4 5 0 15,1 14 3-15,-1 12-3 16,-2 13 0-16,-5 9 0 16,-1 5-2-16,-6 9-4 15,-5 16 5-15,-4 16 0 16,-3 5-3-16,-12 7 5 15,0 2-3-15,-5-4-4 16,-10-5-38-16,-2-6-18 0,-6-14-62 16,4-17-259-1,-2-9-452-15</inkml:trace>
  <inkml:trace contextRef="#ctx0" brushRef="#br0" timeOffset="167523.34">17396 12963 160 0,'0'0'60'0,"0"0"91"0,0 0-34 16,0 0-17-16,0 0 16 15,0 0-34-15,0 0-3 16,-2-16 8-16,2 8-21 16,0 2-2-16,0-5-28 15,10-3-1-15,3-1 8 16,5 0-24-16,3-2-2 16,2 6-5-16,3 5-11 15,-5 6 4-15,3 0-5 16,-5 13 0-16,-3 13-3 15,-5 11 3-15,-5 6-2 16,-6 6 0-16,0-3 4 16,-9 0-2-16,-5-12 0 15,2-8 0-15,4-9 7 0,2-10-5 16,3-2 26-16,3-5-3 16,0 0 17-16,0 0-9 15,0-5-6-15,0-24 2 16,16-18-17-16,7-10-10 15,3 5-2-15,3 5 0 16,-6 16 2-16,0 11-2 16,-5 12 0-16,-1 8-9 15,3 0 9-15,-2 25-9 16,0 12 3-16,-5 10 5 16,-4 5 2-16,-5 5-2 15,-4-1 1-15,0-4 0 0,0-4-8 16,-4-12-22-16,4-10-36 15,0-10-90-15,33-16-119 16,9-6-205-16</inkml:trace>
  <inkml:trace contextRef="#ctx0" brushRef="#br0" timeOffset="167778.04">18257 12920 998 0,'0'0'111'15,"0"0"110"-15,0 0-135 16,0 0-42-16,0 0-21 16,0 0-8-16,4-10 5 0,35 3-13 15,20-3 10-15,15 0-13 16,5-2-4-16,0 2-1 16,-6 3-18-16,-17 0-58 15,-21 1 5-15,-23 3-53 16,-12 3 26-16,-6 0 26 15,-26 0-92-15,-11 6-140 16,-11 11 65-16,1 0 14 16</inkml:trace>
  <inkml:trace contextRef="#ctx0" brushRef="#br0" timeOffset="167970.08">18416 12916 68 0,'0'0'180'16,"0"0"116"-16,0 0-48 0,0 0 20 15,0 0-118 1,0 0-66-16,-16 0-29 0,16 4-35 15,0 15-19-15,0 11 3 16,0 17-4-16,3 9 18 16,-3 0-18-16,0-3 0 15,0-7-2-15,0-9-22 16,0-11-51-16,11-16-86 16,8-10-153-16,3-6-121 15</inkml:trace>
  <inkml:trace contextRef="#ctx0" brushRef="#br0" timeOffset="168154.06">18640 12922 181 0,'0'0'563'15,"0"0"-328"-15,0 0-18 0,0 0-117 16,0 0-38-16,0 0-28 16,0 5 3-16,3 18-14 15,9 13 26-15,-3 9-13 16,-5 6-26-16,-1 5-3 15,0 4-7-15,-3-1-48 16,0-2-63-16,-3-13-267 16</inkml:trace>
  <inkml:trace contextRef="#ctx0" brushRef="#br0" timeOffset="169137.37">8445 15427 969 0,'0'0'26'0,"0"0"81"16,0 0 78-16,0 0-116 15,0 0-45-15,0 0-20 16,0 0-4-16,49-23-5 16,11 16 2-16,7 1 3 15,-1 3-1-15,-5 3-65 16,-9 0-88-16,-10 3-109 15,-15 4-90-15,-21 3-82 16</inkml:trace>
  <inkml:trace contextRef="#ctx0" brushRef="#br0" timeOffset="169286.56">8530 15615 407 0,'0'0'71'0,"0"0"97"0,-91 43 33 15,91-36-99-15,0-4-36 16,36-3-49-16,22 0 52 15,24-6-30-15,15-16-23 16,0-3-16-16,0-2-74 16,-12-2-366-16</inkml:trace>
  <inkml:trace contextRef="#ctx0" brushRef="#br0" timeOffset="170232.75">10177 15041 808 0,'0'0'18'15,"0"0"235"-15,0 0-96 0,0 0-58 16,0 0-23-16,0 0-19 15,-39-59-23-15,39 59-22 16,-6 22-11-16,3 18-1 16,0 11 0-16,3 11 15 15,0-7-14-15,0-5-1 16,3-4 3-16,12-7 1 16,0-6-5-16,-3-6 1 15,-3-4 0-15,-2-6 1 16,-7-3-1-16,0-2-1 0,0-1 1 15,-4 7 1-15,-11 2 5 16,-6 0-6-16,-4 4 1 16,2-8 0-16,-5-3 2 15,4-5-3-15,5-6 2 16,2-2-2-16,4-12 0 16,7-28-11-16,6-13-45 15,0-10-6-15,19 0-54 16,11 7-32-16,3 7-40 15,3 12 5-15,-2 6 41 16,-1 9 24-16,0 5 49 16,-8 8 39-16,-4 6 22 15,-3 3 8-15,-4 0 23 0,-4 0 56 16,-4 0 26 0,1 0-17-16,-7 0 0 0,3 0 31 15,-3 0-26-15,0 0-28 16,0 0-16-16,0 0-24 15,0 0-12-15,0 0-13 16,0 0-1-16,0 0-21 16,0 0-63-16,0 0-42 15,3-4 43-15,0 1 56 16,3-7 28-16,-3-3 0 16,3-1 1-16,-6 5 55 15,2 5 45-15,2 4-12 16,-4 0-8-16,0 0-32 15,0 13-24-15,6 21-9 0,3 16 34 16,0 5 14-16,1 5-29 16,-7 1-23-16,-3-7 9 15,3-4-18-15,-3-11-6 16,0-12-4-16,4-13-72 16,10-14-41-16,7-11-172 15,3-28-48-15,1-20-242 16</inkml:trace>
  <inkml:trace contextRef="#ctx0" brushRef="#br0" timeOffset="170347.66">10526 15063 319 0,'0'0'189'0,"0"0"99"15,0 0-80-15,0 0-204 16,0 0 0-16,0 0-8 16,73 107-65-16,-43-51-213 15,-5-3-218-15</inkml:trace>
  <inkml:trace contextRef="#ctx0" brushRef="#br0" timeOffset="170720.15">10567 15408 1026 0,'0'0'61'0,"0"0"199"16,0 0-154-16,-26-76-60 15,48 52-10-15,14 7-36 16,10 5-6-16,2 12 2 0,-2 0-7 15,-10 26-18-15,-3 6-27 16,-14 9-9-16,-10 5 20 16,-6-3-2-1,-3-6 12-15,0-12 22 0,-3-12 10 16,-3-5 3-16,6-8 10 16,-3-8 36-16,3-22 51 15,0-15-97-15,9-15 1 16,18-3 10-16,6 4-6 15,7 10 2-15,0 14 2 16,-1 16-6-16,-6 13 4 16,-4 6-7-16,-3 20-4 15,-2 17 2-15,-12 12-5 0,-6 13 1 16,-3 5-37 0,3 2-67-16,4-7-169 0,7-16-378 15</inkml:trace>
  <inkml:trace contextRef="#ctx0" brushRef="#br0" timeOffset="170962.29">12013 14757 1081 0,'0'0'14'16,"0"0"159"-1,0 0-46-15,0 0-80 0,0 0-28 16,0 0-19-16,-3 13 0 16,21 36 6-16,-2 14-2 15,-5 7-8-15,-8 15-14 16,-3 3-103-16,-3-4-189 16,-14-25-629-16</inkml:trace>
  <inkml:trace contextRef="#ctx0" brushRef="#br0" timeOffset="171153.8">11769 15433 499 0,'0'0'662'16,"0"0"-566"-16,0 0 78 0,0 0-127 16,0 0-29-1,138-8 49-15,-42-4-47 0,5-3-12 16,-7 0-8-16,-9 6-21 15,-12 1-77-15,-17 8-91 16,-27 0-250-16,-23 17-329 16</inkml:trace>
  <inkml:trace contextRef="#ctx0" brushRef="#br0" timeOffset="171580.97">11919 15695 1072 0,'0'0'74'0,"0"0"46"16,0 0-12-16,0 0-87 16,0 0-21-16,0 0-1 15,-21 63 1-15,31-31 18 16,4 1-18-16,-2-6 1 16,1 0 1-16,1-13-2 15,-2-5-4-15,4-6-5 16,2-3-3-16,6-12 9 15,3-13 1-15,-2-8 2 16,-4-6 10-16,-9 8-6 16,-3 6-4-16,-9 11 18 0,4 6 21 15,-4 7 20-15,0 1-24 16,0 0-27 0,1 0-2-16,2 19-6 0,2 8 0 15,3 12 2-15,-2 4 2 16,4 2 3-16,-4 3-7 15,-6-1 0-15,0-5 7 16,0-6-5-16,-6-10-2 16,-23 0 8-16,-6-5-8 15,-11-3-2-15,-7-3-55 16,7-10-57-16,9-5-95 16,19-2-588-16</inkml:trace>
  <inkml:trace contextRef="#ctx0" brushRef="#br0" timeOffset="172067.57">12477 16031 762 0,'0'0'151'0,"0"0"143"16,0 0-204-16,0 0-27 15,0 0-39-15,0 0-9 16,-6-22-5-16,24 22-9 0,6 13-1 16,1 6 0-16,2 4 2 15,-5 4-6-15,-5-3 3 16,-4 1-30-1,-7-5 19-15,-3-10-21 0,-3-3 13 16,0-5 18-16,0-2 2 16,0 0 7-16,0-8 26 15,0-15 4-15,0-14-9 16,0-16-23-16,9 0-4 16,15 0 16-16,1 7-10 15,5 10 12-15,0 16-5 16,1 7-13-16,5 13-2 0,-3 0-5 15,-7 25-5-15,-3 13 0 16,-14 11-14-16,-6 7-9 16,-3 0-46-16,-3-4-86 15,-12-11-246-15,-2-14-316 16</inkml:trace>
  <inkml:trace contextRef="#ctx0" brushRef="#br0" timeOffset="172340.79">13974 15150 1080 0,'0'0'52'16,"0"0"94"-16,0 0-29 15,0 0-34-15,0 0-60 16,0 0-12-16,23-30 8 16,62 19 15-16,25-5-9 15,2-1-25-15,-3 4-1 16,-21 13-73-16,-27 0-70 16,-28 23-168-16,-24 7-266 15</inkml:trace>
  <inkml:trace contextRef="#ctx0" brushRef="#br0" timeOffset="172498.03">14039 15543 822 0,'0'0'219'0,"0"0"17"16,0 0-110-16,0 0-72 16,0 0-45-16,0 0-9 15,163-36 0-15,-69 19-27 16,3 7-126-16,11 0-340 15</inkml:trace>
  <inkml:trace contextRef="#ctx0" brushRef="#br0" timeOffset="173304.87">16319 14921 403 0,'0'0'91'16,"0"0"132"-16,0 0-138 16,0 0-1-16,-4-75 9 0,9 61-10 15,-3 1 12 1,-2 6-8-16,0 4-19 0,-2 1-11 16,-18 2-30-16,-13 0-26 15,-3 18 6-15,-3 6-7 16,10 9 0-16,6 3 1 15,10 7 1-15,7-6 0 16,6-1-2-16,3-9 0 16,14-5 1-16,9-2 2 15,-4-3-3-15,4-8 4 16,-6-1-3-16,-1-5 6 16,-6 0-7-16,-4-3 1 15,-2 1 5-15,0 1-6 16,0 2-1-16,-1 3-1 15,6-1-1-15,-1 10 2 0,1 1 0 16,2 3 1-16,-5 0 0 16,-2-4 0-16,-5 0 0 15,-2-5-1-15,0 1 3 16,-6 2-2-16,-13 3 0 16,-7-2 7-16,-6-1-6 15,-4-4 0-15,-3-2-1 16,6-6 3-16,0-2 0 15,8 0 2-15,5-10-5 16,13-10-16-16,7-9-1 16,14-4-75-16,28-5-123 15,14-2-259-15,2 1-157 16</inkml:trace>
  <inkml:trace contextRef="#ctx0" brushRef="#br0" timeOffset="173503.21">16534 14938 481 0,'0'0'218'0,"0"0"20"15,0 0-15-15,0 0-129 16,0 0-25-16,0 0-34 16,26 17 16-16,-13 22-4 15,-4 14-22-15,-3 3 3 16,-2 3-22-16,-4 0 0 16,0-5-11-16,0-7 5 15,0-12-41-15,0-14-34 16,3-16-66-16,18-5-117 0,9-26-195 15</inkml:trace>
  <inkml:trace contextRef="#ctx0" brushRef="#br0" timeOffset="173639.64">16813 14819 692 0,'0'0'234'16,"0"0"49"-16,0 0-183 15,0 0-53-15,0 0-47 16,0 0-18-16,-9 17-62 15,9 19-130-15,0 3-234 16</inkml:trace>
  <inkml:trace contextRef="#ctx0" brushRef="#br0" timeOffset="174056.63">16774 15153 398 0,'0'0'543'15,"0"0"-347"-15,0 0 5 16,0 0-127-16,0 0-10 16,0 0-45-16,30-73-19 15,7 59-2-15,0 9 2 16,-2 5-2-16,-10 5-7 16,-4 19-2-16,-9 6 0 15,-5 7-4-15,-5 2 14 16,-2-3-8-16,0-6 9 15,-2-7 4-15,-2-9-4 0,-1-5 0 16,4-9 9-16,-1 0-2 16,2 0 31-16,0-17 9 15,5-19-19-15,19-10-12 16,4-10-15-16,6 6 0 16,4 5 2-16,-2 14 2 15,-5 12-5-15,2 5 0 16,-3 14-2-16,-5 0-3 15,-1 14-2-15,-12 22-5 16,-5 7 12-16,-7 13-17 16,0 5-40-16,-19 3-21 15,-13-3-83-15,-5-7-239 0</inkml:trace>
  <inkml:trace contextRef="#ctx0" brushRef="#br0" timeOffset="176417.41">18066 15008 312 0,'0'0'85'16,"0"0"47"-16,0 0 55 16,0 0-46-16,0 0 26 15,0 0-56-15,-78-47 6 16,75 44-23-16,3 0-18 15,0 0-15-15,0 1-28 16,0-1 8-16,0 1-39 16,7-1-2-16,12 3 0 0,4 0-6 15,9 19 0-15,-6 14-6 16,-2 14-13-16,-9 5 10 16,-10 1-17-16,-5-7 9 15,0-6 14-15,-2-14 0 16,-7-9 9-16,2-7-1 15,4-7 5-15,3-3 11 16,0 0-3-16,0-23 8 0,0-19-20 16,13-18-4-1,16-8 1-15,10-2-20 0,-3 10-11 16,-1 17 25-16,-5 20-9 16,-9 15 4-16,0 8 7 15,1 17-23-15,2 20-8 16,-8 9 26-16,4 7-16 15,-8-4 6-15,-2-8-52 16,-1-9-40-16,5-11-88 16,5-16-32-16,1-5-164 15</inkml:trace>
  <inkml:trace contextRef="#ctx0" brushRef="#br0" timeOffset="176613.94">18634 14872 805 0,'0'0'371'0,"0"0"-289"16,0 0 58-16,0 0-100 16,0 0-37-16,0 0-3 15,27-20 0-15,21 11 7 16,8 2-7-16,8-4-2 16,-2 1-9-16,-10 4-83 15,-10 2-93-15,-20 4-242 16,-21 0 190-16</inkml:trace>
  <inkml:trace contextRef="#ctx0" brushRef="#br0" timeOffset="176827.5">18797 14849 423 0,'0'0'198'16,"0"0"118"-16,0 0-119 0,0 0-53 16,0 0-50-16,0 0-41 15,-24-10-32-15,24 20-14 16,0 16-2-16,7 17 8 15,-4 14-2-15,-3 5 12 16,0 8-16-16,-9-4-3 16,-3-1-4-16,2-12-10 15,4-10-55-15,6-16-53 16,0-22-264-16,6-10-555 16</inkml:trace>
  <inkml:trace contextRef="#ctx0" brushRef="#br0" timeOffset="177034.55">19001 15020 938 0,'0'0'122'16,"0"0"-33"-16,0 0-39 16,0 0-50-16,0 0-3 15,0 0-5-15,-12 11-3 16,12-11-18-16,0 0-13 15,0 0-32-15,0 3-80 16,0 0 5-16,0 1-191 0,0 2-25 16</inkml:trace>
  <inkml:trace contextRef="#ctx0" brushRef="#br0" timeOffset="177295.25">18955 14832 9 0,'0'0'791'15,"0"0"-612"-15,0 0 85 16,0 0-167-16,0 0-47 16,0 0 8-16,-8-30-24 15,8 30-17-15,6 17-12 16,7 16 0-16,0 20 17 0,-7 13-17 15,-6 7 1-15,0 3-6 16,0-4-17-16,0-9-77 16,-3-10-56-16,3-24-321 15</inkml:trace>
  <inkml:trace contextRef="#ctx0" brushRef="#br0" timeOffset="177498.79">19232 15087 1321 0,'0'0'86'15,"0"0"100"-15,0 0-110 16,0 0-56-16,87-43-1 0,-28 24-15 16,7-2-4-16,-5 1-1 15,-4 3-73-15,-7 11-23 16,-11 6-148-16,-16 0-234 15</inkml:trace>
  <inkml:trace contextRef="#ctx0" brushRef="#br0" timeOffset="177717.37">19459 14883 987 0,'0'0'129'0,"0"0"86"15,0 0-116-15,0 0-56 0,0 0-23 16,0 0-19-16,-15 38 4 16,25 8 10-16,-5 7-15 15,-5 10 0-15,0 0 0 16,0 0-9-16,-2-4-59 16,1-8-68-16,1-21-373 15</inkml:trace>
  <inkml:trace contextRef="#ctx0" brushRef="#br0" timeOffset="177927.93">19985 14737 1286 0,'0'0'74'0,"0"0"78"15,0 0-121-15,0 0-29 16,0 0-4-16,118-33-14 15,-75 30-44-15,-5-2-11 16,-9 2-44-16,-8 1-28 16,-10 2-133-16,-10 0-55 15,-1 0-25-15</inkml:trace>
  <inkml:trace contextRef="#ctx0" brushRef="#br0" timeOffset="178106.91">20047 14713 627 0,'0'0'153'0,"0"0"126"0,0 0-187 16,0 0-46 0,0 0-24-16,0 0 25 0,-9 109 12 15,12-69-40-15,-3 9-3 16,0 2-16-16,0-2 0 16,-11-3-5-16,5-13-94 15,4-16-176-15,2-15-159 16</inkml:trace>
  <inkml:trace contextRef="#ctx0" brushRef="#br0" timeOffset="178277.86">20210 14664 851 0,'0'0'220'0,"0"0"-1"16,0 0-124-16,0 0-70 15,0 0-19-15,0 0-6 16,2 76 0-16,2-29 0 15,0 7 0-15,-4 7-29 16,0 8-149-16,-11-13-324 16</inkml:trace>
  <inkml:trace contextRef="#ctx0" brushRef="#br0" timeOffset="178491.93">19996 15268 1134 0,'0'0'197'16,"0"0"-37"-16,0 0-34 15,0 0-67-15,0 0-37 16,79-36 1-16,-16 13-23 16,-1 4-6-16,4-1-57 15,-12 7-98-15,-11 9-88 16,-17 4-319-16</inkml:trace>
  <inkml:trace contextRef="#ctx0" brushRef="#br0" timeOffset="178803.76">20132 15411 795 0,'0'0'321'15,"0"0"-149"-15,0 0-100 16,0 0-67-16,0 0-5 15,0 0-3-15,83-28-12 16,-53 28-36-16,-3 0-35 16,-8 4-71-16,-9 13 65 15,-8 3 34-15,-2 6 39 16,-6 4 19-16,-12-1 14 16,-3 1 54-16,2-3 3 15,3-5 7-15,2-2 10 16,4-8-17-16,7-4-43 0,3-4 4 15,0-4-30-15,10 0-4 16,23 0 2-16,13-14-13 16,17-6-118-16,7-2-208 15,4-4-93-15</inkml:trace>
  <inkml:trace contextRef="#ctx0" brushRef="#br0" timeOffset="179071.15">20691 14595 1116 0,'0'0'55'0,"0"0"161"0,0 0-91 16,0 0-75-16,0 0-29 15,126-40 4-15,-63 53 4 16,1 20-25-16,-6 17 2 15,-9 22-12-15,-16 17 3 16,-24 20-5-16,-9 11-29 16,-26 11-49-16,-19 5-11 15,-10-3-72-15,-11-5-228 16,-11-16-191-16</inkml:trace>
  <inkml:trace contextRef="#ctx0" brushRef="#br0" timeOffset="179658.12">17872 14670 254 0,'0'0'161'16,"0"0"5"-16,0 0 88 15,0 0-67-15,0 0-17 16,0 0-56-16,0-36-72 16,-15 81-15-16,-3 30-11 15,-9 33 32-15,8 21 2 16,13 9-41-16,6 12-2 15,6-13-3-15,24-1-4 16,13-9-47-16,11-19-111 16,5-32-366-16</inkml:trace>
  <inkml:trace contextRef="#ctx0" brushRef="#br0" timeOffset="185083.96">22330 12963 371 0,'0'0'76'0,"0"0"47"16,0 0 74-16,0 0-108 16,0 0 30-16,0 0-16 15,0 0-28-15,-25-24-1 16,25 24-21-16,-3 0-6 16,3 0-8-16,0 0-15 15,0 0 8-15,0 0-13 16,0 0-5-16,0 0 1 15,3 0-12-15,23 0 7 16,18 0-4-16,19-2 8 16,11 2 6-16,11-4-19 15,12-2 1-15,7-4 11 0,13-4-13 16,4-3 1-16,-2-3 1 16,-4-2-2-16,-18 2 0 15,-17 3-1-15,-17 4 1 16,-18 6-6-16,-20 2 7 15,-14 0-1-15,-5 3 1 16,-5 2 2-16,-1 0-3 16,0 0 0-16,0 0-20 15,0 0 16-15,0 0-36 16,0 0-3-16,-18 0 5 16,-10-10-56-16,-7-4-9 15,1-8-56-15,-2-2-56 16,2-2 81-16,1-2-22 0,2 3 110 15,1 2 46-15,0 0 7 16,7 7 64-16,4 2 35 16,5 7 22-16,6 1 34 15,4 2-40-15,0 4-6 16,3 0-39-16,-1 0-27 16,1 0-6-16,1 0-14 15,0 0-15-15,0 0 19 16,0 0-30-16,0 0 1 15,15 14 0-15,18 6 6 16,13 6 28-16,8 1-9 16,3-1-22-16,-1-1 12 0,-1 0-17 15,-4-3 2 1,-11 1-1-16,-8-6-2 0,-10 2 1 16,-8-2-3-16,-7 0 1 15,-7 2 12-15,0 9-10 16,-10 5 7-16,-17 3 10 15,-12 6-3-15,-12 3 1 16,-3-1-4-16,1-1-12 16,5-2-1-16,12-12-1 15,15-9-6-15,14-10-37 16,7-7-67-16,3-3-46 16,22-3-319-16</inkml:trace>
  <inkml:trace contextRef="#ctx0" brushRef="#br0" timeOffset="191212.96">19580 13237 319 0,'0'0'15'16,"0"0"38"-16,0 0 55 15,0 0-79-15,0 0 7 16,0 0 29-16,0 0 12 16,-38-49 8-16,34 49 12 15,-3 0 16-15,4 0-17 16,3 0 1-16,0 0-35 16,-4 0-13-16,4 0-13 15,0 0-24-15,0 0-6 16,14-1-6-16,22-7 0 15,22-4 32-15,10-7-24 16,7-1-5-16,0 0-1 0,-11 4-2 16,-12 5-23-16,-15 5-48 15,-13 6-60-15,-13 0-43 16,-8 23-102-16,-3 7 31 16,-14 4 14-16</inkml:trace>
  <inkml:trace contextRef="#ctx0" brushRef="#br0" timeOffset="191403.65">19797 13324 79 0,'0'0'96'16,"0"0"56"-16,0 0 76 16,-84 22-44-16,80-22 7 15,3 0-59-15,1 0-45 0,0 0-43 16,12-3-23-16,19-7 5 16,15-1 14-16,16-2-13 15,-3 4-19-15,-1-1-6 16,1 7 0-16,-7 3-2 15,-4 0-78-15,1 0-118 16,-7 0-208-16,-11-13-237 16</inkml:trace>
  <inkml:trace contextRef="#ctx0" brushRef="#br0" timeOffset="192167.49">20698 12854 116 0,'0'0'258'16,"0"0"-206"-16,0 0 122 15,0 0-104-15,0 0-28 16,0 0 1-16,-14-7-4 16,14 7 5-16,-3 0 35 0,3 0-3 15,-4 0-9-15,1 0-16 16,-1 0-29-16,-4 3-9 16,-3 8-4-16,-1 2-6 15,2-4 15-15,2 4-18 16,3-1 0-16,1-3 7 15,1 4-3-15,0-4 1 16,1 5-2-16,2-3-2 16,0 1 11-16,0-2-12 15,0 6 0-15,0-2 6 16,0 3-6-16,0-2 3 16,0-1-3-16,5-1 4 0,2 1-3 15,1-5 2-15,4 1-3 16,-3 0 6-16,-3 0-1 15,4 0-4-15,-3-1-1 16,1 1 3 0,3 0-2-16,-3 2-1 0,3-3 0 15,2 1 2-15,1-4-1 16,-1 0-1-16,3-6 0 16,7 0 2-16,-4 0 3 15,7-2-3-15,-4-8 1 16,3-4 8-16,-4-2-11 15,5-5 7-15,-4-1 0 16,-1-5 1-16,-6 1 8 16,-2-3-12-16,-7 0-2 15,-6-2 7-15,0 2-8 0,-3 0 4 16,-18 1-5-16,-4 2 3 16,-2 5-1-16,-3 8-2 15,-3 6-8-15,-2 7 6 16,-7 4-3-16,-1 12-1 15,2 10-12-15,5 1-18 16,7 3-31-16,8 3-64 16,10 1-174-16,4-3-148 15</inkml:trace>
  <inkml:trace contextRef="#ctx0" brushRef="#br0" timeOffset="197366.53">21921 15008 383 0,'0'0'52'0,"0"0"130"15,0 0-43-15,0 0-65 16,0 0 60-16,0 0-28 16,0 0-46-16,-59-7 17 15,59 4-33-15,0 3-7 16,0 0-4-16,0-1-14 15,0 1-1-15,10-3-15 16,17-3-2-16,16 0 32 16,9-5-20-16,5-2-11 15,1 0 7-15,-2 6-9 0,-10 2 0 16,-11 2-56-16,-8 3-42 16,-10 0-49-16,-8 20-137 15,-9 12 63-15,-11 3-18 16,-21-4-101-16</inkml:trace>
  <inkml:trace contextRef="#ctx0" brushRef="#br0" timeOffset="197613.19">21959 15241 162 0,'0'0'114'0,"0"0"82"16,0 0 54-16,0 0-120 16,0 0 19-16,0 0-68 15,-44 14-27-15,49-14 1 0,25-3-4 16,12-4 9-16,11 0-25 15,7-2-28-15,0 3 14 16,-7-1-20-16,1 4-1 16,-8-1 2-16,-10 2 0 15,-9-4-4-15,-11 6 2 16,-8 0-46-16,-7 0 7 16,-1 0-22-16,0 0-64 15,0 0-46-15,0 8-11 16,0-5-99-16</inkml:trace>
  <inkml:trace contextRef="#ctx0" brushRef="#br0" timeOffset="201340.69">23158 14795 25 0,'0'0'59'16,"0"0"-2"-16,0 0-3 15,0 0-20-15,0 0-14 16,0 0-1-16,0 2 11 16,0-2 15-16,0 0 9 15,0 0 8-15,0 0 13 16,0 0-21-16,0 0 4 16,0 0-3-16,0 0-18 15,0 0 11-15,-2 0-3 16,2 0-1-16,0 0 16 15,0 0-35-15,0 0 5 16,0 0 5-16,0 0-10 16,0-10 14-16,8-11 1 0,7-2-37 15,-2-3 11-15,-1 0-11 16,1 2-3-16,-3-1 6 16,-4 1-5-16,-1-2 3 15,-3 9-4-15,-2 3 2 16,0 8 4-16,0 4-6 15,0 0 0-15,0 2-2 16,0 0 0-16,0 0-5 16,0 0 0-16,-2 2 7 15,-5 6-2-15,1-1 2 16,2 0 0-16,0 2 0 16,0 5 1-16,1-1 1 0,-3 6-2 15,3 5 1-15,3 6 15 16,-1 6-9-16,1 7-2 15,-2 1 19-15,2 4 0 16,0 9-7-16,0 2 0 16,0-2-8-16,0 1 14 15,0-7-20-15,0-9-2 16,2-5 1-16,-1-5 1 16,-1-5-2-16,0-4-1 15,0-6 5-15,0-3-9 16,0-5 4-16,-3-3-5 15,-3-3 4-15,-4-3-16 16,-7 0 16-16,-1 0-14 16,-6-3 14-16,4-7-5 15,1 5 9-15,2 1-3 0,2 1 9 16,6 0-3-16,5 3 8 16,-3 0 2-16,6 0 4 15,1 0 14-15,0 0-9 16,0 0 1-16,0 0 2 15,0 0-3-15,0-1-1 16,0 1 3-16,11-3-23 16,24 0 21-16,18-4-8 15,8-3 1-15,6 0 1 16,-1-5-7-16,0 3-7 16,0-1 8-16,-5 0-11 15,-8 2 20-15,-9 2-22 0,-12 4 2 16,-12-3 5-1,-8 5-7-15,-5 3 3 0,-4-3-3 16,-2 3 2-16,-1 0-9 16,0 0 1-16,0 0-35 15,0-3-9-15,-11-4-23 16,-15 3-74-16,-10 4-122 16,-3 0-152-16,-3 0-215 15</inkml:trace>
  <inkml:trace contextRef="#ctx0" brushRef="#br0" timeOffset="203486.91">21683 15037 60 0,'0'0'81'16,"0"0"-17"-16,0 0 52 16,0 0-39-16,0 0-6 0,0 0 15 15,-3-6-10-15,3 6 2 16,0 0 13-16,0 0-17 15,0-4 14-15,0 4-16 16,13-7-25-16,11 1 4 16,12 0-14-16,0-4-13 15,7 3 14-15,4 0-34 16,-3 0-2-16,0 2-1 16,-3 4-2-16,1 1-17 15,1 0-108-15,2 4-154 0,-4 3-125 16</inkml:trace>
  <inkml:trace contextRef="#ctx0" brushRef="#br0" timeOffset="204655">23062 14891 369 0,'0'0'113'15,"0"0"32"-15,0 0 40 16,0 0-128-16,0 0 22 0,0 0-36 16,-20 0-25-1,20-3 15-15,0-3 11 16,1-10 1-16,14-4-29 16,4-4-7-16,7-1 22 0,1-2-23 15,1-6 10-15,0 3 6 16,-3-6-14-16,-3 7 7 15,-8 7 0-15,-6 3 3 16,-5 9 20-16,-2 3-33 16,-1 5 5-16,0 1 22 15,0 1-27-15,0 0-3 16,0 0-4-16,0 14-8 16,0 19 5-16,0 13 4 15,0 7-1-15,0 6 14 0,0-2-8 16,0 2 0-16,3 1-6 15,1-4 3-15,0-1-1 16,-4-8-2-16,0-8 0 16,0-6-1-16,0-4 1 15,0-9-5-15,0 1-13 16,0-11-29-16,-4 0-12 16,-4-1 0-16,0-1-35 15,-4 1 34-15,-2-5-33 16,-4 2-15-16,1-2 34 15,-1-1 42-15,2-1 11 16,1 0 7-16,5 1 7 16,-1-3 7-16,1 0 3 0,4 0 1 15,0 0 36 1,3 0-1-16,1 0 67 0,1 0-1 16,1 0-19-16,0 0 14 15,0 0-44-15,0 0-11 16,0 0 0-16,0 0-14 15,13-10-9-15,16-4-20 16,9 1-1-16,12 0 16 16,2 0-9-16,4 2 3 15,0 1 3-15,2 0-9 16,-1-2 2-16,-5 2-7 16,-7 1 1-16,-11 1 2 15,-9 5-3-15,-9 0-4 16,-6 3 4-16,-10 0-7 0,0 0-23 15,0 0-44-15,0 6-52 16,0 8-61-16,0-1-213 16</inkml:trace>
  <inkml:trace contextRef="#ctx0" brushRef="#br0" timeOffset="208697.8">21826 9676 285 0,'0'0'54'0,"0"0"142"0,0 0-47 16,0 0-83-16,0 0 37 16,0 0-5-16,-28 0-8 15,28 0-31-15,0 0-5 16,0 0-2-16,19 0-31 15,12 0 6-15,13 0-1 16,6 0-22-16,8 0 10 16,5-8-14-16,6-3-2 15,7-3-10-15,-5 0-119 16,-6 2-184-16,-28-1-166 16</inkml:trace>
  <inkml:trace contextRef="#ctx0" brushRef="#br0" timeOffset="211719.34">21915 10210 13 0,'0'0'23'16,"0"0"40"-16,0 0 1 16,0 0-19-16,0 0-8 15,0 0-2-15,0 0 8 16,-3-5-2-16,3 5 16 15,-1 0 2-15,-1 0-10 16,2 0-1-16,-1 0-18 16,1 0-7-16,-2 0 12 15,2 0-10-15,-1 0 0 16,-1 0-6-16,0 0-4 16,-1 0-3-16,0 0 5 15,0 2-4-15,0-2 21 0,0 5-9 16,0-5 2-16,-2 0 12 15,3 3-17-15,1-3 34 16,1 0-16-16,-2 0-6 16,-2 0 17-16,0-10-8 15,1 0-41-15,3-4 26 16,0 1-17-16,0 1-9 16,4 0 5-16,9 3-7 15,-2 0 12-15,2 5-12 16,1 0 0-16,0 1-4 15,-1 3 4-15,0 0 0 16,4 0-7-16,-7 3 7 16,2 11 3-16,-3-2-3 15,-2 5 0-15,-2 4 3 0,-4 2-3 16,-1 3 0-16,0-3 6 16,0 0-5-16,-1-1 5 15,-5 0-6-15,-2 0 0 16,2 1 6-16,-2-3-6 15,2 0 0-15,0-1-2 16,3-5 5-16,-2-1-7 16,2-4 5-16,1-1-1 15,1-4 4-15,1 1-4 16,-4 0 1-16,2-2 2 16,-2 0-2-16,-2 1 5 0,3-2-4 15,0-2 3 1,0 0 17-16,0 0-15 0,-4 0 9 15,2 0 1 1,0 0-11-16,4 0 6 0,-1 0-3 16,1-2-4-16,1 2 18 15,0-4-19-15,0 1 4 16,0-5-5-16,0-1 2 16,0 1-4-16,0 0-1 15,4 4 0-15,1-1 3 16,0 0-3-16,-2 2 2 15,2 3 3-15,0-1-4 0,-1 1 0 16,1 0-1-16,1 0 1 16,1 0-2-16,0 0 4 15,3 0-3-15,-3 7 1 16,5 3 0-16,-2 4 5 16,7 1-6-16,-2 2 4 15,1 0 10-15,-2 0-7 16,-2 2-6-16,2-5 9 15,-2 3-10-15,2-5 9 16,-1 1-6-16,-1-3 2 16,-1-3-2-16,-2-3 1 15,2-1-6-15,3-3 2 16,5 0-9-16,2 0-39 16,8-5-76-16,-3-14-214 15,-3-9-491-15</inkml:trace>
  <inkml:trace contextRef="#ctx0" brushRef="#br0" timeOffset="-199013.47">29235 7846 296 0,'0'0'332'0,"0"0"-238"16,0 0 87-16,0 0-12 16,0 0-71-16,0 0-41 15,0 0-12-15,0 0-19 16,-77 14-5-16,77-14-6 0,2 0-15 16,18 0 0-16,12-7 2 15,13-6-1-15,8 2-2 16,3-5-16-16,-2 0-25 15,-8 0-19-15,-15 6-22 16,-14 4 5-16,-13 2 17 16,-4 4 31-16,-3 0 24 15,-25 4-16-15,-14 12-36 16,-15 7 10-16,-4 3 4 16,5-3 29-16,11 1 15 15,12-7 4-15,12-6 27 16,10-8 0-16,8 3-12 15,3-6-4-15,0 0-15 0,12 0 0 16,18 0 1-16,11-6-1 16,9-5-1-16,2-3-18 15,-1 1-17-15,-3 0-9 16,-8 0-41-16,-13 5-33 16,-9 2 51-16,-14 5 57 15,-4 1 11-15,-6 0 26 16,-20 1-5-16,-7 9 4 15,-7 3 27-15,1 1-18 16,7-4 10-16,10-4 0 16,12-3-5-16,8-3-33 15,2 0-6-15,0 0-11 0,9 0-3 16,13 0-6 0,4 0-6-16,0 0-60 0,-1 0-21 15,-6-4-77-15,-3-3-68 16</inkml:trace>
  <inkml:trace contextRef="#ctx0" brushRef="#br0" timeOffset="-198712.23">29385 7969 131 0,'0'0'89'0,"0"0"-11"0,0 0 80 16,0 0-32-16,0 0-39 15,0 0-4-15,-1 0-1 16,1 0 9-16,0 0-26 16,0 0-30-16,0 0-14 15,0 0-21-15,0 0 0 16,0 0 0-16,0 0-25 15,0 0-47-15,0 0-79 16,0 0 24-16,0 0-58 16,-2 0-85-16</inkml:trace>
  <inkml:trace contextRef="#ctx0" brushRef="#br0" timeOffset="-197998.82">31216 7367 398 0,'0'0'93'16,"0"0"-19"-16,0 0 43 15,0 0-28-15,0 0-56 16,0 0-26-16,-2 53-1 16,2-15 5-16,-4 4-11 15,-6 1-6-15,0 0-71 16,4-5-113-16,2-8-57 15</inkml:trace>
  <inkml:trace contextRef="#ctx0" brushRef="#br0" timeOffset="-196821.18">30622 8414 513 0,'0'0'157'0,"0"0"33"16,0 0 31-16,0 0-109 15,-3-76-58-15,22 44-5 16,5 8-25-16,0 7-24 16,-6 5 0-16,1 11-7 15,-3 1 7-15,-2 14-6 16,2 23-8-16,-5 9 14 16,-5 3-2-16,-5 1 5 15,-1-8-3-15,0-9 0 16,0-11 3-16,-1-11-2 15,-1-10-1-15,2-1 2 16,0 0 9-16,0-4-4 16,0-26 9-16,18-18-4 0,2-16-10 15,7-2-2-15,-1 10 0 16,0 13-11-16,-7 20 9 16,-7 13-11-16,-4 10 3 15,-1 2 9-15,2 26-7 16,-2 9 8-16,-1 8-3 15,1 5 3-15,0-6-10 16,0-6-52-16,2-10-75 16,6-13-130-16,2-11-66 15,2-4-33-15</inkml:trace>
  <inkml:trace contextRef="#ctx0" brushRef="#br0" timeOffset="-196499.33">31169 8311 430 0,'0'0'427'15,"0"0"-203"-15,0 0-22 16,0 0-107-16,0 0-12 16,0 0-48-16,-47-8-31 15,73-5-4-15,13-3-6 16,10 2-13-16,5 0-45 16,-6 8-20-16,-5 2-15 15,-12 4-89-15,-14 0-81 16,-14 4 33-16,-3 10 65 15,-15 6 121-15,-15-1 50 16,-4 6 4-16,-1-2 131 0,2-3 22 16,7-3 19-16,6-5 45 15,11-5-79-15,6-4-41 16,3-3-56-16,17 0-38 16,23 0 7-16,15-11-14 15,15-7-16-15,5-2-124 16,4 1-117-16,-4-5 9 15</inkml:trace>
  <inkml:trace contextRef="#ctx0" brushRef="#br0" timeOffset="-196294.78">31721 8039 906 0,'0'0'160'0,"0"0"5"16,0 0-47-16,0 0-58 15,0 0-40-15,0 0-2 16,-11 51-3-16,22-10 4 16,0 2-19-16,0 6-6 15,0 2-61-15,1 7-39 16,4-4-125-16,-2-9-292 16</inkml:trace>
  <inkml:trace contextRef="#ctx0" brushRef="#br0" timeOffset="-196123.83">32012 8424 610 0,'0'0'496'0,"0"0"-321"15,0 0-36-15,0 0-81 16,0 0-50-16,0 0-8 16,-7 46-8-16,7-10 1 15,0-5-53-15,0 6-37 16,3-8-128-16,5-3-332 15</inkml:trace>
  <inkml:trace contextRef="#ctx0" brushRef="#br0" timeOffset="-195792.95">32275 8146 575 0,'0'0'655'0,"0"0"-524"16,0 0-29-16,0 0-53 15,0 0-42-15,0 0-7 16,-36-65 0-16,58 55-7 16,6 3-10-16,4 1-20 15,-3 6-14-15,0 0 34 16,-8 12-37-16,-8 8 8 16,-11 7 25-16,-2 4 20 15,-14 7 1-15,-14 2 2 16,-6 8 13-16,-4-7 29 15,4-4-11-15,7-7 4 16,11-15-5-16,7-10-11 0,9-5-15 16,4 0-6-16,32-21-29 15,15-8-13-15,15-5-66 16,0 7-307-16,-3 5-246 16</inkml:trace>
  <inkml:trace contextRef="#ctx0" brushRef="#br0" timeOffset="-195625.44">32583 8260 443 0,'0'0'464'16,"0"0"-257"-16,0 0-26 15,0 0-67-15,0 0-56 16,-28 89-51-16,28-48-1 0,15 2-6 16,5 7-2-16,2-2-46 15,0-7-99-15,-4-10-190 16,-8-14-385-16</inkml:trace>
  <inkml:trace contextRef="#ctx0" brushRef="#br0" timeOffset="-195216.85">32713 7956 1042 0,'0'0'129'15,"0"0"-34"-15,0 0-15 16,0 0-72-16,0 0-8 16,0 0-12-16,61-79-1 0,-38 79-6 15,-3 0-11-15,-3 0-18 16,-8 17-31-16,-6 4 16 16,-3 6 19-16,0 0 22 15,0-1 19-15,-9-1 6 16,-1-3-1-16,3-6 29 15,3-3 5-15,2-3 9 16,2-6-5-16,3 1-8 16,20 2-8-16,5-3-7 15,5 2-8-15,1-2 3 0,-5 0-11 16,-9-1-2 0,-9 0 1-16,-10 5-2 0,-1 3-1 15,-6 6 3-15,-16 3 0 16,-5 6 7-16,-3-3-6 15,4 8-2-15,-3 3-15 16,8 3-126-16,3 0-219 16</inkml:trace>
  <inkml:trace contextRef="#ctx0" brushRef="#br0" timeOffset="-194976.6">32339 9008 732 0,'0'0'190'15,"0"0"-137"-15,0 0 25 16,0 0-78-16,0 0-46 15,0 0-67-15,94-19-71 16,-32-14-277-16</inkml:trace>
  <inkml:trace contextRef="#ctx0" brushRef="#br0" timeOffset="-194758.52">33199 8661 625 0,'0'0'107'0,"0"0"11"16,0 0 24-16,0 0-66 16,0 0-35-16,0 0-41 15,0 0 3-15,0 0-4 16,6 0 2-16,8-1-2 16,5-3-9-16,3-1-70 15,-1 0-110-15,3-5-42 16,-6 6-92-16</inkml:trace>
  <inkml:trace contextRef="#ctx0" brushRef="#br0" timeOffset="-188429.17">17465 14674 228 0,'0'0'106'16,"0"0"2"-16,0 0 78 15,0 0-115-15,0 0-15 16,0 0 40-16,0 0 3 16,0-4-25-16,0 4 32 15,-3 0-44-15,-6 0 9 16,-6 17-27-16,-3 9-22 16,-5 18 8-16,0 18-2 0,8 30 5 15,1 22 4-15,11 18-20 16,3 13 29-16,5-10-22 15,16-3-11-15,1-17 0 16,5-22-13-16,-2-20-1 16,5-23-1-16,3-20-42 15,6-18-37-15,1-12-74 16,1-29-233-16</inkml:trace>
  <inkml:trace contextRef="#ctx0" brushRef="#br0" timeOffset="-187685.39">17700 15109 200 0,'0'0'33'0,"0"0"33"15,0 0 49-15,0 0-38 16,0 0 35-16,0 0-15 15,-40 7 3-15,34-7 39 16,-1-4-24-16,1-2-7 16,3 3-18-16,0 3-32 15,-1-3-12-15,4 3 0 16,0-5-11-16,0-3 2 16,0-9-4-16,13-6-8 15,4-7-10-15,9 4-8 16,-2 6-4-16,0 10 7 0,-2 4-9 15,2 6-1-15,-6 7 0 16,3 19 1-16,-5 14-1 16,-10 8 0-16,-6 9 0 15,0 0 5-15,-10-2-3 16,-15 2-2-16,-1-5 1 16,-7-2-1-16,0-10 5 15,8-14-4-15,-1-6 3 16,12-10 16-16,2-10-17 15,4 0 17-15,-1-3 12 16,3-19-19-16,2-6-8 16,4 1-5-16,0 4 2 15,0 3 14-15,9 9-13 0,6 6 5 16,4 5-8 0,2 0-1-16,9 13 1 0,6 10 0 15,-2-3 2-15,-6 7 4 16,1-4-6-16,-4 0 0 15,-4-1 0-15,-2-5-34 16,-2-7-45-16,-1-4-37 16,-6-6-52-16,-1 0-71 15,-6-16-171-15,-3-13-172 16</inkml:trace>
  <inkml:trace contextRef="#ctx0" brushRef="#br0" timeOffset="-187177.53">17706 15137 20 0,'0'0'561'0,"0"0"-518"16,0 0 192-16,0 0-102 16,0 0-49-16,0 0 14 15,-49-54-16-15,46 41-23 16,3 1-14-16,0-2-14 15,0-3-14-15,0-2-6 16,12 2-10-16,6 3 3 16,1 8-3-16,2 0-1 15,4 6 0-15,1 19-1 16,-4 17-3-16,1 20 4 16,-11 5 0-16,-5 3 1 0,-7 3-1 15,0-6 2-15,-10-2-2 16,-13-3 3-16,-5-10-3 15,-1-10 12-15,2-9 2 16,7-9 0-16,8-10 10 16,2-8-14-16,3 0 16 15,1-13 21-15,-1-14-33 16,4 0-8-16,3 2 3 16,0 5-8-16,1 7 26 15,10 9-27-15,10 4 0 16,-2 0-1-16,13 8-6 15,5 11 7-15,-3 6-1 0,3-1 2 16,-1 2-6-16,2-2-12 16,-7-5-27-16,-3-2-28 15,-2-9-47-15,-10-5-110 16,-6-3-369-16</inkml:trace>
  <inkml:trace contextRef="#ctx0" brushRef="#br0" timeOffset="-165761.29">24430 14896 56 0,'0'0'55'16,"0"0"33"-16,0 0-11 15,0 0-20-15,0 0-7 16,0 0-26-16,0 0-2 16,0 0-21-16,-1-4-1 15,1 4 7-15,0 0-3 16,0 0 0-16,0 0 0 0,0 0 1 16,0 0 21-16,0-1 5 15,-2 1 6-15,2 0 7 16,-3 0-15-16,-6 0-8 15,-1 0-21-15,-6 0-1 16,4 0-5-16,-2 5-8 16,2 0 4-16,2-1 3 15,-3-1 9-15,2 0-2 16,2 2 0-16,-3-3 4 16,3-2 1-16,5 0-4 15,-3 3 13-15,6-3 26 0,-1 0 1 16,1 0 6-1,-1 0 7-15,2 0-2 0,0 0 19 16,0 0-28-16,0 0-18 16,25 0 11-16,21 0-4 15,16-16-1-15,7-1-14 16,-2-2-16-16,-9 2 6 16,-10 4-7-16,-11 3 0 15,-8 6 2-15,-9-2-2 16,-6 6-1-16,-8 0-2 15,-4 0-42-15,-2 0-46 16,0 0-35-16,-9 3 36 0,-12 4 49 16,-2-7-40-1,-2 0 53-15,3-10 28 0,-4-12 2 16,5-2 9-16,5 1 13 16,4 6 35-16,6 7 7 15,6 7 17-15,0 1 12 16,0 2-42-16,0 0-35 15,13 0-6-15,13 2-12 16,8 15 1-16,5 6 10 16,0 3-9-16,-4 3-2 15,-9 8 0-15,-10 7 0 16,-10 5 0-16,-6 3-3 16,-6 2-10-16,-21-2-61 15,-7-1-83-15,-6-6-74 16,-6-18-269-16</inkml:trace>
  <inkml:trace contextRef="#ctx0" brushRef="#br0" timeOffset="-163607.08">26283 12620 476 0,'0'0'29'0,"0"0"107"16,0 0-53-16,0 0-40 15,0 0 7-15,0 0 13 16,36-63-28-16,-16 27-22 16,-6-4 7-16,-6 0-16 15,-8-4-3-15,-5-2 5 16,-16 10-5-16,-3 7 12 16,-1 15-13-16,-1 14 0 15,-5 14-9-15,-2 22-9 0,-1 13 18 16,7 8 7-1,12 2-3-15,12 4 0 0,3 4 2 16,9-1-1-16,14 2 13 16,0-8-7-16,0-7-7 15,-7-4 13-15,-7-3 3 16,-9 4-7-16,0-4 0 16,-15-2-1-16,-14-5 5 15,-4-6-16-15,-3-11 2 16,0-7 9-16,3-13-5 15,-1-2 3-15,7-6 2 16,6-14-10-16,11 0 24 0,10 1-13 16,3 3 0-1,25 15 3-15,15 1-15 0,15 14-1 16,7 18 8-16,0 12-8 16,-2 1 0-16,-5-1 1 15,-6-5-2-15,-3-6-40 16,-7-16-59-16,0-13-123 15,-3-4-69-15,-4-28-68 16</inkml:trace>
  <inkml:trace contextRef="#ctx0" brushRef="#br0" timeOffset="-163373.78">26751 12626 86 0,'0'0'522'15,"-15"-79"-386"-15,9 72 177 16,2 4-179-16,2 3-63 0,-1 0-14 15,0 0-32-15,-3 10 0 16,-1 13-23-16,-2 19-2 16,6 25 23-16,3 12-5 15,0 10 0-15,0 8-14 16,10-5 2-16,-2-10-12 16,-2-9-5-16,-5-17-63 15,-1-16-55-15,0-15-122 16,-1-18-40-16,-14-7-67 15</inkml:trace>
  <inkml:trace contextRef="#ctx0" brushRef="#br0" timeOffset="-163239.95">26562 13112 147 0,'0'0'216'0,"-58"-73"109"15,42 57-24-15,9 5-76 16,7-1-107-16,10-8-68 16,26-4-48-16,16-2 4 15,14 1-6-15,9 0-9 16,7 6-69-16,-6-4-107 15,-8-1-270-15</inkml:trace>
  <inkml:trace contextRef="#ctx0" brushRef="#br0" timeOffset="-163048.65">27094 12540 88 0,'0'0'747'0,"0"0"-518"15,0 0-27-15,0 0-147 0,0 0-23 16,0 0-23-1,-67 106 22-15,63-37-11 0,4 7-2 16,0 4-3-16,0 2-15 16,19-4-4-16,11-10-29 15,4-16-63-15,7-24-160 16,-6-28-213-16</inkml:trace>
  <inkml:trace contextRef="#ctx0" brushRef="#br0" timeOffset="-162663.75">27272 12790 602 0,'0'0'150'0,"0"0"95"16,0 0-84-16,0 0-87 15,0 0-13-15,0 0-37 0,-67-15-24 16,86 11-21-16,17-7-14 16,13-1-2-16,5 5-35 15,-4 1-9-15,-9 6-21 16,-14 0-1-16,-11 6 59 15,-12 8 33-15,-4 3 11 16,-3 2 6-16,-16 4 3 16,-1-7 19-16,1-2 28 15,7-8 12-15,5-2 7 16,5-4 9-16,2-24 27 16,7-15-61-16,15-4-34 15,6-3 11-15,2 10-11 16,-2 9-12-16,-4 8-2 15,-6 11-1-15,-2 5 3 16,-3 3-4-16,-3 11-10 0,-4 18 7 16,-5 10 2-16,-1 5 2 15,0 6-2-15,0-5-38 16,3-5-44-16,30-10-117 16,16-19-118-16</inkml:trace>
  <inkml:trace contextRef="#ctx0" brushRef="#br0" timeOffset="-162270.75">27897 12775 634 0,'0'0'67'15,"0"0"100"-15,0 0-14 16,0 0-67-16,0 0-21 16,0 0-3-16,-71 9-34 15,76-11-13-15,17-9-13 16,5 2 2-16,3 7-8 15,0 2-21-15,-8 12 5 16,-2 13 11-16,-11 5 4 16,-5 4-4-16,-4-4-5 15,0-4-6-15,0-6 18 16,-3-10 0-16,2-7 2 16,1-3 8-16,0 0 20 15,0-11 33-15,3-18-5 16,13-17-49-16,9-11 13 15,5 2-20-15,0 8 1 0,-3 21 0 16,-2 13-1-16,-2 13 0 16,-3 17-9-16,-4 22-8 15,-9 14 13-15,-7 6-29 16,0 4-15-16,-9-4-34 16,-12-3-60-16,-1-10-105 15,-1-12-59-15</inkml:trace>
  <inkml:trace contextRef="#ctx0" brushRef="#br0" timeOffset="-161778.15">28278 12464 974 0,'0'0'17'15,"0"0"45"-15,0 0 83 16,0 0-101-16,-28-76 0 15,28 56-10-15,8-2-32 16,12 2 9-16,5 6-5 16,4 12-6-16,3 2-4 15,-2 12-1-15,-5 21-13 16,-9 9 16-16,-10 8-12 16,-6 4 10-16,0-2 3 15,-1-5 1-15,-9-2 4 16,5-11-4-16,-1-8 0 15,3-13 20-15,3-5-14 16,-2-5 4-16,2-3 17 0,0 0-12 16,0 0 9-16,0 0-15 15,0 0-7-15,0 0-2 16,0 3 0-16,-3 3-9 16,0 4-15-16,-1 0 0 15,1 0 6-15,1-6 5 16,0-1 13-16,2-3-1 15,0 0 3-15,0 0-2 16,0 0 9-16,0 0-2 16,0 0 8-16,0 0-15 0,0-10-4 15,0-3 3-15,5-1-58 16,3-2-77-16,-4-1-164 16,-1-3-26-16,-1-6-91 15</inkml:trace>
  <inkml:trace contextRef="#ctx0" brushRef="#br0" timeOffset="-161523.6">28301 12336 526 0,'0'0'180'0,"0"0"134"16,0 0-125-16,0 0-73 16,0 0-50-16,0 0-20 15,-14-26-37-15,46 42-8 0,13 13 25 16,13 11-17-1,3 12 2-15,-4 15-2 0,-4 12-8 16,-12 7-1-16,-18 3 0 16,-20-7 0-16,-3-7-4 15,-34-3 3-15,-13-4-5 16,-9-5-20-16,-5-7-37 16,1-17-76-16,13-22-213 15,15-17-224-15</inkml:trace>
  <inkml:trace contextRef="#ctx0" brushRef="#br0" timeOffset="-160975.56">28923 12260 1186 0,'0'0'1'16,"0"0"37"-16,0 0 11 15,-87 12-13-15,78-12-14 16,6 0-6-16,3-6 10 16,0-23 10-16,20-18-36 15,16-6-5-15,8 6 2 16,-3 11-17-16,-8 17 13 16,-8 19-2-16,-6 6-5 15,-7 35 13-15,-4 14-2 16,-8 9 3-16,0 0 7 15,-12-3-5-15,-5-7-2 16,2-4 0-16,6-10 0 0,6-13 0 16,1-10 0-16,2-10 0 15,0-7-3-15,0 0 9 16,17 0-6-16,4-20 26 16,2 0-16-16,-5 0 9 15,-9 10-17-15,-4 6 5 16,-5 4 24-16,0 0-31 15,0 20-2-15,0 19-11 16,-4 15 13-16,3 11 12 16,1 2-10-16,1 1-2 0,15-1 4 15,4-6 7 1,-7-7-9-16,-8-10-2 0,-5-7 0 16,-9-2 2-16,-23-4-2 15,-14-5-6-15,-8-7 4 16,-7-8-41-16,-1-11-16 15,11 0-43-15,13-11-213 16,18-19-318-16</inkml:trace>
  <inkml:trace contextRef="#ctx0" brushRef="#br0" timeOffset="-160761.98">29396 12564 1260 0,'0'0'51'16,"0"0"46"-16,0 0-47 16,0 0-17-16,0 0-33 15,0 0-1-15,104 0-1 16,-44 0-29-16,-1-4-34 16,-9-9-80-16,-7 6-124 15,-18 3-114-15,-16 4-212 16</inkml:trace>
  <inkml:trace contextRef="#ctx0" brushRef="#br0" timeOffset="-160626.65">29490 12752 330 0,'0'0'208'15,"0"0"51"-15,-86 66-27 0,86-63-109 16,0 0-51-16,30-3-61 16,23 0 7-16,26-6-18 15,22-11-49-15,11-4-161 16,3-8-518-16</inkml:trace>
  <inkml:trace contextRef="#ctx0" brushRef="#br0" timeOffset="-160045.08">30405 12247 554 0,'0'0'71'0,"0"0"126"16,32-90-26-16,-32 50-67 15,0-5-12-15,-12 1-38 16,-6 7-15-16,-1 10-6 15,-2 15-21-15,1 12-8 16,-4 4 1-16,-2 26-5 16,2 12 0-16,7 12 1 15,9 7 0-15,8 5 10 16,0 1 3-16,11-2-12 0,9-1 5 16,2-8-7-16,-3-9 0 15,-3-8 0-15,-5-13 0 16,-8-6-1-16,-3-4 0 15,0-5 2-15,-16 1 1 16,-7-2-2-16,-3-6 1 16,-1 1 4-16,1 0-4 15,4-2 1-15,7-3-2 16,5 3 1-16,7-3-3 16,3 0 2-16,0 4-5 15,6 6 2-15,21 10 0 16,14 10 3-16,6 9 0 15,-1 3 2-15,-7 8-6 0,-6-4 4 16,-5-2-6-16,-3-11-17 16,-3-13-28-16,4-14-4 15,2-6-58-15,5-23-124 16,6-16-140-16,0-12-94 16</inkml:trace>
  <inkml:trace contextRef="#ctx0" brushRef="#br0" timeOffset="-159768.34">30768 12590 105 0,'0'0'158'0,"12"-101"114"15,-12 84 7-15,0 12 7 16,0 5-117-16,-9 0-111 16,-6 10-23-16,-3 17-24 15,-1 9 10-15,8 4-21 0,10 6 10 16,1-1-10-16,15-4 0 16,12-7-1-16,4-15 2 15,2-16-2-15,3-3-2 16,-2-22-4-16,-4-22 7 15,-5-4-9-15,-12-10 9 16,-10-1 1-16,-3 3 0 16,-8 13 3-16,-15 17-4 15,-8 16 2-15,-8 10-10 16,3 15 8-16,2 18-16 16,9 4-32-16,11 6-60 15,12 0-122-15,2-13-201 16</inkml:trace>
  <inkml:trace contextRef="#ctx0" brushRef="#br0" timeOffset="-159221.39">31156 12154 1030 0,'0'0'18'16,"0"0"149"-16,0 0-55 15,0 0-65-15,0 0-3 16,0 0-40-16,-39-79-4 16,58 58-4-16,8-2 0 0,3 3 4 15,4 7-10-15,4 13-20 16,-4 0 16-16,-3 20-6 16,-7 17 7-16,-13 9 7 15,-8 4 4-15,-3 3 1 16,-5-5-1-16,-8-4 2 15,-2-5 6-15,4-13 4 16,5-9-10-16,5-7 17 16,1-6-16-16,0-1-1 15,4-3 0-15,18 0 4 16,6-3 13-16,-1-9-17 16,-7 0 1-16,-8 5 2 15,-6 7 0-15,-6 0 14 16,0 0-3-16,0 5-14 15,0 24 0-15,0 7 4 0,-6 10 1 16,0-2 1-16,0-1-4 16,2 0 7-16,2-4-4 15,1 0-3-15,1-2 5 16,-2-7-7-16,-2-5-3 16,-8-5 3-16,-5 1 3 15,-11-5-3-15,-12 0-7 16,-8 1-25-16,-10 4 7 15,-3-1-56-15,-2-1-77 16,7-2-160-16,15-7-319 16</inkml:trace>
  <inkml:trace contextRef="#ctx0" brushRef="#br0" timeOffset="-158141.52">31826 12543 124 0,'0'0'81'15,"0"0"42"-15,0 0 11 16,0 0 14-16,0 0-26 16,0 0 14-16,-8-7 24 15,8 7-44-15,-3 0-27 16,3 0-16-16,-1 0-31 15,-1 0-14-15,2 0-6 16,0 0-17-16,24 0 3 16,22 0-8-16,20-6 1 15,10 2 6-15,-3-4-4 16,-9 1-6-16,-10 0 2 0,-11 0-2 16,-16 4-4-16,-12 0-23 15,-11 3-8-15,-4 0 5 16,-4-4-18-16,-20-2 34 15,-6 0-35-15,-1-5 36 16,3 2 16-16,1-5 0 16,7 7 6-16,9 1 38 15,4 3-4-15,7 3-2 16,0-3-8-16,0-2-10 16,14 2-11-16,11 1-6 15,9 1-1-15,4 1 10 16,-2 0-9-16,-2 11-2 0,-1 8-1 15,-8 7 3-15,-4 4-1 16,-11 1-2-16,-8 5 0 16,-2 0 7-16,-14 1-6 15,-14 2 0-15,-5 0-1 16,0-2-1-16,6-7-2 16,7-8-36-16,11-8-44 15,9-8-90-15,1-6-244 16</inkml:trace>
  <inkml:trace contextRef="#ctx0" brushRef="#br0" timeOffset="-157503.33">32907 12402 223 0,'0'0'16'16,"0"0"31"-16,0 0 13 15,0 0 56-15,0 0 18 16,0 0-20-16,-2-7-28 16,-1 7 1-16,-4 0 11 15,-5 2-53-15,0 12-5 16,-3 3-2-16,5 6-20 15,-1 1 27-15,0 2-17 0,4 3-1 16,0 1 15-16,2-3-25 16,4 3-2-16,1 2 4 15,0-5-9-15,0 2 2 16,4-3-7-16,7-2-4 16,4-4 16-16,1-1-17 15,4-9 0-15,2-6 10 16,2-4 0-16,0 0-3 15,-3 0 5-15,1-4-12 16,-4-9 12-16,0-3-10 16,-2-7 5-16,0-3 8 15,0-8-9-15,1-7-1 16,-3-3-5-16,-2-3 0 16,-6 1 3-16,-6 4-3 0,0 4 0 15,-6 12-2-15,-11 3 5 16,-1 6-3-16,-2 7 2 15,-3 0 1-15,0 3-2 16,-3 2-1-16,2 1 0 16,-1 1-7-16,2 0 13 15,5 3-11-15,1 0 5 16,4 0-12-16,0 15 9 16,4 12-26-16,3 7-16 15,5 5-16-15,1 7-73 16,0-3-103-16,1-6-178 0</inkml:trace>
  <inkml:trace contextRef="#ctx0" brushRef="#br0" timeOffset="-155321.52">25820 14659 334 0,'0'0'112'0,"0"0"73"16,0 0-20-16,0 0-50 15,0 0-12-15,0 0-23 16,-19 0-13-16,19-5 1 15,0-9-18-15,6-8-16 16,13-12-33-16,1 1-1 16,2-2 0-16,-3 2 6 15,-8 2-5-15,-8 6 3 16,-3 6 0-16,0 4 5 16,-14 11-5-16,-9 4-4 15,-6 0 0-15,-5 11-6 16,-2 19 7-16,5 6-1 15,4 3 4-15,11 1-3 0,8 2 1 16,8 3-2-16,0-1 3 16,6 0-4-16,10-1 1 15,-2-6 0-15,-2 2 2 16,-9-3 0-16,-3 5-2 16,-3-2 0-16,-18-3 1 15,-7 0 1-15,-2-9-2 16,-3-5 0-16,2-8 5 15,4-9-2-15,5-5 5 16,8 0 2-16,5 0 5 16,3-5 7-16,6-5-15 15,0 0 2-15,6 1-5 0,14 5-2 16,5 4-4-16,9 0-2 16,8 19 4-16,-2 12-1 15,1 8 1-15,-7 2-4 16,-4 1 1-16,-5-6-5 15,0-3-11-15,-2-4-22 16,2-12-46-16,6-12-73 16,17-5-113-16,15-22-45 15,10-20-116-15</inkml:trace>
  <inkml:trace contextRef="#ctx0" brushRef="#br0" timeOffset="-154967.29">26502 14601 524 0,'0'0'165'0,"0"0"32"16,0 0 63-16,0 0-139 15,0 0-16-15,0 0-43 16,-22-67-19-16,17 67-18 16,-1 0-7-16,-6 9-7 0,-7 29-11 15,0 18 0 1,7 15 4-16,7 14 0 0,5 8 4 16,0 5-8-16,0-6-6 15,0-9 5-15,0-19-47 16,0-12-33-16,0-15-24 15,-9-17-78-15,-3-14-70 16,-4-6-49-16,-4-19-100 16</inkml:trace>
  <inkml:trace contextRef="#ctx0" brushRef="#br0" timeOffset="-154831.93">26244 15095 66 0,'0'0'230'16,"0"0"55"-16,-18-91-12 0,18 69-45 15,15-2-97 1,24-6-90-16,13 1-31 15,16-1-8-15,9 0-4 0,9 6-6 16,5 2-127-16,-1-1-121 16,-13 3-270-16</inkml:trace>
  <inkml:trace contextRef="#ctx0" brushRef="#br0" timeOffset="-154629.31">26918 14615 512 0,'0'0'169'0,"0"0"97"16,0 0-37-16,0 0-123 15,0 0-14-15,-82-17-42 16,70 37-28-16,-3 7 2 16,2 10-17-16,-2 7 16 15,6 10-3-15,3 9-12 0,3 12 1 16,3-2-9-16,0-3-6 16,0-11 3-1,4-16-64-15,12-7-48 0,9-16-110 16,15-16-328-16</inkml:trace>
  <inkml:trace contextRef="#ctx0" brushRef="#br0" timeOffset="-153985.59">27186 14733 593 0,'0'0'94'0,"0"0"127"16,0 0-83-16,0 0-91 15,0 0-37-15,0 0 0 16,-10 27 10-16,10-7-4 15,0 0 7-15,0-8-22 16,6-5-2-16,8-4 0 16,5-3 1-16,5-3 14 15,7-16-8-15,2-5-3 16,-4-2 11-16,-9-1-10 16,-8 0 6-16,-6 10 20 15,-5 5-9-15,-1 9 20 16,0 3-19-16,0 3-22 15,0 21-4-15,0 12-8 0,0 10 12 16,8 0 5-16,1-3-5 16,0-6 0-16,-6-11 0 15,-3-6 1-15,0-3 2 16,-12-2 1-16,-19-1-4 16,-10-1 8-16,-9-3-6 15,0-4-2-15,7 2-4 16,12 1-50-16,16 1-54 15,15-6-187-15,3-4-221 16</inkml:trace>
  <inkml:trace contextRef="#ctx0" brushRef="#br0" timeOffset="-153584.53">27521 14918 938 0,'0'0'33'15,"0"0"93"-15,0 0-25 16,0 0-79-16,0 0-22 16,0 0-10-16,42 3 10 15,-5 1 0-15,-3 1-38 16,-4 3-16-16,-11 4 20 16,-7 9-6-16,-8-1 18 15,-4 3 15-15,0 0 7 0,-7-2 3 16,-5-6 1-16,3-8 1 15,2-4 42-15,6-3-7 16,1 0 26-16,0-10 0 16,4-19-8-16,15-14-46 15,7-3-12-15,-1 7 0 16,-4 9 0-16,-3 16 0 16,-8 8 0-16,2 6 0 15,-3 9-12-15,2 24 9 16,-3 14-3-16,-3 2-5 15,-5 4-23-15,0-7-64 16,-2-5-50-16,-12-9-95 16,2-15-191-16</inkml:trace>
  <inkml:trace contextRef="#ctx0" brushRef="#br0" timeOffset="-153353.91">28061 14486 1180 0,'0'0'61'0,"0"0"32"16,0 0-56-16,0 0-17 15,0 0 0-15,71 75 28 16,-35-25-29-16,2 3-15 16,-3 9-4-16,-3 7 8 0,-15 8-15 15,-15 9 7 1,-2-3-39-16,-33-1-31 15,-11-6-87-15,-6-13-185 16,1-20-396-16</inkml:trace>
  <inkml:trace contextRef="#ctx0" brushRef="#br0" timeOffset="-152658.89">28520 14539 576 0,'0'0'116'0,"0"0"86"16,0 0-53-16,15-97-103 15,9 63-23-15,1 2-3 16,-5 6-14-16,-2 9 16 0,-9 8 11 15,-3 9-7-15,2 0-26 16,3 20-4-16,3 12 4 16,0 12 4-16,-2 2-2 15,-3 0-2-15,-2-7 1 16,-2-6 2-16,1-9-3 16,0-11 0-16,1-4 0 15,-1-7 5-15,3-2-3 16,6 0 1-16,2-2 5 15,-1-13 5-15,-5 1 3 16,-7 0 9-16,-2 5-11 16,-2 9 40-16,0 0-38 0,0 3-16 15,-2 27-5 1,-5 16 5-16,3 10-3 0,4 11 2 16,4 2 1-16,13 0 9 15,6-3-9-15,1-6 1 16,-2-11 9-16,-7-9-7 15,-5-7 1-15,-10-6-4 16,0 1 0-16,-13-1 7 16,-17-3-7-16,-9-1-5 15,-5-10-2-15,0-3-27 16,7-10-41-16,12 0-68 16,14-20-211-16,11-20-373 0</inkml:trace>
  <inkml:trace contextRef="#ctx0" brushRef="#br0" timeOffset="-152452.33">29655 14670 1189 0,'0'0'36'0,"0"0"58"15,0 0-31-15,0 0-41 16,0 0-22-16,0 0-15 15,-10 31-8-15,62-31-40 16,9 0-47-16,0-14-121 16,-8-3-104-16,-19 1-59 15</inkml:trace>
  <inkml:trace contextRef="#ctx0" brushRef="#br0" timeOffset="-152307.45">29722 14826 93 0,'0'0'361'0,"0"0"-166"0,-88 82 37 15,79-72-79-15,9-7-56 16,2-3-75-16,28 0-20 16,19-13 24-16,18-13-26 15,16-15-102-15,3 0-240 16,0-9-340-16</inkml:trace>
  <inkml:trace contextRef="#ctx0" brushRef="#br0" timeOffset="-151780.33">30362 14413 985 0,'0'0'57'0,"0"0"79"16,0 0-52-16,0 0-21 15,0 0-49-15,0 0-13 16,123-97-1-16,-86 61-30 15,-5-1 30-15,-12 3 0 16,-8 1 0-16,-11 11 13 16,-1 10-6-16,-11 12 3 15,-19 0-10-15,-6 29 3 0,-4 9 0 16,4 11 0-16,7 0 1 16,10 1 11-16,10-4-6 15,9-7 5-15,0-2-12 16,17-4 1-16,8-4 3 15,3 0-6-15,-4-4 0 16,-4-2 3-16,-9-4-1 16,-8 1-2-16,-3-1 0 15,0 6 0-15,-19-3-2 16,-6-2 2-16,-6-6 0 16,1-5 2-16,4-2 0 15,5-4 2-15,11-3 1 16,3 0-5-16,7 0 9 15,0 0-9-15,0 0-6 0,0 7 4 16,10 3-14-16,6 9 16 16,10 8 0-16,-1 3 0 15,2-3 0-15,3-1-28 16,1-7-41-16,3-10-89 16,7-9-156-16,3-3-74 15</inkml:trace>
  <inkml:trace contextRef="#ctx0" brushRef="#br0" timeOffset="-151292.52">30852 14489 993 0,'0'0'97'16,"0"0"122"0,0 0-94-16,0 0-33 0,0 0-51 15,0 0-30-15,-25-34-4 16,41 16-7-16,6-9-3 15,2-3-3-15,-3 0-5 16,-2 4 3-16,-5 3 7 16,-3 6 2-16,-5 8 4 15,-6 2-4-15,0 7 2 16,0 0 0-16,0 0-3 16,0 0 0-16,-13 14-2 15,-2 11 5-15,-4 8-3 16,5 7 0-16,1 7 0 0,7 9-5 15,4-3 3-15,2 6-2 16,0-3-53-16,0-3-44 16,0-10-41-16,0-10-53 15,-12-11-72-15,-2-5 95 16,-3-10 54-16,-1 3 45 16,2-5 71-16,-2 3 2 15,0-2 90-15,5 1 95 16,0-3 8-16,5-1-3 15,5 0-53-15,3-3-54 16,0 0-20-16,0 0-29 16,11 0-33-16,27-6-1 15,14-11-6-15,9-6-46 16,2-1-88-16,-4 2-154 0,10 2-336 16</inkml:trace>
  <inkml:trace contextRef="#ctx0" brushRef="#br0" timeOffset="-150536.52">31336 14347 436 0,'0'0'84'0,"0"0"66"0,0 0 14 16,0 0 27-1,0 0-61-15,0 0-28 0,-12-40-43 16,20 13-43-16,10-5 2 16,0-1-9-16,1 6-5 15,-5 10-2-15,-6 8-2 16,-3 6-7-16,-2 3 5 15,-2 12-13-15,1 22-17 16,-1 13 30-16,1 8 4 16,-2-5 3-16,0-11-5 15,1-5 0-15,4-9 0 16,0-11 0-16,2-4-1 16,-1-3-1-16,3-4-11 15,5-3 11-15,0 0 4 0,5-4 0 16,-1-12 10-16,-1 2-10 15,-7 1 1-15,-4 7 0 16,-6 3-2-16,0 3 33 16,0 0-19-16,0 0-15 15,-9 14 0-15,-4 8 2 16,-1 4-5-16,5 5 3 16,5-2 0-16,4 7 5 15,0 1-5-15,1 2 0 16,13 1 19-16,1-1-17 15,-3-2 11-15,-5-5-13 16,-1-4 0-16,-6-2 3 16,0-4-3-16,-9-1-1 15,-12 3-3-15,-6 1-19 16,-3-4-26-16,1-5-32 0,3-6-131 16,6-10-157-16</inkml:trace>
  <inkml:trace contextRef="#ctx0" brushRef="#br0" timeOffset="-149929.4">31765 14598 704 0,'0'0'113'16,"0"0"85"-16,0 0-44 16,0 0-44-16,0 0-64 15,0 0-17-15,20-11-11 16,13 11 14-16,18-3-2 15,11-3-18-15,10-4 0 16,4-3-12-16,-4-3 5 16,-8-4-7-16,-9 6 2 15,-15 1-9-15,-11 0-21 0,-13 6-14 16,-8 1-27-16,-8-1-52 16,0 3 14-16,-13 1-2 15,-15 3-22-15,-6-2 113 16,-5-1 20-16,6-2 2 15,5 2 68-15,10 0 105 16,5 0-62-16,5 0-21 16,7 3-8-16,1 0-42 15,0 0-7-15,0-3-3 16,0 3-9-16,0 0-10 16,0 0-9-16,16 3 7 15,4 14-11-15,3 8 2 16,-2 5 3-16,-3 4-4 0,-6 8 0 15,-6 0-1-15,-6 2 0 16,0-1-5-16,-16-3 5 16,-5 3-11-16,-6-1-28 15,-2-2-32-15,3-10-97 16,2-11-285-16</inkml:trace>
  <inkml:trace contextRef="#ctx0" brushRef="#br0" timeOffset="-148832.48">32804 14522 793 0,'0'0'60'16,"0"0"109"-16,0 0-37 0,0 0-41 15,0 0-41-15,0 0-24 16,21-33 2-1,1 16-19-15,2-3 4 0,0-5-13 16,-3 1 2-16,-2 0 8 16,-7-1-9-16,-5 8 8 15,-5 7 3-15,-2 3 9 16,0 7 22-16,0 0-25 16,0 0 5-16,0 0-12 15,0 0-8-15,0 4-3 16,-9 22 0-16,-3 7 0 15,-4 11-3-15,4 8 3 16,4 1 0-16,4-3 5 0,2 5-4 16,-2-4-1-1,3-2 0-15,-4 0-9 0,1-9 4 16,1-4-34-16,-2-12-3 16,2-5-3-16,-2-8 0 15,1-5 3-15,0 0-5 16,-2-4 6-16,-3-2 26 15,0 0 7-15,-6 0 8 16,0 0 5-16,-1 0-3 16,-1 0 29-16,5 0 7 15,3 0 6-15,3 0 19 16,1 0-6-16,3 0-2 16,1 0 4-16,1 0-23 15,0 0-1-15,0-2-5 0,0-1-12 16,25-4 8-16,15-3-21 15,17 1-4-15,10-2 15 16,-3 2-13-16,1 2 8 16,-6 1 8-16,-7-2-12 15,-4 2 13-15,-15 0-11 16,-8 1 4-16,-13 3 15 16,-6 2-13-16,-6 0 1 15,0 0-6-15,0 0-6 16,0 0 9-16,0 0-13 15,0 0 0-15,0 0 6 16,0 0-4-16,0 0-2 16,0 0 0-16,0 0 2 15,0 0 0-15,0 0-2 16,0 0 0-16,0 0 2 0,0 0-2 16,3 0 0-16,0 0 2 15,-2 0 0-15,2 0-2 16,-1 0 0-16,-1 0 0 15,1 0-5-15,-1 0 8 16,1 0-3-16,-2 0 0 16,0 0 3-16,0 0-5 15,1 0 2-15,-1 0 0 16,0 0-1-16,0 0 2 16,0 0-2-16,0 0 0 0,0 0 1 15,0 0-3-15,0 0 2 16,0 0-17-16,0 0-24 15,0 0-56-15,0 0-23 16,0 0-25-16,0-3-92 16,0-11-469-16</inkml:trace>
  <inkml:trace contextRef="#ctx0" brushRef="#br0" timeOffset="-143095.8">26744 13537 61 0,'0'0'32'0,"0"0"49"16,0 0-8-16,0 0-1 16,0 0 1-16,0 0 31 15,0 0 6-15,-9-3-24 16,9 3-6-16,-2 0 2 15,2 0 2-15,0 0 4 16,-1 0-32-16,1 0-5 16,0 0-14-16,0 0-19 0,0 0 4 15,0 0-22-15,0 0 1 16,0 0-7-16,6 0-9 16,9-3 9-16,4 0 2 15,-1 0 8-15,-5 3 2 16,-4-3-6-16,-4 3 3 15,-1 0 10-15,-4 0-13 16,0 0 6-16,0 0-6 16,-9 0-7-16,-10 0-5 15,-10 0-7-15,-3 9 17 16,-1 1-1-16,6 0 5 16,6 0-2-16,5-3 4 0,8-4-4 15,5-1 0 1,3-2-12-16,0 0 3 0,0 0 2 15,8 0-6-15,13 0-27 16,4 0 40-16,5-5 2 16,-6-2 11-16,-5 0-11 15,-3 4 0-15,-8 0 8 16,-5-1-8-16,-3 4 0 16,0 0 11-16,0 0-5 15,0 0-6-15,-9 0-2 16,-7 0-10-16,-4 1 10 15,-1 8 8-15,4-2 0 16,1 3 3-16,7-8 5 16,2 3-5-16,6-3-11 15,1-2 6-15,0 0-8 0,4 0 2 16,17 0-44-16,9 0 44 16,7 0 9-16,2-5 5 15,-5-6-13-15,-4 1 2 16,-12 0 6-16,-5 7-6 15,-7-1-3-15,-6 4 13 16,0 0-10-16,0 0-1 16,-19 0-2-16,-11 4-5 15,-9 9 5-15,2 4 6 16,3-1-2-16,7-3 8 16,9-4-11-16,6-1 15 15,6-5-15-15,6-3 1 0,0 0 6 16,0 0-8-16,12 0-10 15,10 0 3-15,7-11 7 16,-3 2 8-16,-4 2-2 16,-6 1-5-16,-9 2 10 15,-2 4-10-15,-5 0-1 16,0 0 12-16,0 0-9 16,0 0 2-16,0 0-5 15,0 0-19-15,-8 0 4 16,1 0-6-16,-2 1-27 15,2 5-42-15,-3 7-91 16,1 4-72-16,-4 3-126 16</inkml:trace>
  <inkml:trace contextRef="#ctx0" brushRef="#br0" timeOffset="-141790.25">10751 13706 239 0,'0'0'17'15,"0"0"-17"-15,0 0 10 16,0 0 13-16,0 0-4 15,0 0-4-15,0 0 34 16,0 0-11-16,0 0-6 16,0 0-6-16,0 0-13 15,0 0-13-15,0 0-3 16,0 3-47-16,1 4-51 16,3-5-82-16</inkml:trace>
  <inkml:trace contextRef="#ctx0" brushRef="#br0" timeOffset="-141376.78">11555 14420 414 0,'0'0'1'0,"0"0"7"16,0 0-8-16,0 0 0 16,0 0-36-16,0 0 8 0,-10 2 19 15,10-2-15 1,0 0-52-16,0 0-90 0</inkml:trace>
  <inkml:trace contextRef="#ctx0" brushRef="#br0" timeOffset="-138671.28">7923 17458 482 0,'0'0'1'0,"0"0"17"15,0 0 83-15,-28-75 3 0,17 75-12 16,-8 0-45 0,-5 8-15-16,-4 17-17 0,-5 8 17 15,0 7-23-15,5 2 52 16,11-3-48-16,7-3 9 15,10-6-22-15,7-4-2 16,23-1-6-16,12-3 8 16,10-2-2-16,6-8-20 15,-4-1-32-15,-5 0 54 16,-16-5-14-16,-15 1-7 16,-18-2 21-16,0 5 0 15,-24 9 3-15,-22 6 0 0,-12 8 26 16,-14 1 25-16,-1-3-41 15,0-4 23-15,15-7-5 16,19-10-7-16,15-6-19 16,21-4-5-16,9-17-37 15,40-24-180-15,26-15 105 16,22-9-77-16,7-1-108 16</inkml:trace>
  <inkml:trace contextRef="#ctx0" brushRef="#br0" timeOffset="-138409.58">8215 17564 51 0,'0'0'135'15,"0"0"11"-15,0 0 42 16,0 0-35-16,-49 115-6 16,30-53-9-16,10 7-65 0,9-2-14 15,6-9-31-15,24-10-21 16,11-11-4-16,4-20-3 16,9-14-1-16,1-3 1 15,-1-30-21-15,-5-10 20 16,-13-9-17-16,-17-3 15 15,-19 1 3-15,0 2 1 16,-33 3 8-16,-15 2 0 16,2 15-8-16,-3 16 12 15,4 13-13-15,10 18-21 16,9 21-49-16,10 13-86 16,16 2-44-16,16 4-206 15</inkml:trace>
  <inkml:trace contextRef="#ctx0" brushRef="#br0" timeOffset="-136879.31">9701 17411 230 0,'0'0'21'0,"0"0"98"15,0 0 36-15,0 0-21 16,0 0-54-16,0 0 12 16,-40-46 1-16,40 46-27 15,-3 0-32-15,3 26-34 16,0 15 2-16,0 16 3 0,3 10-3 15,3-3 2-15,4-2 1 16,-4-11-3-16,1-13 5 16,4-11-7-16,-5-15 0 15,-3-7-5-15,-3-5 9 16,3 0-4-16,0 0 6 16,3-7 21-16,7-20 18 15,7-8-23-15,6-8-17 16,6 0 1-16,1 11-6 15,4 8-1-15,0 15 1 0,-1 9-13 16,3 1 0 0,-3 20-26-16,-7 7 10 15,-6 0-10-15,-14-2-19 0,-9 4 7 16,0 1 23-16,-27 0-14 16,-13 0 33-16,-8-4-8 15,-8-4 11-15,3-9 6 16,8-9 15-16,10-5 48 15,12 0-36-15,10 0 8 16,13-6-35-16,3-2-21 16,34 8 8-16,11 0 10 15,16 0-17-15,12 0-15 16,0 3 0-16,3-1 0 16,-7-2 5-16,-8 0-19 15,-15-13 48-15,-13-7 1 0,-14-2 0 16,-11 0 1-16,-8-4-1 15,-3 3 1-15,0-1 12 16,-17 5-1-16,-2 9 16 16,4 1 3-16,0 9 0 15,9 11-31-15,3 19-5 16,3 4 4-16,3 2-3 16,21-6-9-16,7-10-41 15,8-7 8-15,3-13-16 16,4 0 16-16,-7-16 23 15,-3-12-5-15,-11-5 27 16,-4-2 1-16,-9 2 26 0,-9-3 60 16,-3 11 0-16,0 8 8 15,0 9 57-15,0 8-59 16,0 17-84-16,0 25-2 16,0 23-6-16,4 15 16 15,12 10-15-15,1 4 3 16,-5 2-2-16,-9-2 4 15,-3-5-6-15,0-12 2 16,-9-11-2-16,-14-23 11 16,0-16-4-16,-7-17 17 15,-1-10 40-15,-2-29-44 16,3-30-10-16,5-26-10 16,15-12-22-16,10 0-11 0,32 16-44 15,31 15-33 1,17 16-100-16,8 6-110 0</inkml:trace>
  <inkml:trace contextRef="#ctx0" brushRef="#br0" timeOffset="-136426.34">11934 17953 1113 0,'0'0'16'0,"0"0"66"16,0 0-48-16,36-76-34 15,13 21-17-15,6-1 5 0,-7-1 3 16,-5 3 9-16,-16 10 8 16,-12 10-2-1,-6 13 0-15,-9 16 4 0,0 5 12 16,-3 0-9-16,-12 17-5 15,-6 11-6-15,-1 4 2 16,13 0-4-16,6-7-4 16,3-1 4-16,12-4-1 15,17-3-5-15,11-2 3 16,1 0 3-16,-2-3 1 16,-6-1-1-16,-11 2-5 15,-13-1 5-15,-8 2-3 0,-1 6 1 16,-13-1 0-16,-15 3-7 15,-5-2 3-15,3-6-26 16,8-6-24-16,9-8-8 16,12-6 16-16,1-25-107 15,21-18-61-15,15-11-26 16,15 5 16-16</inkml:trace>
  <inkml:trace contextRef="#ctx0" brushRef="#br0" timeOffset="-136135.12">12551 17628 56 0,'0'0'118'0,"0"0"-5"15,0 0 46-15,20 88-3 16,-20-58-42-16,0-7-35 16,0-6-29-16,0-8-7 0,0-9-30 15,9 0-12-15,15-7 24 16,1-20 16-16,2-8-34 16,-1-7-7-16,-3-5 0 15,-11 4-21-15,-6 3-5 16,-3 15 17-16,-3 16 9 15,-3 9 21-15,-19 14-3 16,-4 20-7-16,-10 12 2 16,11 5-2-16,2-3-3 15,12-2-3-15,8-10-5 16,3-7-3-16,17-12-38 16,18-10-39-16,7-7-9 0,10-9-25 15,1-15-99-15,-2 0-47 16</inkml:trace>
  <inkml:trace contextRef="#ctx0" brushRef="#br0" timeOffset="-135783.59">12911 17746 76 0,'0'0'192'0,"0"0"-64"0,0 0 7 16,0 0 38-16,0 0-50 15,-31 72-41-15,14-51-2 16,4-5-45-16,7-6 1 16,3-7-22-16,3-3 2 15,0-18 7-15,12-14-1 16,7-15-14-16,8-8-8 15,-4-7 0-15,3 3 0 16,-4 11-5-16,-2 18 5 0,-8 18 0 16,-5 12 1-16,-3 10-9 15,-4 31 17-15,0 23-3 16,0 21 25-16,-7 10-14 16,-3 13 21-16,1 4-27 15,3-9-6-15,6-14 10 16,0-27-13-16,0-20 36 15,6-23-22-15,0-19-14 16,6-17 13-16,6-33 23 16,7-23-23-16,5-13-6 15,-1-8-9-15,3 3-6 16,-5 11-12-16,-1 16-67 16,3 25-81-16,-11 21-230 15</inkml:trace>
  <inkml:trace contextRef="#ctx0" brushRef="#br0" timeOffset="-134253.53">13545 17570 415 0,'0'0'293'16,"0"0"-260"-16,0 0 122 15,0 0-61-15,0 0-78 16,0 0 3-16,-23 104 12 15,34-55-21-15,11-3 10 16,11-10-16-16,3-12-4 16,9-14-5-16,4-10-11 15,0-7-16-15,-4-20 28 16,-6-9 4-16,-10-10-19 16,-3 2-41-16,-10-2 28 15,-6 3 19-15,-4 12 13 16,-2 12-1-16,-4 16 1 0,3 3-7 15,4 27-22 1,2 13 29-16,7 9 7 0,10-3-3 16,0-5-4-16,9-12 0 15,-2-12 0-15,7-8-5 16,-4-9 2-16,-1-5-2 16,-3-19 4-16,-2-10 1 15,-5-6 0-15,-15-2 10 16,-3-4 27-16,-7 6 7 15,-7 3 17-15,-9 8-21 16,0 12 2-16,0 17 18 0,-1 5-34 16,2 26-26-1,0 11-3-15,7 5 2 0,8 0-4 16,0-13-4 0,23-9 8-16,2-8-25 0,11-14-12 15,3-3 25-15,0-12 5 16,-4-16 2-16,-3-4 5 15,-14-2-2-15,-9-2 3 16,-9 0 4-16,0 4-4 16,-20 8 25-16,-2 12-3 15,-2 12 19-15,-1 2-33 16,-1 30-7-16,7 12 0 16,9 9-1-16,6 3 3 15,4-9-6-15,26-11 0 0,10-11-3 16,10-11 2-16,-1-14-12 15,1 0 8-15,-1-22 6 16,-5-11 4-16,-2-4 6 16,-2-4-7-16,-4-5 13 15,-7 3-4-15,-4 7-5 16,-12 11 6-16,-3 11-2 16,-3 14-4-16,0 0-5 15,6 4-15-15,6 14 10 16,4 3 5-16,8-3 0 15,-2-4 2-15,1-6-2 16,1-8 0-16,-1 0 3 16,3-11-3-16,-6-8 0 15,3-3 6-15,-10 2-2 0,1 6-4 16,-8 5 4-16,-3 4 0 16,4 5-4-16,0 0-1 15,10 0 1-15,4 0 4 16,9 5-3-16,-3-3 2 15,2-2-2-15,-3 0 0 16,-9 0 12-16,-3-7-11 16,-8 4 13-16,-6-3 10 15,-3 3-3-15,0 3 11 16,0-7-3-16,-3 6-23 16,-13 1 0-16,-6 0-7 0,2 0-1 15,-4 11-3-15,3 7 4 16,3 7 0-16,2 0-2 15,7 5-1-15,6 4-3 16,3-5 2-16,0-5-33 16,20-4-14-16,12-7-38 15,7-13 21-15,7 0-41 16,-1-16-90-16,-7-13 70 16,-5-2 89-16,-7-10-5 15,-10-3 45-15,-7 1 34 16,-5-1 45-16,-2 10-2 15,-1 15 51-15,-1 9 84 16,0 10-82-16,0 0-75 0,0 0-9 16,0 0-32-16,0 0-3 15,0 0-7-15,0 0 2 16,0 0 2-16,0 0 5 16,0 0 6-16,0 0 3 15,0 0-2-15,0 0-7 16,0-5-5-16,0 5 5 15,0-2 21-15,0 2 2 16,0 0 3-16,0 0 7 16,0 11-40-16,0 17-3 15,0 10 21-15,0 8-13 16,-3-1-1-16,3-6-10 16,0-4-8-16,11-15-13 15,10-9-66-15,9-11-20 0,5-14-24 16,5-22-334-16</inkml:trace>
  <inkml:trace contextRef="#ctx0" brushRef="#br0" timeOffset="-134110.65">15721 17065 881 0,'0'0'76'0,"0"0"-67"16,0 0 44-16,0 0-53 15,-52 80-117-15,55-56-154 16</inkml:trace>
  <inkml:trace contextRef="#ctx0" brushRef="#br0" timeOffset="-133527.04">15900 17451 449 0,'0'0'31'0,"0"0"65"16,0 0 5-16,0 0-45 16,-91 35-39-16,78-2-12 0,10 7-3 15,3 5-2 1,0-6 4-16,19-8-8 0,1-11-8 15,5-11-54 1,-1-9-5-16,1-11 56 0,-4-19-11 16,-3-8 12-16,-5-2 14 15,-4 0 30-15,-5 4 57 16,0 6-11-16,-4 7-31 16,0 9 26-16,0 11-2 15,0 3-15-15,0 3-54 16,0 18-7-16,6 6 7 15,7 1 12-15,7-6-12 16,12-7-13-16,10-13-11 16,3-2-17-16,7-9 21 0,-2-21-22 15,-6-9-2-15,-4-7 42 16,-14-4 2-16,-6-13 23 16,-5-10 96-16,-7-6-25 15,-5-7 2-15,0 7-30 16,-3 23-13-16,0 19 19 15,0 25 6-15,-3 12-9 16,-17 27-62-16,-9 24-5 16,-7 26 4-16,3 19-6 15,14 10 0-15,19 0-6 16,29-4 2-16,49-8-72 16,32-7-20-16,27-21-218 15,32-26-334-15</inkml:trace>
  <inkml:trace contextRef="#ctx0" brushRef="#br0" timeOffset="-132700.21">17615 17489 700 0,'0'0'75'0,"6"-78"203"15,-6 58-84-15,0 11-102 16,0 9-44-16,-7 1-34 15,-11 30-14-15,-12 17 8 16,1 14-9-16,6 1 1 16,17-7 0-16,6-9 4 15,6-13-4-15,20-6-6 16,13-17 2-16,13-11 3 16,17-7-2-16,12-26-8 0,-1-17-23 15,-2-9-15 1,-19-11 15-16,-18 4-23 0,-17-4 40 15,-21 14 13-15,-3 14 4 16,-6 19 5-16,-12 12 13 16,0 11 12-16,-8 4-16 15,4 23-10-15,2 9 0 16,10-5-4-16,10-3 2 16,3-7-4-16,26-6 5 15,11-11-1-15,5-4-2 16,8 0 1-16,1-4-3 15,-11-9 2-15,-8 7 0 0,-16 0 2 16,-12 4-2 0,0 2 0-16,-7 11 0 0,0 12 0 15,0 10 28-15,0 4-17 16,0-3-1-16,0-2-1 16,3-9-9-16,13-7 0 15,-1-5-4-15,12-11 4 16,6 0 0-16,2-16 0 15,7-12-10-15,-3-10 4 16,-3-3-2-16,-11-12 8 16,-4-8 0-16,-8 0 1 15,-7 4 6-15,0 19-2 16,-6 18 30-16,0 19 6 16,0 1-19-16,0 10-22 15,-9 19-3-15,0 12 3 0,2 9-2 16,4-3 2-16,3-3-3 15,0-4 3-15,15-3-42 16,22-11-41-16,23-8-115 16,17-18-94-16,10-1-156 15</inkml:trace>
  <inkml:trace contextRef="#ctx0" brushRef="#br0" timeOffset="-132568.85">19025 17052 667 0,'0'0'91'15,"0"0"176"-15,0 0-109 16,0 0-158-16,0 0-11 16,0 0-82-16,-66 46-156 0,66-21-251 15</inkml:trace>
  <inkml:trace contextRef="#ctx0" brushRef="#br0" timeOffset="-132228.15">19199 16992 608 0,'0'0'103'16,"0"0"182"-16,0 0-124 15,0 0-118-15,0 0-34 16,-9 106 40-16,-3-30 4 16,1 4-33-16,-8 2 4 15,2-4-24-15,2-6-1 16,-2-10 0-16,11-9-57 15,6-14-79-15,2-22-111 0,19-17-87 16</inkml:trace>
  <inkml:trace contextRef="#ctx0" brushRef="#br0" timeOffset="-131507.65">19080 17394 362 0,'0'0'277'0,"0"0"-201"16,0 0 181-16,0 0-175 15,0 0-82-15,0 0-16 16,33-20-26-16,31 6 15 16,4-2-88-16,-6-1 3 15,-16 0 32-15,-15 4-9 16,-14 6 72-16,-13 4 17 16,-4 3 79-16,0 0-5 15,-4 15-6-15,-13 13 7 0,1 2 36 16,4 1-50-16,5-3-23 15,7-9-19-15,0-6-4 16,7-6-15-16,12-6 0 16,10-1 0-16,7-4 18 15,7-17-18-15,-8-5-25 16,-6-8-36-16,-10 3-4 16,-15-8 21-16,-4 1 44 15,-3 9 9-15,-17 9 12 16,-6 20 64-16,-6 1-53 15,-6 30 4-15,-2 13 6 16,4 8 6-16,14 2-2 0,5-4-6 16,16-7-31-1,1-6-9-15,14-10-3 0,14-6 3 16,13-14-6-16,9-7-19 16,6-16 0-16,3-15 0 15,-4-8-38-15,-9-8 44 16,-4-2-16-16,-13-10 23 15,-9-4 10-15,-8 10 4 16,-11 17-1-16,-1 19 80 16,0 12 7-16,-1 5-21 15,-14 0-35-15,2 10-10 16,-4 9-13-16,7-2-9 16,4-1 4-16,6-1-11 0,0-3 9 15,1 3-4-15,20-1-3 16,2-4 5-16,3 3 7 15,-2-7-7-15,-2 2 0 16,-3 1 2-16,-8 3 1 16,0 3-2-16,-4 4 3 15,1 5 3-15,-8 5 3 16,0-2-7-16,0 2 0 16,3 0-3-16,6-2-4 15,7-4-89-15,23-3-117 16,20-9-470-16</inkml:trace>
  <inkml:trace contextRef="#ctx0" brushRef="#br0" timeOffset="-130555.63">20191 17379 139 0,'0'0'175'15,"0"0"-170"-15,0 0 57 16,0 0 6-16,0 0-52 15,0 0 15-15,-33 4 28 0,33-4-1 16,0 0 8 0,0 0-13-16,0 0-13 0,0 0-8 15,0 0-9-15,0 0-22 16,6 0 8-16,5-1-8 16,-5 1 5-16,0-3 2 15,-5 3-7-15,1-2 12 16,-1 2-9-16,-1 0 4 15,0 0 3-15,0 0-9 16,0 0 3-16,0 0-5 16,0 0 0-16,0 0-43 15,0 0-41-15,0 0-146 16,2 2-90-16</inkml:trace>
  <inkml:trace contextRef="#ctx0" brushRef="#br0" timeOffset="-128679.14">20187 17254 320 0,'0'0'136'0,"0"0"82"16,0 0-10-16,0 0-12 16,-32-73-54-16,29 73-34 15,2 0-54-15,-2 6-37 16,0 31-7-16,0 22-10 15,-1 11 0-15,-2 5 13 16,6-3-13-16,0-5-1 16,0-11-8-16,16-14-68 15,14-17-59-15,4-25-174 16,8-25-160-16</inkml:trace>
  <inkml:trace contextRef="#ctx0" brushRef="#br0" timeOffset="-128544.77">20397 16990 404 0,'0'0'494'16,"0"0"-399"-16,0 0 127 16,0 0-158-16,0 0-64 15,0 0-89-15,-45 16-44 16,75 32-115-16,7 2-112 16</inkml:trace>
  <inkml:trace contextRef="#ctx0" brushRef="#br0" timeOffset="-128187.33">20668 17278 358 0,'0'0'562'0,"0"0"-528"16,0 0 205-16,-78-79-143 16,62 79-32-16,-3 0-32 15,-5 25-20-15,-1 12-12 16,-2 4 0-16,11 2-7 15,13-6 7-15,3-8-7 16,0-8 5-16,19-8-7 16,4-9-4-16,2-4 5 15,6-8 8-15,1-22 7 16,-1-2-7-16,-3-11 4 16,-7 3 18-16,-7 2-3 15,-7 9 15-15,-7 17 8 16,0 7-2-16,0 5-16 0,0 12-24 15,0 27-17-15,0 17 14 16,4 14-1-16,11 0-23 16,5 2-45-16,2 1-44 15,-6-4-150-15,-6-13-343 16</inkml:trace>
  <inkml:trace contextRef="#ctx0" brushRef="#br0" timeOffset="-125892.89">23380 17824 492 0,'0'0'210'16,"0"0"-179"-16,0 0 62 15,0 0 32-15,0 0-81 16,0 0 19-16,0 0 5 16,-12 0 14-16,12 0-52 15,0-5 18-15,8-9-12 16,14-12-26-16,11-13 0 15,4-9 0-15,5-10-7 16,0-6 0-16,-3-14-2 16,-10-18 0-16,-8-10 6 0,-9-6-5 15,-9 6-1 1,-3 17 4-16,0 22-2 0,-6 28 2 16,-1 23-4-16,1 15 5 15,0 1-2-15,-5 11-4 16,-2 26-11-16,-3 18 9 15,0 8-6-15,9 4 7 16,7-3 0-16,0-4 1 16,7-8-1-16,9-5-4 15,3-14 0-15,-1-13 4 16,0-7-11-16,-1-9 4 16,-5-1-2-16,1-3 2 15,0 0 3-15,-3-6 5 0,1-3 0 16,-2 1 5-1,-6 7-5-15,3 1-4 0,6 4-7 16,8 21 7-16,9 9 1 16,2 7 0-16,4-5 2 15,0-4-4-15,4-11-27 16,1-9-5-16,4-12 11 16,0 0 17-16,-3-23 9 15,-4-2 0-15,-9-2 3 16,-7 7 12-16,-9 6 3 15,-6 5 12-15,-2 8-8 16,-4 1-6-16,2 0-15 16,5 1-1-16,7 16 0 15,7 2 1-15,4-2-1 0,8-7-3 16,6-5-6-16,4-5-41 16,2 0-60-16,-2 0-164 15,-10-3-155-15</inkml:trace>
  <inkml:trace contextRef="#ctx0" brushRef="#br0" timeOffset="-125048.31">23546 18169 757 0,'0'0'48'15,"0"0"89"-15,0 0 6 16,0 0-106-16,0 0-26 15,0 0-8-15,87-49-6 16,-51 68 2-16,-4 1 1 16,-5 6 0-16,-12 4 0 0,-6-1-6 15,-7 4-5-15,-2-5-6 16,0-1 7-16,-5-7 5 16,-4-6 5-16,0-3 5 15,0-7-4-15,6-4 3 16,0 0 14-16,3-17-7 15,0-12-11-15,15-5 0 16,8-1-25-16,5 3-4 16,0 2-44-16,-4 5 0 15,-5 6 14-15,-9 8 40 16,-3 7 19-16,-7 0 0 16,0 4 2-16,0 0-4 15,0 4 2-15,0 19 0 16,0 5 8-16,1 7-4 15,11-1 10-15,4-5-14 0,11-3-4 16,8-13 3-16,7-11 0 16,8-2-11-16,4-19 5 15,-2-11-20-15,-10-2-49 16,-13 2-21-16,-12 5-2 16,-13 11 58-16,-4 4 41 15,0 5 64-15,-10 5 67 16,-10 0-51-16,0 0-1 15,0 7 10-15,2 1 1 16,8-1-23-16,3-4-19 16,4-3 5-16,3 0-14 15,0 0-9-15,0 0-9 0,0 0-17 16,19-5-4-16,7-8-4 16,9 4-21-16,-2-1-44 15,-3 5-13-15,-7 0-10 16,-8 5-46-16,-7-3 81 15,-7 3 49-15,-1 0 8 16,0 0 10-16,-9 0 25 16,-6 0-13-16,-2 0-22 15,0 0 0-15,4 4-62 16,2 5-88-16,7-5-171 16</inkml:trace>
  <inkml:trace contextRef="#ctx0" brushRef="#br0" timeOffset="-124528.25">24289 18089 428 0,'0'0'130'0,"0"0"4"16,0 0 52-16,0 0-74 15,0 0-22-15,0 0-15 16,-21 0 3-16,19 0-30 15,2 0 3-15,0 0-12 16,-1 0-20-16,1 0 3 16,0 0-18-16,0 0-4 0,8 0-6 15,25-3 6-15,17-4 2 16,17-2-2-16,0-2 1 16,-2-3-2-16,-8 0-12 15,-12 0-3-15,-14 3-15 16,-11 5-4-16,-16 0 25 15,-4 2 4-15,0 0 6 16,-21-2 0-16,-7 0-21 16,-5-3 15-16,2 4 4 15,7 1 4-15,8 3 10 16,5-1 9-16,9 2 3 16,2 0-2-16,0-3-17 15,0 3-5-15,13 0-4 0,12 0-3 16,8 0 4-1,3 5 3-15,-8 10 0 0,-4 9-2 16,-8 5 2-16,-7 4 0 16,-9 6-1-16,0 5 2 15,-10 2-3-15,-5-2-7 16,-2-2-35-16,10-9-111 16,7-19-223-16,0-14-260 15</inkml:trace>
  <inkml:trace contextRef="#ctx0" brushRef="#br0" timeOffset="-124238.71">25021 17916 986 0,'0'0'222'0,"0"0"-216"16,0 0 6-16,0 0 8 16,0 0 13-16,0 104-5 15,0-65-18-15,6-8-8 16,10-6 1-16,5-4-2 15,7-18-1-15,5-3-28 16,2-19-20-16,-1-15-5 16,-6-10-11-16,-6-3 30 15,-12-3 10-15,-10-1 22 16,0 6 1-16,-26 14 2 16,-8 13 5-16,-8 18 46 15,-10 10-47-15,-5 18-5 16,5 8-7-16,15 4-84 0,15-1-93 15,15-9-207-15</inkml:trace>
  <inkml:trace contextRef="#ctx0" brushRef="#br0" timeOffset="-123609.49">25337 16894 1197 0,'0'0'17'0,"0"0"2"15,0 0 100-15,0 0-93 16,0 0-23-16,0 0 1 16,-104 42-4-16,79 2-2 15,5-2 2-15,7 1 0 16,8-5 3-16,5-6-3 15,2 0-11-15,18-4 11 16,4-4-1-16,0 1-11 16,0-3-2-16,-6-5-9 15,-6 2 19-15,-9-2-6 16,-3 4-2-16,-2 1 12 16,-16-2-2-16,-5 1 4 15,-3-2-2-15,3-8 1 16,1-6-1-16,8-5-21 15,8-5-11-15,6-29 26 0,13-20-91 16,27-18-106-16,10-2-9 16,5 10 38-16,-3 11 127 15,-12 24 47-15,-10 15 101 16,-9 8 20-16,-9 6-56 16,0 6 14-16,-6 17-3 15,-2 16-2-15,-1 8-11 16,-3 3-12-16,2 0-15 15,-1-11-15-15,2-10-11 16,0-12-10-16,0-14-5 16,10-3-2-16,8-22-1 15,11-19-8-15,2-17-10 16,0-6 1-16,-4-5-28 16,-6 16 46-16,-12 14 7 0,-6 16 4 15,-6 17 39-15,0 6-43 16,-4 6-15-16,-16 19-88 15,1 12-79-15,4-4-165 16</inkml:trace>
  <inkml:trace contextRef="#ctx0" brushRef="#br0" timeOffset="-123225.47">25585 17198 1033 0,'0'0'181'0,"0"0"-39"16,0 0-53-16,0 0-48 16,0 0-41-1,0 0-4-15,59-17 4 0,-33 23-17 16,-7 11-23-16,-3 8-4 16,-6 4-2-16,-4 0 16 15,-6-6 11-15,0-9-8 16,0-5 21-16,0-6 6 15,0-3 0-15,0 0 5 16,1-9 6-16,11-21 47 16,6-11-45-16,7-7-12 0,8 5 25 15,-2 9-21-15,-2 14 7 16,-2 7 0-16,-7 6-8 16,0 7-1-16,-2 0-3 15,-6 10-9-15,-5 20 6 16,-7 8-14-16,0 10-41 15,0 8-75-15,0-2-142 16,0-2-200-16</inkml:trace>
  <inkml:trace contextRef="#ctx0" brushRef="#br0" timeOffset="-122928.68">26608 16646 718 0,'0'0'84'0,"0"0"134"16,0 0-68-16,0 0-113 15,0 0-32-15,0 0 19 16,49 102 7-16,-49-35-25 0,0 9 4 16,-12 6-10-1,-10 4-70-15,3-5-175 0,5-17-331 16</inkml:trace>
  <inkml:trace contextRef="#ctx0" brushRef="#br0" timeOffset="-122737.75">26411 17302 952 0,'0'0'120'0,"0"0"34"16,0 0-26-16,0 0-64 16,0 0-16-16,151-12-9 15,-63-2-32-15,6-6-7 16,0 8-10-16,-8 2-122 15,-13 10-134-15,-25 0-239 0</inkml:trace>
  <inkml:trace contextRef="#ctx0" brushRef="#br0" timeOffset="-122281.28">26571 17587 825 0,'0'0'162'0,"0"0"80"15,0 0-140-15,0 0-100 16,0 0 5-16,89-75-7 16,-49 71-5-16,-7 4-2 0,-3 0-40 15,-9 1 11-15,-5 12 8 16,-8 5-24-16,-5 6 30 16,-3-1-12-16,0 1 26 15,-6-4 3-15,-8-3 4 16,0-5 1-16,4-5 0 15,3-4 2-15,3-3 28 16,4 0 8-16,0-3 10 16,4-19-8-16,19-9-40 15,12-6-3-15,8-3-4 16,-1 1 5-16,0 7 1 16,-12 4 1-16,-11 9 0 15,-7 8 12-15,-7 6 15 16,-5 5 21-16,0 0-24 15,0 0-9-15,-12 13 5 0,-6 12-3 16,-8 9 10-16,4 3-3 16,4 5-12-16,6-2-5 15,11-1-7-15,1-2-6 16,18-8-14-16,21-5-91 16,26-15-151-16,22-9-377 15</inkml:trace>
  <inkml:trace contextRef="#ctx0" brushRef="#br0" timeOffset="-121305.7">28447 17093 266 0,'0'0'62'15,"0"0"19"-15,0 0 73 16,0-79-62-16,-3 48 15 15,-8 1 43-15,-6 4-30 16,-4 6-55-16,-2 10 1 16,-7 10-13-16,-6 10-21 0,-6 27-21 15,0 9-6-15,3 12 0 16,15 2 9-16,12 1-14 16,12-6 0-16,5-9-2 15,25-12 2-15,13-15-1 16,9-17 0-16,6-3 1 15,4-33 8-15,-3-17-6 16,-5-9 3-16,-5-8 1 16,-10-4-4-16,-11-9 9 15,-10 0-3-15,-14 5-3 16,-4 16 15-16,0 28-18 16,-3 15 31-16,-7 17-15 15,-3 12-18-15,-7 35-7 16,2 15-4-16,3 16 11 15,11-1-1-15,4-3 1 0,4-8-5 16,20-9-16-16,8-14-24 16,10-14-2-16,10-20-21 15,3-9 0-15,-2-27-31 16,-5-12-8-16,-10-9 40 16,-12-3 41-16,-11-1 25 15,-13 9 1-15,-2 7 4 16,0 19 10-16,-9 17 112 15,-9 13-64-15,-3 27-54 16,3 10 11-16,6 8 4 0,12-1-3 16,0-9-19-1,12-3 1-15,15-19-4 0,7-9-11 16,3-17 1 0,1-7 1-16,-4-22 11 0,-7-12 17 15,-6-4-6-15,-12-8-9 16,-9 0 12-16,-2-4-10 15,-23 8-4-15,-5 12-1 16,-6 18-13-16,-1 19 10 16,3 11-16-16,4 22-4 15,12 6-50-15,18-3-90 16,0-4-116-16</inkml:trace>
  <inkml:trace contextRef="#ctx0" brushRef="#br0" timeOffset="-120705.59">29294 16933 990 0,'0'0'109'0,"0"0"-10"15,0 0 13-15,0 0-102 16,0 0-8-16,0 0-2 16,-71 79-2-16,71-58 1 15,0-9 0-15,18-4-3 16,9-8-15-16,5 0-6 15,8-8 19-15,1-13-28 16,-7-1-13-16,-9-3-27 16,-11-2 53-16,-11 1 20 0,-3-1 2 15,-6 1 6 1,-12 9 17-16,-4 12 31 0,-7 5-12 16,1 12-15-16,-3 24-22 15,1 6 12-15,8 9-15 16,8-2 3-16,12-2 0 15,2-10-6-15,14-6-3 16,19-14-6-16,11-14-7 16,11-3 12-16,7-23-2 15,2-16-10-15,-2-4 16 16,-6-7-10-16,-8-3 6 16,-8-5 3-16,-10 4 1 15,-12 11 27-15,-14 15 8 16,-4 16 25-16,0 12 13 15,-22 0-25-15,-5 8-36 0,-3 11 6 16,4 7-11-16,10-1-2 16,10 3-5-16,6-2-6 15,5 0 2-15,22 1 4 16,7-3 0-16,5-5-1 16,-1 1 1-16,-8-6-3 15,-10-2-4-15,-10-4-8 16,-10 1 15-16,0 8-17 15,-22 2 5-15,-16 6-7 16,-9 6-47-16,-7-1-11 0,-3 1-85 16,-1-9-210-1</inkml:trace>
  <inkml:trace contextRef="#ctx0" brushRef="#br0" timeOffset="-119445.74">30485 16811 13 0,'0'0'873'16,"0"0"-819"-16,0 0 201 16,0 0-143-16,0 0-87 15,0 0-25-15,13-23 1 16,23 23-1-16,7 3 0 15,3 17-4-15,-8 9-10 16,-6 0-8-16,-9 5-4 16,-14-1 9-16,-6-3-27 0,-3-4 9 15,0-9 26 1,-8-4 7-16,-1-9 2 0,1-1 6 16,1-3 20-16,3 0 36 15,4-20-32-15,0-14 2 16,24-14-23-16,18-10-9 15,10 4-5-15,7 4-4 16,-5 16 3-16,-14 18 1 16,-8 10 0-16,-12 6 3 15,-4 12-6-15,-6 18 2 16,-6 7 2-16,-4 5 2 16,0 2-11-16,0-7 1 15,0-9-52-15,0-9-7 16,0-10 4-16,9-8-28 15,15-1 22-15,4-2-38 0,4-18 8 16,-2-9-14-16,-1-5 35 16,-3-2 82-16,-7 0 2 15,-2 7 77-15,-8 9 30 16,-5 11 0-16,-4 8 18 16,0 1-9-16,0 1-103 15,0 17-8-15,0 5-4 16,0 5 17-16,3-3-16 15,9-3 2-15,2-8-3 16,3-3 8-16,3-8-10 0,4-3 2 16,-1 0 4-1,0-11-3-15,-7-9-4 0,-10-2 4 16,-6-7-1-16,0-4-1 16,-13 4-2-16,-9 7 0 15,-2 10 9-15,1 12 11 16,-1 0 20-16,7 0-36 15,3 14-4-15,9 1-2 16,5-1-23-16,13-5-71 16,24-6-44-16,12-3-43 15,5-11-32-15,-3-14-101 16,-7-4 118-16,-8-5 198 16,-9-3 81-16,-11 2 85 15,-5-2 22-15,-5-2-3 16,-6 3-26-16,0 10 35 0,0 9-18 15,0 7-38-15,0 8-41 16,0 2-29-16,0 0-24 16,0 2-32-16,-2 22-4 15,-1 14 5-15,-1 13 17 16,-1 10 16-16,1 6-23 16,-1 2-19-16,2 3-2 15,0-4-2-15,-3-3-21 16,2-13-50-16,2-12-45 15,2-16 7-15,0-17-72 16,9-7-118-16,0-14 42 16,-3-15 87-16,-6-12 80 0,0-4 71 15,-1 7 19-15,-11 12 56 16,1 12 90-16,3 9 50 16,3 2-25-16,4 3 0 15,-1 0-66-15,2 0-35 16,0 0-35-16,13-1-1 15,23-7 0-15,14-4-23 16,11-1-11-16,1-3-53 16,-2 6-93-16,-9 0-209 15,-20 2-329-15</inkml:trace>
  <inkml:trace contextRef="#ctx0" brushRef="#br0" timeOffset="-118784.98">30237 17773 994 0,'0'0'97'0,"0"0"-75"16,0 0 62-16,0 0-84 16,0 0-2-16,0 0 2 15,-8 42 0-15,46-35-24 16,11-7-17-16,3-7-14 15,2-20 2-15,-8-5-9 16,-15-8 18-16,-14 3 44 16,-15 1 3-16,-2 7 9 15,-13 9 2-15,-15 10 10 16,-9 10 40-16,-9 12-51 16,-2 20-9-16,-1 10 21 15,10 1-6-15,12 5 3 0,16-4-22 16,11-8 1-1,20-3-3-15,28-13-34 0,14-15-31 16,16-5-32-16,9-30-5 16,0-12-6-16,-8-6 10 15,-14-8 100-15,-22 3 26 16,-18 0 41-16,-16 13 2 16,-7 7 45-16,-2 16 58 15,0 10-22-15,0 7-48 16,-3 0-43-16,-2 0-23 15,4 19-36-15,-1 12 0 16,2 14 7-16,6 10-1 16,18-2-1-16,9 0-5 0,4 0-7 15,2-5-17-15,-5-10-69 16,-4-9-77-16,-9-20-140 16,-5-9-140-16</inkml:trace>
  <inkml:trace contextRef="#ctx0" brushRef="#br0" timeOffset="-118597.98">31009 17679 319 0,'0'0'256'16,"0"0"-45"-16,0 0 74 15,0 0-122-15,0 0-99 16,-91-48-25-16,68 71-25 16,-7 13-9-16,-3 10 5 15,5 6-4-15,1 1-2 0,8 1-4 16,5-1 0-1,4-6-35-15,10-2-45 0,0-19-162 16,25-22-250-16</inkml:trace>
  <inkml:trace contextRef="#ctx0" brushRef="#br0" timeOffset="-118409.98">31166 17623 1139 0,'0'0'124'0,"0"0"-69"15,0 0-14-15,0 0-13 16,0 0-11-16,-7 109 27 16,1-51-26-16,-2 2 0 15,1-2-18-15,1-6-5 0,3-8-27 16,3-13-76-16,10-21-148 16,19-10-452-16</inkml:trace>
  <inkml:trace contextRef="#ctx0" brushRef="#br0" timeOffset="-118251.56">31445 17469 896 0,'0'0'316'0,"0"0"-225"16,0 0 20-16,0 0-65 16,0 0-46-16,0 0-10 15,-21-3-68-15,15 25-39 16,2-1-285-16,2 1-225 0</inkml:trace>
  <inkml:trace contextRef="#ctx0" brushRef="#br0" timeOffset="-117869.53">31521 17570 855 0,'0'0'195'16,"0"0"-90"-16,0 0 51 16,0 0-98-16,0 0-43 15,0 0-8-15,-58-9-7 0,33 38 0 16,1 4-4-16,3 6 9 16,9 2-8-16,9-4 4 15,3 2-2-15,4-8-2 16,16-3-46-16,8-8-14 15,2-4-47-15,-1-8-27 16,-4-4-27-16,-7-3 106 16,-9 0 49-16,-6 5 5 15,-3 5 1-15,-3 8 3 16,-20 5 5-16,-8 5 6 16,-2 0-7-16,-3 0-4 15,5-5 1-15,6-2-7 0,4-8-25 16,10-14-85-1,11 0-188-15</inkml:trace>
  <inkml:trace contextRef="#ctx0" brushRef="#br0" timeOffset="-117661.49">31821 17363 1053 0,'0'0'109'16,"0"0"-67"-16,0 0 7 15,0 0-19-15,-6 73 3 16,-1-14-7-16,-4 5-15 0,-1 10 4 16,2-1-12-1,-5 4-1-15,1-2-2 0,1-5-18 16,3-4-63-16,5-16-172 16,5-21-370-16</inkml:trace>
  <inkml:trace contextRef="#ctx0" brushRef="#br0" timeOffset="-117210.29">31726 17827 343 0,'0'0'804'0,"0"0"-720"16,0 0 80-16,0 0-39 15,0 0-54-15,0 0-12 16,14-44-21-16,24 21-26 0,7-4-9 15,8 0-3-15,2 3 0 16,-3-1-4-16,-5 4 3 16,-10 5-1-16,-8 7 1 15,-9-1 1-15,-9 7 0 16,-5 0 0-16,-6 3 0 16,0 0 6-16,0 0-5 15,0 0 6-15,0 0 7 16,0 0 12-16,0 0 3 15,0-1 8-15,0 1-6 16,0-4 13-16,-4 4-18 16,2 0 7-16,0-3 0 15,-1 3-12-15,2 0-4 0,-2 0 3 16,0-3-13-16,0-4-7 16,-3-3 0-16,4-3 0 15,1 3 0-15,1-3 0 16,0 6 0-16,0-2-14 15,0 2-78-15,0 4-49 16,0-4-85-16,0 7-90 16,9-3-678-16</inkml:trace>
  <inkml:trace contextRef="#ctx0" brushRef="#br0" timeOffset="-116137.95">32427 18132 926 0,'0'0'175'16,"0"0"-160"-16,0 0 75 16,0 0-40-16,0 0-29 15,0 0-15-15,-47-13-6 16,47 9 16-16,0 4-14 16,0 0 9-16,0-5 8 15,8 4-10-15,7-10-1 0,3 2-3 16,1-7-4-1,-5 2 2-15,-4 2 5 0,-3-1-8 16,-5 2 7-16,-2 3-2 16,0 3 24-16,-6 5 1 15,-17 0 1-15,-5 0 11 16,-3 17-28-16,1 5-7 16,9 2 2-16,6 1-9 15,11-2 0-15,4-3 0 16,0-5-12-16,9-9 9 15,13-6-17-15,4 0 14 16,0 0 4-16,-2-6 2 0,-5-10 0 16,-8 2 3-1,-5-2-1-15,-6 1 8 0,0 6-10 16,-6 4 0-16,-19 5-3 16,-14 2-39-16,-10 27-50 15,-9 15-121-15,-2 4-396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56:49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32464 18017 0 0,'0'0'156'0,"0"0"-51"15,0 0-20-15,0 0 10 16,0 0-20-16,0 0-16 0,0 0 0 15,-10-17-1-15,10 17-31 16,0 0 2-16,-2 0-15 16,2 0-5-16,0 0-8 15,0 6-1-15,0-2 0 16,0-4-3-16,0 3-4 16,0-3-8-16,0 0-5 15,0 0 8-15,0 0 7 16,0 0 5-16,0 0 12 15,0-3 15-15,0-1-7 16,0 2 27-16,0 2 20 16,0 0-17-16,0 0-17 15,-8 11-26-15,1 8-5 0,0 1 2 16,4-3-4-16,3-2-2 16,0-6-8-16,0-1-20 15,0-5-28-15,10-3 21 16,2 0 3-16,2-5 26 15,2-10 8-15,-3-5 5 16,-4 1 7-16,-4 2 2 16,-5 4 8-16,0 2 17 15,0 8 5-15,-3 3-2 16,-11 0-25-16,-2 10-17 16,-5 12-13-16,2 5-31 15,4 1-49-15,6-3-25 16,4-1-75-16,5-5-121 15</inkml:trace>
  <inkml:trace contextRef="#ctx0" brushRef="#br0" timeOffset="1818.01">31958 18042 101 0,'0'0'71'15,"0"0"-20"-15,0 0-10 16,0 0-17 0,0 0-8-16,0 0 1 0,0 0 13 15,0-15 7-15,0 11-12 16,0-4 16-16,0 3-6 16,0-1-4-16,0 5 18 15,0-2-2-15,0 3-8 16,0 0-19-16,0 0-5 15,0 0-2-15,0 0-5 16,-4 3-7-16,-10 17 23 16,1 1-21-16,-5 1 7 15,4-5-2-15,-2-2-5 0,3-4-1 16,-5-1 13-16,1-3-1 16,-3-2 21-16,0 0-21 15,2-2 0-15,2-3 0 16,7 0-10-16,4 0 4 15,4 0-4-15,-1-10-4 16,1-10-6-16,1-16-52 16,0-6 21-16,0-2-23 15,7 2-107-15,-2 1-140 16</inkml:trace>
  <inkml:trace contextRef="#ctx0" brushRef="#br0" timeOffset="32852.11">29749 4170 4 0,'0'0'24'0,"0"0"26"15,0 0 25-15,0 0 13 16,30-89-35-16,-19 70-2 16,0 2-4-16,1 0 13 15,-4 3-4-15,1 1 2 16,-6 7 10-16,-2 0-20 16,-1 4 3-16,0 2 10 15,0 0-30-15,-6 0-4 16,-16 6-27-16,-9 26-16 0,-7 14 16 15,1 12 0 1,7-5 2-16,15-6-2 0,12-12 1 16,3-8-1-16,2-7 0 15,11-8 3-15,8-5-7 16,1-4 5-16,5-3-1 16,-4 0 6-16,-1-3-6 15,-7-8-1-15,-6 5-5 16,-5 1 3-16,-4 3 1 15,0 2 2-15,0 0-8 16,-7 7-31-16,-11 16 17 16,3 7 22-16,5 1 0 15,10-4 4-15,0-6-7 0,24-5 3 16,13-10-5 0,15-6 2-16,18 0-90 0,14-21-199 15</inkml:trace>
  <inkml:trace contextRef="#ctx0" brushRef="#br0" timeOffset="33153.75">30303 4257 6 0,'0'0'73'16,"0"0"24"-16,0 0 27 15,0 0 3-15,0 0-12 16,0 0-12-16,-6 0-18 16,6-2-1-16,0 2-4 15,0-2-53-15,14-4-2 16,19-3-17-16,17-3-8 15,11-2-136-15,9-3-32 16,-6-1-177-16</inkml:trace>
  <inkml:trace contextRef="#ctx0" brushRef="#br0" timeOffset="33533.51">30764 3931 455 0,'0'0'24'15,"0"0"114"-15,0 0 1 16,0 0 5-16,0 0-73 16,0 0-40-16,-53-17-31 15,35 36-7-15,-2 7 6 16,3 7-1-16,4 0 2 16,11-1-9-16,2-2-11 15,12-5 10-15,13-3-25 16,5-5 14-16,1-1 14 0,-1-3 0 15,-1-2 7 1,-7 0 3-16,-2 0-1 0,-10-3 2 16,-4 0-4-16,-6-2-3 15,0 3 2-15,-18 2 1 16,-13 1 4-16,-11-2-4 16,2-3 6-16,5-3 5 15,10-4 0-15,13 0-7 16,12-21 9-16,0-12-13 15,21-6-46-15,21-2-87 16,7 7-94-16,3 9-161 16</inkml:trace>
  <inkml:trace contextRef="#ctx0" brushRef="#br0" timeOffset="35926.75">29652 4913 19 0,'0'0'23'15,"0"0"3"-15,0 0-3 16,0 0-1-16,0 0 16 16,0 0-13-16,0 0 5 0,20-13 15 15,7 8 8 1,11-6 22-16,12 4 4 16,11-6-13-16,10-4-27 0,10 0-28 15,11-6 3-15,11-2-6 16,13-3-8-16,11-5 5 15,8 0-5-15,2-3-1 16,-6 2 0-16,-12 5 1 16,-16 2 0-16,-15 6 1 15,-19 4 0-15,-15 2 0 16,-14 4 0-16,-11 2-1 16,-9 6 8-16,-7-2 11 15,-5 4 10-15,-5 1-7 16,-2 0-4-16,-1 0-1 15,0 0-2-15,0 0-13 0,0 0 13 16,0 0-14 0,0 0 4-16,0 0-5 0,0 0 1 15,0 0-3-15,0 0 2 16,0 0 0-16,0 0 3 16,0 0-3-16,0 0 0 15,0 0-2-15,0 0 6 16,0 0-4-16,0 0 0 15,0 0 2-15,0 0-4 16,0 0 4-16,0 0-2 16,0 0 0-16,0 0 0 15,0 0 0-15,0 0 0 16,0 0 0-16,0 0-2 0,0 0 6 16,0 0-4-1,0 0 0-15,0 0 0 0,0 0 1 16,0 0-1-16,0 0-1 15,0 0 1-15,0 0 1 16,0 0 1-16,0 0-2 16,0 0 2-16,0 0-6 15,2 0 4-15,-2 0 0 16,0 0 1-16,0 0 0 16,0 0 2-16,0 0-3 15,0 0 0-15,0 0-3 16,0 0 3-16,0 0 0 0,0 0 0 15,0 0 0 1,0 0 0-16,0 0 0 0,0 0 2 16,0 0-2-16,0 0 0 15,0 0-2-15,0 0 1 16,0 0 0-16,0 0 0 16,0 0 1-16,0 0 0 15,0 0 0-15,0 0 0 16,0 0 0-16,0 0 1 15,0 0-1-15,0 0 2 16,0 0-5-16,0 0 8 16,0 0-5-16,0 0 0 15,0 0 0-15,0 0-3 16,0 0 4-16,0 0-2 0,0 0 1 16,0 0 0-16,0 0-3 15,0 0 3-15,0 0 0 16,0 0-1-16,0 0-1 15,0 0-8-15,0 0-24 16,0 0-38-16,0 0-18 16,-9 0-119-16,-10 6 13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54:21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4483 2658 22 0,'0'0'45'16,"0"0"10"-16,0 0 40 15,0 0-20-15,0 0-28 16,0 0-3-16,0 0 42 16,0 7-33-16,0-7 27 15,0 0 19-15,0 0-24 16,0 0-25-16,0 0 13 15,0 0-26-15,0 0-20 16,0 0-7-16,0 0-3 0,0 0 11 16,0-2-12-16,3-6 7 15,8-3 31-15,2-4 20 16,1-2-23-16,-5 0-21 16,-6 1-9-16,-3 1 36 15,0 0-34-15,0 5-3 16,-12 2 13-16,-9 4-5 15,-2 4-9-15,-8 0-9 16,-3 7 0-16,1 18-6 16,5 11 5-16,11 6 1 15,11-2 0-15,6-3-2 16,0-2-1-16,17-7 0 0,2-5 3 16,2-1 1-16,-3-5-1 15,-5-6 0-15,-1-2 2 16,-6-4-1-16,-4-3 3 15,-2 1-4-15,0 2 0 16,0 5-2-16,0 8 4 16,0 8 1-16,0 6 4 15,0 0-4-15,0-1 5 16,0-2-8-16,-3-5 0 16,1-4 3-16,-4-6-3 15,0 0 0-15,-4-4 6 16,-7-3 3-16,-8-2 3 0,-11-5-1 15,-10 0-10-15,-9 0 4 16,4-16-5-16,-1-4-3 16,10 3-1-16,12 1-5 15,11 6 6-15,13 5-13 16,6 0-35-16,30-2-156 16,22-6-409-16</inkml:trace>
  <inkml:trace contextRef="#ctx0" brushRef="#br0" timeOffset="647.72">4370 2830 238 0,'0'0'30'16,"0"0"139"-16,0 0-34 16,0 0-30-16,0 0-25 15,0 0-23-15,-24-20 1 16,24 20-40-16,0-1-10 16,0 0-3-16,0 1-2 15,0-2 0-15,0 1-3 16,0-4 0-16,0-6 6 15,0-6-6-15,0-11-26 16,5-9-32-16,2-2-36 16,2 5-27-16,3 9-74 15,4 11 102-15,-5 7 2 16,2 6-47-16,-10-1 61 0,0 2 77 16,-3 0 33-16,0 0 67 15,0 0 19-15,0 0-31 16,-6 0 25-16,-1 0-15 15,1 0-40-15,3 0 10 16,0 0-7-16,0 0-11 16,3 0-32-16,0 0-11 15,0 0-7-15,0 0-17 16,0 0-63-16,3-4-96 16,9-6-14-16,7 0 157 15,-1-4-84-15,-3 1-45 16</inkml:trace>
  <inkml:trace contextRef="#ctx0" brushRef="#br0" timeOffset="1260.23">4179 2735 441 0,'0'0'46'0,"0"0"176"16,0 0-58-16,0 0-19 0,0 0-15 15,0 0-34-15,-68-25-50 16,68 24-10-16,0-2-13 15,0 1-15-15,8-6-5 16,15-3-3-16,11 1 0 16,8 2 16-16,-5 6-16 15,-4 2 0-15,-9 5-3 16,-5 19-2-16,-5 11 4 16,-11 12-5-16,-3 4 6 15,-11 5 10-15,-20 0-8 16,-5-3 1-16,-1-10 3 15,11-14-5-15,7-13 3 0,10-12 2 16,9-4-5-16,0-5 4 16,23-27 3-16,18-17-5 15,14-18-1-15,5-12 2 16,-3-10-8-16,-2 1 4 16,-6 10 0-16,-16 20 4 15,-9 27-1-15,-15 19-3 16,-9 12 0-16,0 0-1 15,-14 31-1-15,-14 18 1 16,-9 23 2-16,7 12 8 16,9 2-8-16,8 1 2 15,13-9-3-15,0-8-3 16,31-13 0-16,23-18-63 0,20-20-65 16,17-19-170-1,6-26-260-15</inkml:trace>
  <inkml:trace contextRef="#ctx0" brushRef="#br0" timeOffset="1649.26">4938 3003 665 0,'0'0'43'16,"0"0"211"-16,0 0-143 15,0 0-57-15,0 0-38 16,0 0-6-16,51-16 45 0,-11 4-47 15,-4 5-3 1,-6 7-1-16,-5 0-4 0,-5 17-9 16,-7 10 7-16,-10 4-7 15,-3 3 9-15,0-1 0 16,-6-5 0-16,-4-12 3 16,4-8-2-16,6-7 2 15,0-1 9-15,0-11-2 16,0-21 4-16,13-15-10 15,5-9-4-15,6-1 8 16,1 9-6-16,-5 16 3 16,-4 14-5-16,2 15 0 15,-3 6-2-15,1 26-10 16,-1 14 9-16,0 10-4 16,-3 3-2-16,-6 4-33 15,0-3-98-15,-3-4-110 0,3-10-109 16</inkml:trace>
  <inkml:trace contextRef="#ctx0" brushRef="#br0" timeOffset="1838.77">5686 2853 1210 0,'0'0'76'15,"0"0"55"-15,0 0-58 16,0 0-49-16,0 0-24 15,0 0-3-15,58-15 0 0,3 7-38 16,5-2-73-16,-1 8-116 16,-14 2-196-16,-18 0-89 15</inkml:trace>
  <inkml:trace contextRef="#ctx0" brushRef="#br0" timeOffset="1972.45">5802 3084 555 0,'0'0'220'15,"0"0"39"-15,0 0-123 16,0 0-123-16,0 0 8 16,149-17-12-16,-9-17-9 15,20-2-220-15,4-3-341 16</inkml:trace>
  <inkml:trace contextRef="#ctx0" brushRef="#br0" timeOffset="2213.17">7689 2140 663 0,'0'0'533'16,"0"0"-470"-16,0 0 82 15,0 0-43-15,0 0-81 16,0 0-21-16,-21 49-17 15,30 14 17-15,-3 19-1 0,-6 17-4 16,0 7-43-16,0-1-94 16,0-16-261-16,0-26-341 15</inkml:trace>
  <inkml:trace contextRef="#ctx0" brushRef="#br0" timeOffset="2423.58">7343 2955 890 0,'0'0'148'15,"0"0"-74"-15,0 0-5 0,86 5 61 16,19-5-7 0,29 0-71-16,14-12-37 15,5-5-15-15,-8 0 0 16,-11 1-27-16,-20 6-91 0,-31 7-124 15,-40 3-245-15</inkml:trace>
  <inkml:trace contextRef="#ctx0" brushRef="#br0" timeOffset="2849.51">7520 3433 896 0,'0'0'29'0,"0"0"133"16,0 0-111-16,0 0-32 15,0 0-19-15,0 0 0 16,66-25 1-16,-41 25-1 16,5 15-6-16,-7 15 2 15,-4 5-1-15,-6 3-3 16,-7-1-23-16,-3-8-7 15,-3-7 1-15,0-10 23 16,0-6 4-16,0-6 10 16,0 0 34-16,0-7 75 15,0-19-28-15,0-13-63 16,3-11 19-16,14-1-20 0,2 6 10 16,2 15 14-1,-3 13-37-15,3 12-4 0,4 5 0 16,-1 15-8-16,4 17 7 15,-5 10-7-15,-4 7-18 16,-7 1-15-16,-12 1-26 16,0-4-74-16,0-8-142 15,0-16-14-15,0-16-166 16</inkml:trace>
  <inkml:trace contextRef="#ctx0" brushRef="#br0" timeOffset="3607.58">8171 3394 454 0,'0'0'45'0,"0"0"133"16,0 0-34-1,0 0 28-15,0 0-46 0,0 0-24 16,-8-20-36-16,8 20-35 16,0 0 7-16,0 0-19 15,0-2-4-15,30-6-7 16,15-6-3-16,16-2-1 16,9 1-4-16,-9 0-4 15,-6 5-8-15,-16 2-50 16,-15 4 2-16,-12 4-2 15,-12 0-59-15,0 0-55 16,-24 0-40-16,-7 3 48 16,-5 4 103-16,-3-2 65 15,6 2 0-15,5-2 51 16,1 2 38-16,8 0 22 0,7 3-12 16,0 4 9-16,9 6-25 15,0 5-25-15,3 8-25 16,0 1 11-16,6 3-16 15,4-3-7-15,-2-2-21 16,-2-10 2-16,3-5-5 16,-5-6-91-16,5-11-126 15,5 0-7-15,2-17 44 16,6-14-85-16</inkml:trace>
  <inkml:trace contextRef="#ctx0" brushRef="#br0" timeOffset="3742.37">8472 3361 166 0,'0'0'211'0,"0"0"63"15,0 0 44-15,0 0-104 16,0 0-100-16,0 0-47 0,9-16-52 16,6 46-13-16,0 12 6 15,1 12-8-15,-2 9 0 16,-11 2-77-16,-3-1-431 16</inkml:trace>
  <inkml:trace contextRef="#ctx0" brushRef="#br0" timeOffset="4545.92">4837 5332 500 0,'0'0'18'0,"0"0"150"0,0 0-25 16,0 0-8-16,0 0-103 15,0 0-32-15,-33-12-11 16,33 41 11-16,12 8 6 15,9-2 0-15,0-3 5 16,1-10-5-16,2-6-1 16,-3-11-3-16,0-5-2 15,1-5 5-15,1-19 15 16,-4-2-7-16,-3 1 8 16,-7 1 45-16,-7 7 18 15,-2 10-11-15,0 5-28 16,0 2-10-16,0 0-28 15,0 9-7-15,-8 18-11 16,1 12 9-16,4 9 2 0,3 1-1 16,-3-1 1-16,-3-2 0 15,-6-5 3-15,-9-5-1 16,-9-4-2-16,-13-5 11 16,-12-6-3-16,-8-8-4 15,2-10-4-15,9-3-21 16,13-9-32-16,21-16-80 15,18-5-324-15</inkml:trace>
  <inkml:trace contextRef="#ctx0" brushRef="#br0" timeOffset="4704.13">5208 5752 387 0,'0'0'0'16,"0"0"-139"-16</inkml:trace>
  <inkml:trace contextRef="#ctx0" brushRef="#br0" timeOffset="5535.92">4940 5373 432 0,'0'0'10'16,"-40"94"15"-16,23-33 33 15,4-1-29-15,7-2 6 16,6-9 4-16,0-11-2 16,6-16-25-16,16-9-12 15,2-13 0-15,7-1 20 16,2-25 9-16,0-13 0 15,-3-4-17-15,-11-3 0 16,-13 1 51-16,-6 2 37 16,-3 4 2-16,-19 11-31 15,-2 12-32-15,0 16 20 0,-10 8-56 16,1 31 3 0,2 12-6-16,4 5 0 0,18-3 0 15,9-7-1 1,0-11-4-16,19-11-1 0,5-11 4 15,0-9-3-15,3-4 5 16,-2-8 0-16,-4-17 1 16,-6-9 12-16,-5-4-5 15,-10-5 2-15,0-6 3 16,-22 6-4-16,-5 8 3 16,-3 15-12-16,2 20-13 15,-5 8-5-15,5 31-80 0,4 9-151 16,15-2-134-1</inkml:trace>
  <inkml:trace contextRef="#ctx0" brushRef="#br0" timeOffset="6495.85">11973 2588 651 0,'0'0'103'0,"0"0"-14"16,0 0 60-16,0 0-71 16,0 0-48-16,0 0-1 0,-3 10-12 15,-3 6-7-15,-10 7 15 16,-4 3 28-16,-4-1-24 15,-1-7-15-15,3-6-9 16,8-7 2-16,2-5-1 16,9 0-1-16,-4-17 20 15,7-16-19-15,0-10 3 16,7 5-9-16,11 10-7 16,-4 15 5-16,2 13-2 15,-3 0-9-15,-1 20 4 16,3 15-1-16,-6 5 4 15,-9 3 3-15,0-6 0 0,0-11 0 16,0-6 1-16,-3-8 2 16,3-8 5-16,-3-4-5 15,3 0 7-15,0 0 8 16,0-11 16-16,0-17 18 16,3-16-47-16,9-8-2 15,1 4 11-15,-2 11-11 16,-2 17 0-16,-6 14-1 15,0 6-1-15,-3 20-3 16,4 25-19-16,-4 16 22 16,0 6 0-16,0 1 2 15,-13-3-3-15,-4-2-2 16,-2-2-83-16,3-8-183 0,6-18-248 16</inkml:trace>
  <inkml:trace contextRef="#ctx0" brushRef="#br0" timeOffset="6922.49">13603 2291 716 0,'0'0'53'0,"0"0"87"0,0 0 102 15,0 0-153 1,0 0-35-16,-28-89 2 0,20 72-20 16,-4 4 12-16,-4 8-21 15,-10 5-9-15,-11 18-11 16,-11 27-7-16,0 10-6 16,10 8 2-16,14-5 2 15,18-8-5-15,6-10-1 16,12-13-14-16,21-13-6 15,9-14 12-15,7-5 15 16,3-24-1-16,-4-7 2 16,-11-5 0-16,-12-2 6 15,-5 5-4-15,-11 10 5 16,-2 9-4-16,-7 14-3 16,0 5 0-16,0 15-13 0,-10 25-56 15,-2 15 34-15,4 17-26 16,5 4-107-16,3-4-179 15,11-8-246-15</inkml:trace>
  <inkml:trace contextRef="#ctx0" brushRef="#br0" timeOffset="7305.5">13834 2601 956 0,'0'0'94'0,"0"0"85"15,0 0-112-15,0 0-58 0,0 0-9 16,0 0-9-16,56-32 2 16,-1 22-19-16,0 5-63 15,-9 5-3-15,-7 0-23 16,-14 14 14-16,-13 10 43 16,-11 3 41-16,-1 0 12 15,0 0 4-15,-12-8 2 16,5-7 18-16,0-7 42 15,4-4 31-15,3-1 25 16,0-9 5-16,7-25-30 16,15-21-86-16,14-9 3 15,9 4-3-15,4 11-5 16,-6 24-1-16,-5 15-2 0,-8 10-1 16,-11 16-1-16,-10 22-5 15,-8 16 0-15,-1 10-32 16,-1 1-22-16,-11-2-55 15,9-8-148-15,3-18-190 16</inkml:trace>
  <inkml:trace contextRef="#ctx0" brushRef="#br0" timeOffset="7492.5">15007 2339 1146 0,'0'0'100'0,"0"0"26"15,0 0-26-15,0 0-44 16,0 0-56-16,0 0-4 16,88-15 3-16,-21 7-20 15,1-1-88-15,-11 4-111 16,-19 5-221-16,-19 0-172 16</inkml:trace>
  <inkml:trace contextRef="#ctx0" brushRef="#br0" timeOffset="7628.86">15114 2527 182 0,'0'0'362'16,"0"0"-173"-16,0 0 119 16,-82 38-113-16,82-38-115 15,27-1-59-15,28-18-21 16,30-3 0-16,21 0-38 16,18 0-208-16,16-2-366 0</inkml:trace>
  <inkml:trace contextRef="#ctx0" brushRef="#br0" timeOffset="7853.96">17306 1746 1138 0,'0'0'60'0,"0"0"131"16,0 0-80-16,0 0-40 15,0 0-71-15,0 0-5 0,-20 101 4 16,20-25 1-16,0 13-7 16,-15 5-39-16,-11 5-74 15,-8-7-83-15,-3-13-423 16</inkml:trace>
  <inkml:trace contextRef="#ctx0" brushRef="#br0" timeOffset="8069.54">16552 2610 924 0,'0'0'131'0,"0"0"67"16,0 0-54-16,0 0-96 16,0 0-43-16,111 7 37 0,45-7 12 15,26-5-47-15,22-10-7 16,5-6 0-16,-12 0-55 15,-14 0-61-15,-17 5-98 16,-38-1-221-16,-42 0-134 16</inkml:trace>
  <inkml:trace contextRef="#ctx0" brushRef="#br0" timeOffset="8505.7">16704 3042 1021 0,'0'0'24'16,"0"0"244"-16,0 0-183 15,-8-82-60-15,31 47-4 16,3 4-14-16,6 8 0 15,-2 15-7-15,-4 8-5 16,6 10 2-16,-11 25-14 16,-3 13-34-16,-9 9 6 15,-9-1 2-15,0-4-4 16,-27-4 16-16,-7-5-4 16,-14-6 25-16,-6-6 10 0,3-10 0 15,11-9 3-15,12-9 20 16,10-3 35-16,10-6-13 15,8-16-7-15,6-7-1 16,26 1-32-16,14 6-3 16,2 8 5-16,7 10-4 15,5 4-6-15,4 4-1 16,0 18-29-16,3 7-68 16,-3-3-247-16,-6-10-218 15</inkml:trace>
  <inkml:trace contextRef="#ctx0" brushRef="#br0" timeOffset="8918.83">17265 3021 881 0,'0'0'85'16,"0"0"131"-16,0 0-111 15,0 0-71-15,0 0-13 16,0 0-21-16,40-44-6 15,-3 44 6-15,5 0-5 16,-3 17-30-16,-6 7-3 16,-11 5-33-16,-10-2 13 15,-9 2 11-15,-3-5 24 16,0-6 8-16,-12-4 6 16,3-7 9-16,-1-4 5 15,4-3 22-15,0 0 49 0,2 0 12 16,4-17-35-16,0-15-15 15,10-14-31-15,15-3-3 16,11 4-4-16,-3 11-1 16,-2 14 0-16,-4 15-1 15,-10 5 1-15,-1 10 1 16,-3 21-7-16,-10 7 7 16,-2 7-4-16,1-3 4 15,-2-2-21-15,1-4-61 16,2-7-118-16,3-11-154 0,11-12-201 15</inkml:trace>
  <inkml:trace contextRef="#ctx0" brushRef="#br0" timeOffset="9099.31">17891 2926 888 0,'0'0'129'15,"0"0"143"-15,0 0-187 16,0 0-46-16,0 0-38 15,0 0-1-15,114-57 0 16,-56 47-56-16,-5 4-19 16,-9 3-81-16,-14 3-170 15,-24 0 76-15,-6 0-78 16</inkml:trace>
  <inkml:trace contextRef="#ctx0" brushRef="#br0" timeOffset="9270.27">17969 2863 288 0,'0'0'148'15,"0"0"103"-15,0 0-72 16,0 0-50-16,0 0-81 16,0 0-9-16,-36 102 37 15,33-52-36-15,0 2-12 16,-1-6-23-16,-2 0-5 16,3-9-21-16,3-9-138 15,0-14-146-15,6-14-102 16</inkml:trace>
  <inkml:trace contextRef="#ctx0" brushRef="#br0" timeOffset="9431.2">18167 2859 528 0,'0'0'218'0,"0"0"159"16,0 0-159-16,0 0-114 16,0 0-99-16,0 0-5 15,9 26-6-15,-8 31 0 16,1 10-16-16,-2 8-74 15,0 0-211-15,-5-5-344 16</inkml:trace>
  <inkml:trace contextRef="#ctx0" brushRef="#br0" timeOffset="10821.9">3378 2364 313 0,'0'0'37'15,"0"0"32"-15,0 0 100 16,0 0-86-16,0 0 54 0,87 23-29 15,-59-23 16 1,2-4-35-16,-5-9-47 0,-1-2-3 16,-12-2-22-16,-3 0-2 15,-9-2 21-15,-3 0-8 16,-22-1-25-16,-11 4-3 16,-3 10-4-16,-10 6 1 15,4 8-1-15,-1 28 3 16,7 13-1-16,20 17-3 15,16 5 3-15,3 0 1 16,25-6-2-16,11-7 0 16,7-9 3-16,-4-11 0 15,-6-8 3-15,-8-6-3 16,-10-5 2-16,-8-2-2 16,-7 3 2-16,0-1-3 0,-16 7 1 15,-8-2 0-15,-10 4 3 16,-2-7-1-16,-3-7 0 15,9-7 2-15,5-5-3 16,13-2 14-16,5 0-15 16,7 0 0-16,0 0 0 15,7 0-9-15,26 2 1 16,10 13 6-16,14 4 4 16,1 9 0-16,3 3-2 15,0 9 0-15,-4 5 11 16,-2 4-11-16,-4 5 1 15,-2 1-1-15,-4-2-8 0,1-5-42 16,-1-20-261-16,13-22-351 16</inkml:trace>
  <inkml:trace contextRef="#ctx0" brushRef="#br0" timeOffset="11416.48">5368 2239 531 0,'0'0'32'0,"0"0"136"16,0 0 0-16,0 0-28 15,0 0-29-15,0 0-55 16,-39-62 1-16,39 42-32 16,6-2-6-16,9 3-19 15,3 5-1-15,0 6-2 16,4 8 0-16,2 2-1 16,3 28-20-16,-5 14 14 15,-2 4-9-15,-7 3 12 16,-4-3 0-16,0-9-1 0,-6-6 8 15,0-13-14-15,-3-8 4 16,0-7 10-16,3-3 1 16,-2-2 3-16,-1 0 2 15,2 0-4-15,-2 0 15 16,0 0-6-16,0 0 19 16,0 0-3-16,0 0-13 15,0 3 0-15,-9 17-14 16,0 13 0-16,3 18-6 15,6 12 6-15,0 4-5 16,12 3 5-16,9-3 1 16,4-1-1-16,2-9-3 15,-3-5 3-15,-6-8 0 16,-9-8 0-16,-9-3 0 16,0-3 1-16,-12-5-1 0,-9-2-13 15,-4-8-61-15,2-5-104 16,-5-10-107-16,4 0-174 15</inkml:trace>
  <inkml:trace contextRef="#ctx0" brushRef="#br0" timeOffset="12022.09">6524 2135 51 0,'0'0'569'16,"0"0"-554"-16,0 0 153 15,0 0 9-15,0 0-127 16,73-89-34-16,-40 62 0 15,1 0 12-15,-3 2-11 16,-11 5 8-16,-7 4 11 16,-10 10-23-16,-3 3 59 15,-3 3-34-15,-22 0-38 16,-14 17-4-16,-7 20 4 0,7 18 2 16,6 15-2-1,14 11 0-15,10 11-3 0,9 3 8 16,9 3-5-16,19-1 0 15,8-1 0-15,10-1 0 16,2-4-1-16,-2-3 2 16,-4-4-1-16,-12-2 0 15,-14-4-4-15,-16-5 2 16,0-3 2-16,-22-2 0 16,-17-6 0-16,-4-4 2 15,-8-5 1-15,2-6-3 16,0-1-3-16,4-8 3 0,9-7 0 15,6-10-14 1,14-10 4-16,13-4-17 0,3-2-18 16,19 7-136-16,26 6 131 15,28 5 43-15,24 5-11 16,21 1 12-16,7-2-14 16,5 1-50-16,-6-3 58 15,-8-5-103-15,-8-9-225 16</inkml:trace>
  <inkml:trace contextRef="#ctx0" brushRef="#br0" timeOffset="12585.9">8566 2300 1089 0,'0'0'7'16,"0"0"74"-16,-48-96 34 16,48 61-93-16,0-8-5 15,18-1-16-15,12-1 0 16,3 8-1-16,-2 10 1 16,-4 10-10-16,-3 17 7 15,4 7-6-15,2 35-3 16,1 26 9-16,-7 19-4 15,-12 10 2-15,-9 4 4 0,-3-1 0 16,0-6 0-16,-6-11 0 16,0-13 2-16,3-15-1 15,3-17-2-15,0-11-3 16,6-10-3-16,9-10 4 16,0-7 0-16,10 0 3 15,2-17 0-15,-2 1 5 16,-2 3-5-16,-10 12 0 15,-7 1-7-15,-2 28 5 16,0 23-6-16,-4 14 8 16,0 12 13-16,-5 0 12 15,2-4-8-15,0 2 11 0,3 0-7 16,11 0-1-16,14-2-15 16,5-1-5-16,1-3 7 15,-1-9-4-15,-15-5-2 16,-10-11-1-16,-5-8-3 15,-11-2-2-15,-17-2-8 16,-8 1-6-16,-3-4-21 16,-4-2-78-16,-2-13-246 15</inkml:trace>
  <inkml:trace contextRef="#ctx0" brushRef="#br0" timeOffset="13663.88">12688 2353 577 0,'0'0'98'16,"0"0"-88"-16,0 0 100 15,45-73-57-15,-16 37-22 16,-2 2-18-16,-8-4-8 16,-7 1 19-16,-12-2 7 15,0 5 14-15,0 9 4 16,-6 10-7-16,-3 13 2 16,-7 2-40-16,-7 20 0 15,-6 21-4-15,6 13 0 16,4 7 0-16,8 0 4 0,9-7-4 15,2-5 0-15,2-10-1 16,15-7 2-16,-1-8 3 16,-4-7-3-16,-4-5-1 15,-1-7 1-15,-7-1-1 16,0 4-1-16,-14 4-14 16,-11 6 15-16,-15 6 18 15,1-1-12-15,-3-2-3 16,9-6 8-16,14-5 1 15,10-5-5-15,9-5-7 16,0 0-6-16,6 0 4 16,24 5 3-16,18 9-1 15,16 9 12-15,5 10-2 16,2 9 6-16,-2 8 6 16,-8 10-10-16,-6 5-10 0,-6 1-2 15,-10-3-46-15,-9-7-116 16,2-17-252-16,9-24-194 15</inkml:trace>
  <inkml:trace contextRef="#ctx0" brushRef="#br0" timeOffset="14182.45">14276 2046 711 0,'0'0'20'16,"0"0"104"-16,0 0-22 15,0 0-92-15,0 0 7 16,3-78 5-16,7 58 42 16,-1-3-13-16,12-6-35 15,4 0-13-15,11 0 1 16,3 2-8-16,0 8 2 15,1 12-13-15,-9 7 10 16,-8 9-2-16,-7 30-3 16,-13 12 2-16,-3 12-1 15,-3 4 9-15,-13-7 7 16,0-6-3-16,3-10 10 16,9-8-6-16,1-9 4 0,3-8-12 15,0-9 2-15,6-5 0 16,15-5 1-16,7 0 4 15,5-13 5-15,-3-8-10 16,-2 1 1-16,-12 6 5 16,-5 7-6-16,-8 4 6 15,-3 3 9-15,0 5 5 16,-3 26-20-16,-8 15-2 16,2 11 23-16,6 10-9 15,3 5-12-15,6 10 1 16,17 2-3-16,2 2-6 0,-4-7-73 15,-15-6-181-15,-6-15-294 16</inkml:trace>
  <inkml:trace contextRef="#ctx0" brushRef="#br0" timeOffset="15016.01">16247 1693 621 0,'0'0'154'0,"0"0"-100"16,0 0 160-16,0 0-160 16,53-95-44-16,-31 61-3 15,-2 5 0-15,-7 3 14 16,-10 9-17-16,0 7 5 15,-3 10 20-15,-3 5-29 16,-27 34-15-16,-9 19 15 16,-9 14 7-16,5 3 0 15,12 0-5-15,5-7 1 16,12-3 12-16,8-2-14 0,6-3-1 16,3-4 0-16,16 0 3 15,8 0 1-15,-5 2 1 16,1-2-2-16,-9 2 2 15,-9-4-5-15,-5 5 3 16,-5 2-3-16,-18 0 1 16,-10-4 2-16,-7-5-3 15,-4-12 3-15,1-6 0 16,1-12 0-16,8-7 1 16,12-10 0-16,4-5 2 15,9 0 1-15,7-15-7 16,2-2-6-16,0 3 4 0,23 7-14 15,6 7 12-15,16 4-2 16,8 27 6-16,8 17 2 16,1 20 0-16,4 11-2 15,-5 7 2-15,-7 1 2 16,1-5-4-16,2-5-32 16,-2-14-113-16,4-21-201 15,18-29-300-15</inkml:trace>
  <inkml:trace contextRef="#ctx0" brushRef="#br0" timeOffset="15553.38">18626 1898 1064 0,'0'0'21'0,"0"0"7"15,0 0 130-15,-43-99-123 16,45 60-6-16,22-4-29 16,5-5-2-16,7 5 1 15,2 6-16-15,-1 12 16 16,-6 16-28-16,-3 10 15 16,1 41-5-16,-13 26-24 15,-5 19 41-15,-7 8-1 16,-4-4 4-16,-7-10-6 15,-11-12 3-15,-2-10 1 0,4-13-1 16,3-13-1 0,5-13 3-16,5-10-1 0,3-7-1 15,0-3-6-15,0 0-2 16,0 0 10-16,0 0 15 16,0 0-5-16,0 0-7 15,0 0-3-15,0 28 5 16,0 18-5-16,-10 19 21 15,-2 9-8-15,3 2 14 16,3 1 7-16,-2-4-11 16,7-3-4-16,1-4-6 15,0-1 8-15,0 2-15 0,0-3-3 16,0-8 2-16,0-6-3 16,-3-8-2-16,-18-5 0 15,-6-4 0-15,-8-2-2 16,-7-1-16-16,-15-2-50 15,-9-9-137-15,1-19-364 16</inkml:trace>
  <inkml:trace contextRef="#ctx0" brushRef="#br0" timeOffset="16199.92">22441 1827 677 0,'0'0'106'0,"0"0"226"16,0 0-176-16,0 0-78 15,0 0-53-15,0 0-25 16,0-3-13-16,0 60 1 16,0 18 12-16,0 9 0 15,-3-3 6-15,-5-9-5 16,3-11-1-16,1-22 0 16,2-18 2-16,2-13-1 15,0-8-1-15,0 0 0 16,0-1 17-16,11-23-10 15,6-13 5-15,6-4-12 0,4 4 1 16,5 10-1-16,0 17-22 16,6 10-23-16,5 3-14 15,-6 23-3-15,-7 8-30 16,-12 4 15-16,-15-1 27 16,-3-3-3-16,-24-2 38 15,-13-4 15-15,-9-1 0 16,-6-8 16-16,5-5-7 15,11-10-9-15,15-4-8 16,21-15-111-16,5-12-166 16,36-5-218-16</inkml:trace>
  <inkml:trace contextRef="#ctx0" brushRef="#br0" timeOffset="16597.91">23009 2273 513 0,'0'0'56'0,"0"0"89"15,0 0 7-15,0 0-46 16,0 0-10-16,0 0-58 16,-54-16 16-16,62 14-27 15,15 1-26-15,12 1 9 16,6 0-8-16,-3 0-2 16,-5 10-3-16,-13 6 3 15,-8 1-1-15,-6 2-5 16,-6-3-1-16,0 0 4 0,-3-1 0 15,-9-3 0-15,3-5 2 16,4-3 1-16,3-3 5 16,2-1-1-16,0 0 2 15,15-15-4-15,12-16 5 16,12-9-7-16,6 2-2 16,-3 9-1-16,-4 8-1 15,-8 13 8-15,-8 7-6 16,-10 1 2-16,-3 14-6 15,-2 17 6-15,-7 8-7 16,0 3 0-16,0 1-49 16,0-2-107-16,6-3-63 15,9-9-107-15,14-14-43 16</inkml:trace>
  <inkml:trace contextRef="#ctx0" brushRef="#br0" timeOffset="16773.89">24041 2230 1016 0,'0'0'48'16,"0"0"157"-16,0 0-90 15,0 0-98-15,0 0-17 16,0 0-7-16,118-51-55 16,-62 43-49-16,-5 6-94 15,-3 0-101-15,-14 2-123 16</inkml:trace>
  <inkml:trace contextRef="#ctx0" brushRef="#br0" timeOffset="16923.43">24030 2404 488 0,'0'0'130'0,"0"0"138"16,0 0-141-16,0 0-94 15,0 0-25-15,116-7-8 16,-11-10-94-16,21-7-124 15,15-6-292-15</inkml:trace>
  <inkml:trace contextRef="#ctx0" brushRef="#br0" timeOffset="18607.58">22211 1978 355 0,'0'0'4'15,"0"0"97"-15,0 0-10 16,0 0-29-16,0 0 10 16,0 0 7-16,3-22 49 15,13 3-68-15,7-8-15 16,-7-2-14-16,-4-2-15 16,-6 2 0-16,-6-3-4 15,0 6 9-15,-12 4 22 16,-14 3-21-16,-3 13 12 15,-3 6-34-15,-4 11-2 0,4 31-1 16,-5 15 1-16,12 11-1 16,12 1 2-16,13-5 1 15,0-4 1-15,12-9-1 16,6-8-1-16,0-9-5 16,-5-3 12-16,-2-4-6 15,-11-3 1-15,0 0 4 16,0 0-2-16,-24 1-2 15,-8 2 3-15,-11 2 11 16,-1-4-3-16,-9-3-5 16,0-2 6-16,6-5-10 15,7-5 14-15,13-3-15 0,12-6-2 16,11-1 3-16,4 0-3 16,14-3-7-16,26-8 2 15,21 7 5-15,17 4 4 16,9 19-4-16,1 27 0 15,-1 15-1-15,-7 6 0 16,-10-2 1-16,-10-1-2 16,-9-10-39-16,-8-4-39 15,-1-14-121-15,10-21-84 16,15-15-65-16</inkml:trace>
  <inkml:trace contextRef="#ctx0" brushRef="#br0" timeOffset="19147.5">23637 2012 355 0,'0'0'746'16,"0"0"-716"-16,0 0 140 16,0 0-113-16,0 0-10 15,-72-75-14-15,71 50-32 16,1-6-1-16,0-8 7 15,4 0-4-15,14 4-6 16,4 5 2-16,-1 11-15 16,0 7 13-16,-3 12-24 0,-1 0 17 15,-7 32-6 1,-6 20 15-16,-4 9 1 16,0 5 1-16,-10-4 4 0,-5-11-6 15,2-9 1-15,4-13 0 16,4-10 3-16,4-9-3 15,1-6 0-15,0-4-4 16,0 0 2-16,0 0 2 16,0 0 2-16,0 0 7 15,0 0 6-15,0 0-7 16,0 0-1-16,0 0-3 16,0 0-1-16,0 7-6 15,0 17-13-15,0 11 13 16,4 15 3-16,7 6 3 15,-1 0-1-15,-4 4-1 0,-5 1 0 16,-1-3 4-16,0-3-5 16,-12-9 0-16,-8-9 1 15,-6-5 0-15,-3-6-1 16,-7-9 0-16,3-5-29 16,4-10-12-16,10-2-42 15,19-19-84-15,12-25-428 16</inkml:trace>
  <inkml:trace contextRef="#ctx0" brushRef="#br0" timeOffset="19523">26149 1405 657 0,'0'0'49'0,"0"0"253"16,0 0-126-16,0 0-77 15,0 0-21-15,0 0-30 16,13-52-10-16,-13 52-18 0,0 0-10 15,0 0 6-15,0 0-15 16,0 0-2-16,0 6-2 16,0 23-11-16,0 14 13 15,0 20-8-15,0 7 18 16,3 1-14-16,-2-1 5 16,-1-2-53-16,0-3-90 15,-10-9-201-15,-17-16-83 16</inkml:trace>
  <inkml:trace contextRef="#ctx0" brushRef="#br0" timeOffset="19807.77">25550 2208 634 0,'0'0'196'15,"0"0"-54"-15,0 0 115 16,0 0-189-16,0 0-31 15,0 0-24-15,41 16-11 16,76-16 80-16,43-16-29 16,27-8-27-16,12-1-13 15,9 4-11-15,-5 9 4 16,-16-2-1-16,-27 3-3 16,-36 2-2-16,-39-3-7 15,-40 6-31-15,-26 2-22 16,-19 4-31-16,-16 0-48 15,-29 17-87-15,-21 7-96 0,-19 0-79 16</inkml:trace>
  <inkml:trace contextRef="#ctx0" brushRef="#br0" timeOffset="20931.75">25958 2597 379 0,'0'0'271'0,"0"0"-250"15,0 0 76-15,0 0-11 0,0 0-72 16,0 0-5-16,-26-10 22 16,53-4-6-16,6 2 10 15,-3 2-17-15,-6 7-17 16,-11 3-1-16,-3 3-2 15,-8 24-8-15,-2 12-3 16,-18 9 13-16,-19 8 4 16,-8 0 8-16,-9-3 0 15,2-5 27-15,7-9 4 16,11-10-2-16,16-12 3 16,11-10-38-16,7-5-6 15,12-2-15-15,31-2 15 16,25-20 12-16,15-7-12 15,3-2-206-15,-7-1-148 16,-15 1-65-16</inkml:trace>
  <inkml:trace contextRef="#ctx0" brushRef="#br0" timeOffset="21302.75">26183 2684 347 0,'0'0'255'0,"0"0"-126"15,0 0 172-15,0 0-151 16,0 0-41-16,0 0-52 15,-70-26-37-15,70 25-20 16,1 1-5-16,19 0-9 16,6 0 9-16,9 6 0 0,1 11-46 15,-7 2-4-15,-6 5 7 16,-13 2-31-16,-8-1 21 16,-2 1 36-16,-8-3 13 15,-9-4 9-15,1-5 2 16,6-7 0-16,3-2 11 15,7-5-1-15,0 0 49 16,0-16 27-16,16-18-26 16,11-13-60-16,6-5-2 15,2 6 3-15,-6 10 4 16,-6 16-7-16,-10 10-4 16,-6 10 3-16,-1 16-15 15,-6 24-15-15,0 9-14 16,0 6-40-16,0-2-110 15,-6-4-24-15,0-11-158 0</inkml:trace>
  <inkml:trace contextRef="#ctx0" brushRef="#br0" timeOffset="21472.2">26548 2776 581 0,'0'0'175'0,"0"0"165"16,0 0-196-16,0 0-90 15,0 0-34-15,0 0-20 16,66-26-7-16,-23 14-28 16,5 1-103-16,-2 0-150 15,-7-1-50-15,-17 0-4 0</inkml:trace>
  <inkml:trace contextRef="#ctx0" brushRef="#br0" timeOffset="21653.68">26651 2673 448 0,'0'0'137'15,"0"0"221"-15,0 0-182 16,0 0-64-16,0 0-72 16,0 0-26-16,-10 33-11 15,10 8 2-15,0 8 5 16,0 1-7-16,-2-1-3 16,-7 0-13-16,3-8-89 15,3-9-218-15,3-16-49 16,0-16-126-16</inkml:trace>
  <inkml:trace contextRef="#ctx0" brushRef="#br0" timeOffset="21821.12">26863 2638 797 0,'0'0'195'16,"0"0"87"-16,0 0-206 16,0 0-73-16,0 0-1 15,0 0-4-15,1 104 2 16,-1-50-2-16,5 0-1 15,7 1-36-15,0-5-49 16,-2-13-315-16,5-24-198 16</inkml:trace>
  <inkml:trace contextRef="#ctx0" brushRef="#br0" timeOffset="22027.68">27100 2556 1156 0,'0'0'59'15,"0"0"121"-15,0 0-113 16,0 0-36-16,0 0-10 16,0 0-16-16,63 54-5 15,-24-13 0-15,-8 13-3 16,-15 7-1-16,-16 9-81 16,-22 6-14-16,-41 0 5 15,-29 0-95-15,-29-10-114 16,-19-18-152-16</inkml:trace>
  <inkml:trace contextRef="#ctx0" brushRef="#br0" timeOffset="22251.8">25562 2571 301 0,'0'0'395'15,"0"0"-138"-15,0 0 23 16,0 0-215-16,0 0-15 15,-98-7-29-15,52 66-18 16,1 17 23-16,12 11-26 16,18 8 11-16,15 2-3 15,20 2-7-15,32-5-2 0,24-19-2 16,30-24-100-16,26-32-104 16,31-22-242-16</inkml:trace>
  <inkml:trace contextRef="#ctx0" brushRef="#br0" timeOffset="22658.21">27484 2562 831 0,'0'0'12'0,"0"0"270"15,0 0-211-15,0 0-7 16,0 0-42-16,0 0-22 0,1-17 0 15,17 17-2 1,9 0-33-16,6 11-63 0,-1 11-93 16,-2 3-10-16,-11-1 43 15,-11 0 42-15,-8-4 50 16,0-6 66-16,-5-5 11 16,-2-2 95-16,1-7 26 15,5 0 39-15,1 0 38 16,0-7-33-16,8-22-73 15,14-9-62-15,10-8-39 16,7 7 2-16,-2 11-4 16,-4 12 2-16,-8 16-6 0,-6 0 2 15,-9 22-20-15,-7 22-13 16,-3 11-3-16,-3 3 10 16,-12 0-3-16,1-4-50 15,1-5-58-15,7-13-168 16,6-15-52-16</inkml:trace>
  <inkml:trace contextRef="#ctx0" brushRef="#br0" timeOffset="22844.38">28164 2479 524 0,'0'0'457'15,"0"0"-303"-15,0 0 4 16,0 0-146-16,0 0 2 15,0 0-12-15,86-10-2 0,-20 5 0 16,-2 0-17-16,-7-1-84 16,-14 3-146-16,-18-2-40 15,-19 1-84-15</inkml:trace>
  <inkml:trace contextRef="#ctx0" brushRef="#br0" timeOffset="23019.25">28241 2459 153 0,'0'0'149'0,"0"0"58"15,0 0-47-15,0 0-38 16,0 0 8-16,-79 47-61 16,73-14-19-16,2 7 10 15,2 8-7-15,1 0-24 0,-1-2-28 16,1-1-2-16,-1-12-45 16,2-10-199-16,0-15-60 15,8-8-117-15</inkml:trace>
  <inkml:trace contextRef="#ctx0" brushRef="#br0" timeOffset="23168.12">28347 2420 690 0,'0'0'266'16,"0"0"-53"-16,0 0-195 16,0 0-16-16,5 98-4 15,-5-28 4-15,0 9-8 16,-3 3-31-16,-24-4-256 0,-14-5-272 15</inkml:trace>
  <inkml:trace contextRef="#ctx0" brushRef="#br0" timeOffset="23887.7">25227 1627 103 0,'0'0'702'16,"0"0"-572"-16,0 0 74 15,0 0-143-15,0 0-30 16,0 0 1-16,55-46-26 16,-27 21 0-16,-3-3 3 15,-5-5-6-15,-5-3 0 0,-11 3 3 16,-4 4 0-1,0 6-4-15,-9 10 7 0,-13 13-9 16,-12 9-6-16,-8 35-1 16,-3 24 4-16,-1 14 3 15,9 1 0-15,7 4 3 16,9-5-5-16,11 0 7 16,10 1-6-16,0-1 1 15,6 4 0-15,10-5-1 16,-2-3 1-16,-6-6 1 15,-5-4 2-15,-3-4-3 16,0-5 7-16,-11-4-7 16,-9-8 0-16,-2-10-3 15,-2-9 3-15,2-6 1 16,6-13-1-16,7-4 0 0,4-5 10 16,2 0-5-16,3-2-5 15,0-4-12-15,0-1 12 16,4 5-6-16,23 2-6 15,10 27 7-15,11 24-4 16,4 23 12-16,-1 15-4 16,-6 9 2-16,-5 1-2 15,-7-3-3-15,-5-9 3 16,-1-11-7-16,4-13-12 16,21-24-76-16,32-24-5 15,35-15-263-15</inkml:trace>
  <inkml:trace contextRef="#ctx0" brushRef="#br0" timeOffset="24464.97">28604 1451 695 0,'0'0'16'15,"0"0"3"-15,0 0 77 16,0 0 10-16,0 0 47 16,-84-82-68-16,81 60-15 0,3-5-26 15,7-4-19 1,20 1-19-16,12-2-6 0,8 7-1 16,6 8-1-16,-1 12-8 15,-5 5-1-15,-10 22 5 16,-13 19 3-16,-9 14-1 15,-8 11 8-15,-5 9-2 16,-2 1-1-16,0-1 1 16,0-6 3-16,0-6-5 15,0-5 0-15,0-5 2 16,3-9-2-16,8-12-3 16,2-10 0-16,4-6-3 15,6-10-1-15,10-6-5 16,10-6 12-16,2-19-1 15,1-9 7-15,-9 1-6 0,-13 9 5 16,-12 12 3-16,-10 7 18 16,-2 5 16-16,0 0-6 15,0 2-18-15,-17 29-18 16,-11 18 0-16,-7 21 16 16,4 12-8-16,10 5 7 15,11 2-12-15,7 1 6 16,3-2-6-16,0-4-3 15,0-5-2-15,0-6 0 16,-9-7-35-16,-16-13-65 16,-16-5-73-16,-15-11-173 15,-16-10-135-15</inkml:trace>
  <inkml:trace contextRef="#ctx0" brushRef="#br0" timeOffset="31596.26">7859 6575 207 0,'0'0'6'15,"0"0"50"-15,0 0 25 16,0 0-52-16,0 0-14 15,0 0-9-15,0 0-6 16,-3 0 0-16,3 0-3 16,0 3-2-16,0 1-38 15,0 2-63-15,-3 1-1 16</inkml:trace>
  <inkml:trace contextRef="#ctx0" brushRef="#br0" timeOffset="32346.28">8275 6182 478 0,'0'0'13'0,"0"0"83"16,0 0 47-16,0 0 6 16,0 0-37-16,0 0-31 15,-57-69-10-15,59 57-31 16,23-3-18-16,11-1-15 15,6 5-7-15,4 5 3 16,-4 6-1-16,-8 0-2 16,-13 12-7-16,-9 9 2 15,-9 6-24-15,-3 6 11 16,-21 7 0-16,-9-1 13 16,-6-1 0-16,4-8 7 15,12-9-2-15,7-8 7 0,7-7-7 16,6-6-4-16,0 0 0 15,13-19 7 1,20-17-14-16,12-10 11 0,4-8 0 16,-4-1 5-16,-5 9-2 15,-13 10 3-15,-6 12 0 16,-15 10 14-16,-3 8 12 16,-3 6-8-16,0 0-14 15,-12 20-1-15,-9 16-9 16,-3 6 7-16,3 4 4 15,12 4-10-15,9 3 2 16,0 0-3-16,15-3-6 16,21-8-35-16,16-15-127 15,8-20-196-15,4-7-126 16</inkml:trace>
  <inkml:trace contextRef="#ctx0" brushRef="#br0" timeOffset="32792.46">8885 6397 694 0,'0'0'48'0,"0"0"109"16,0 0-93-16,0 0 1 15,0 0-65-15,0 0-14 16,-3 0-19-16,18 0 33 0,6 0 14 15,4 5-14 1,-2 9-4-16,-7 7-4 0,-4 4-23 16,-6 4-2-16,-6 0 20 15,0-2-16-15,0-6 5 16,-9-4 21-16,3-7 3 16,0-7 0-16,6 0 24 15,0-3 42-15,0 0 10 16,0-23-26-16,6-10-14 15,15-16-36-15,3-5 0 16,6-1 10-16,-2 11-10 16,-4 8 0-16,-5 17 4 15,-8 13 12-15,-5 6-9 0,1 14-7 16,-1 21 0-16,-3 15 0 16,0 6 0-16,0 3-8 15,0 1-36-15,0-5-126 16,5-10-35-16,5-14-183 15</inkml:trace>
  <inkml:trace contextRef="#ctx0" brushRef="#br0" timeOffset="33681.1">9989 6162 439 0,'0'0'13'0,"0"0"55"16,0 0 129-16,0 0-102 0,-85-20 29 15,79 19 16-15,3 1-58 16,3 0-15-16,0 0-28 15,0 0-16-15,0-1-8 16,6-1-4-16,27 2-8 16,19-6 32-16,21 3-17 15,12-3-10-15,9-1 7 16,9-3-13-16,3 0 9 16,4-4-4-16,-2 2-4 15,-14-2-4-15,-20 3 1 0,-19 0-1 16,-22 3 1-16,-18 6 3 15,-10 0-2-15,-5 1-2 16,0 1 5-16,0-4-8 16,-11-2-13-16,-14-5-12 15,-5-3 11-15,-3-6 9 16,-1-5 3-16,-2-5 2 16,-10-3 4-16,4 2-6 15,-4 5 6-15,10 7 0 16,8 8-2-16,8 5 2 15,7 5 0-15,10 1-2 16,0-2 10-16,3 2-7 0,0 0-1 16,0 0-1-1,0 0-3-15,0 0 0 0,12 0 4 16,12 0 13-16,7 4-11 16,9 6 18-16,-1 7-19 15,3-2 4-15,4 9 2 16,-4-1-3-16,-7 5-4 15,0 3 0-15,-8-1 4 16,-8 6 0-16,-12 0-4 16,-7 5 0-16,0 2 7 15,-23 2-6-15,-10 0 5 16,-6-1-2-16,5-5-3 16,1-6 19-16,3-9-17 15,11-7-3-15,10-6 0 0,6-5-5 16,3-1-28-16,12 1-71 15,24-6-188-15,16-8-315 16</inkml:trace>
  <inkml:trace contextRef="#ctx0" brushRef="#br0" timeOffset="34949.81">12064 5900 79 0,'0'0'16'0,"0"0"75"16,0 0-46-16,0 0 22 16,0 0-13-16,0 0 21 15,0 0 13-15,0-19-4 16,0 19 13-16,0-3-18 15,0 3-9-15,-6 0 11 16,-7 0-44-16,-1 0-27 16,-4 8-6-16,-2 11-3 15,4 7 19-15,-3 4-17 16,4 4 4-16,3 4 4 16,6-4-9-16,3 2 10 15,3-4-3-15,0-2-6 0,3-4 10 16,9 1-11-16,4-4 2 15,4-3-1-15,0-6 8 16,3-2-7-16,-1-7 18 16,4-2 9-16,2-2 19 15,2-1-20-15,3 0-15 16,-5-5 11-16,2-6-8 16,-6-1 0-16,1-1-8 15,2-4-7-15,-2-1 13 16,-2-6-12-16,-1-1-3 15,-1-4 6-15,-6 0-6 16,-4 3 6-16,-5-2-4 16,-4 0-1-16,-2 1 14 0,0-2-16 15,-2 4 0 1,-5 4 2-16,-3 2-2 0,1 3 5 16,0 2-5-16,-2 0 0 15,4 0 3-15,-5 4-3 16,2 0 0-16,1 3 1 15,1 4 3-15,2 0-4 16,3 2-1-16,-1-1 0 16,1-1-2-16,0 3 3 15,0-2 0-15,0 0 0 16,-3 1 2-16,0-1-3 16,-5 1 1-16,4 0 0 0,-5-2 0 15,-1 1 0-15,-4-1-1 16,1 3-1-16,4 0 3 15,0 0-2-15,3 0-1 16,3 0 2-16,-3 0-8 16,-1 0 8-16,-4 0-5 15,1 0 1-15,1 6-8 16,-6 1 11-16,6 2-2 16,-4-2 2-16,4 0-7 15,-2 3 4-15,1 0 1 16,1 5-2-16,-2 4-2 15,7 6-4-15,4 11-31 16,3 9-91-16,9-1-137 16,21-4-132-16</inkml:trace>
  <inkml:trace contextRef="#ctx0" brushRef="#br0" timeOffset="35534.41">15507 6084 610 0,'0'0'93'0,"0"0"235"15,0 0-222-15,0 0-91 16,0 0-4-16,0 0-11 16,-65 87 0-16,43-31-1 0,5 5 0 15,17 1-134 1,0-4-111-16,32-24-106 0</inkml:trace>
  <inkml:trace contextRef="#ctx0" brushRef="#br0" timeOffset="35893.83">16543 5649 1013 0,'0'0'59'0,"0"0"-59"15,-88-3 44-15,43 34-42 16,-4 8 1-16,7 3-1 0,10-1 4 16,12-8-6-1,14-5 0-15,6-10-12 0,0-5 11 16,9-10 1-16,11-3 1 16,12 0 11-16,7-23 15 15,3-6-8-15,1-4-3 16,-4-5 6-16,-8-1-20 15,-7 6 19-15,-15 11-2 16,-6 8 16-16,-3 12 10 16,0 2-22-16,0 2-23 15,-6 25-8-15,-6 9-8 16,1 12 8-16,8 6-58 16,3 4-37-16,7-5-94 15,15-11-126-15,5-17-108 0</inkml:trace>
  <inkml:trace contextRef="#ctx0" brushRef="#br0" timeOffset="36275.85">16874 5886 756 0,'0'0'23'0,"0"0"227"16,0 0-211-16,-87-15 23 15,83 13-6-15,4-1-23 16,0-3-33-16,24-2-16 15,13 3-38-15,11 3 44 16,3 2-11-16,-5 9-33 16,-11 17-26-16,-9 5 25 0,-13 2-18 15,-10 1 39 1,-3-3 9-16,-4-4 22 16,-11-7 3-16,-2-6 9 0,7-9 33 15,5-4 51-15,3-1 7 16,2 0-8-16,0-23-11 15,16-19-44-15,12-13-31 16,13-1-6-16,2 15 1 16,-1 14-8-16,0 16 6 15,-9 11 0-15,-5 9-3 16,-11 25-4-16,-7 13-4 16,-10 5-43-16,0 2-59 0,0-4-71 15,0-16-67 1,10-17-201-16</inkml:trace>
  <inkml:trace contextRef="#ctx0" brushRef="#br0" timeOffset="36673.83">17904 5753 918 0,'0'0'44'0,"0"0"162"15,0 0-159-15,0 0-18 16,0 0-26-16,0 0-3 15,45-32-19-15,46 15 19 16,26 0 0-16,2-2-13 16,-1 2-57-16,-12 3-38 15,-18 3-79-15,-25 2 150 0,-32-2 29 16,-30-2-138-16,-13-4 146 16,-34-5 11-16,-15 2-10 15,-3 2 40-15,11 3 68 16,15 6 8-16,17 3-8 15,15 4-10-15,6-1-41 16,0 3-33-16,15 0-23 16,24 0-2-16,14 0 10 15,5 11-7-15,1 10 4 16,-10 4-7-16,-15 8 0 16,-14 8-3-16,-17 6 3 15,-6 9-4-15,-33 8-7 16,-5 4-115-16,7-8-69 15,18-21-121-15,16-24-86 0</inkml:trace>
  <inkml:trace contextRef="#ctx0" brushRef="#br0" timeOffset="36966.11">19411 5438 959 0,'0'0'15'16,"0"0"129"-16,-101 56-130 15,49 1 10-15,7 13 53 16,13 1-54-16,18-3 7 16,14-9-17-16,7-7-11 0,32-18-2 15,16-19 0 1,13-15 3-16,6-13 0 0,-6-30 5 16,-11-12-8-16,-25-8 10 15,-16-10-4-15,-16-12-6 16,-9-5-1-16,-30 11-42 15,-21 23 24-15,-11 31-1 16,-10 25 12-16,5 40-136 16,18 35-148-16,20 14 50 15,28-2-191-15</inkml:trace>
  <inkml:trace contextRef="#ctx0" brushRef="#br0" timeOffset="37597.28">23120 5487 582 0,'0'0'7'15,"-20"-83"76"-15,8 64 118 16,0 9-54-16,6 8-45 16,1 2-49-16,-4 2-35 15,-4 25-14-15,-2 15 1 16,0 15-3-16,6 7 5 16,5 0-3-16,4-11 1 15,0-9-5-15,0-16 0 16,0-12 0-16,0-11 0 15,1-5 0-15,2 0 16 0,2 0-8 16,4-15 53-16,9-13 1 16,2-9-60-16,5 2 5 15,0 11-7-15,3 8-5 16,5 16 0-16,3 0-7 16,4 17 5-16,-4 12-12 15,-7 7-6-15,-12-2 19 16,-15 0-16-16,-4 1 17 15,-32 2 5-15,-19 2 0 16,-14-3 7-16,2-8-7 16,10-10-40-16,17-11-62 0,23-7-186 15,15-14-138 1</inkml:trace>
  <inkml:trace contextRef="#ctx0" brushRef="#br0" timeOffset="38002.87">23497 5767 193 0,'0'0'524'0,"0"0"-496"15,0 0 142-15,0 0-69 16,0 0-48-16,0 0-20 16,-8-21-33-16,38 16-23 0,12-1 15 15,8 1 4 1,-3 5-20-16,-10 0-3 0,-13 3-47 15,-9 7 24-15,-9 0-2 16,-6 2 41-16,0-3 9 16,-3 1 4-16,-6-3-2 15,3-4 7-15,4-3 7 16,2 0 51-16,0 0 13 16,11-20 7-16,14-11-35 15,14-8-50-15,9 1 0 16,-1 8 2-16,-9 11 4 15,-10 11-6-15,-10 8-1 16,-6 11-7-16,-5 18 8 16,-7 13-11-16,0 8 11 15,-10 5 0-15,-11 3 0 0,7-1-49 16,8-1-120-16,6-6-59 16,22-14-165-16</inkml:trace>
  <inkml:trace contextRef="#ctx0" brushRef="#br0" timeOffset="38467.11">24812 5600 779 0,'0'0'149'16,"0"0"-51"-16,0 0 63 15,0 0-116-15,0 0 22 0,0 0-57 16,21-60 7-1,70 41-2-15,31-1-12 0,11 3-1 16,1 3-2-16,-8 2-54 16,-16 2 18-16,-22 1-16 15,-26 1 26-15,-24 0-16 16,-25-6 20-16,-13 0 7 16,-25-3 12-16,-23-2-51 15,-13 6 17-15,-3 2 0 16,4 7 37-16,13 0 10 15,15 1 27-15,13 1 16 16,10 0 12-16,9 0 18 16,0 0-42-16,13-3-12 0,18 1-3 15,8 2-23 1,6 2 5-16,-2 6-10 0,-2 17 2 16,-4 6 0-16,-10 7 7 15,-12 1-7-15,-15 3 7 16,-9 2-7-16,-28 4 0 15,-13-1 2-15,-5-3-2 16,0-2-2-16,7-5-45 16,11-6-64-16,19-13-142 15,18-16-274-15</inkml:trace>
  <inkml:trace contextRef="#ctx0" brushRef="#br0" timeOffset="38851.11">26855 5359 947 0,'0'0'4'16,"0"0"34"-16,0 0-36 15,0 0-2-15,-95 45-1 16,80-11 1-16,5 9 18 15,-1 4 11-15,8-1 3 16,2 0 8-16,1-9-16 16,0-7 1-16,18-7-18 15,7-7-7-15,11-10 21 0,13-6 6 16,12-3-5-16,5-19-22 16,-11-10 9-16,-10-6-13 15,-18-8 8-15,-15-7-4 16,-12-4 11-16,-12 1-4 15,-27 11-7-15,-24 17 0 16,-10 18-8-16,-9 10 1 16,0 24-27-16,8 16-74 15,8 12-108-15,9-1-224 16</inkml:trace>
  <inkml:trace contextRef="#ctx0" brushRef="#br0" timeOffset="39592.6">23045 5712 116 0,'0'0'9'0,"0"0"96"15,0 0-14-15,0 0-3 0,0 0 21 16,0 0-39-16,-2-5-10 16,1 5-15-16,-9 17-36 15,-1 9 64-15,-4 8-23 16,2 4-22-16,-1 6 13 15,3-5-37-15,3-3-3 16,3-10 5-16,5-3-6 16,0-6-39-16,5-12-139 15,15-5-250-15</inkml:trace>
  <inkml:trace contextRef="#ctx0" brushRef="#br0" timeOffset="40006.18">26963 6118 75 0,'0'0'6'0,"0"0"-8"15,0 0 3-15,0 0-1 16,0 0 0-16,0 0-10 16,-21 11-23-16,15-9-4 0</inkml:trace>
  <inkml:trace contextRef="#ctx0" brushRef="#br0" timeOffset="40326.05">26963 6118 88 0,'9'13'66'15,"-9"-13"-4"-15,0 0-10 16,0 0-25-16,0 0-7 16,0 0 7-16,0 0-4 15,0 0 14-15,0 0 0 16,0 0-14-16,0 0 23 15,0 0-15-15,0 0-7 16,0 0-1-16,0 0-5 16,0 0 15-16,0 0-21 15,0 0-5-15,0 0 8 0,0 0-7 16,0 0-6-16,0 0 4 16,0 0-4-16,0 0-2 15,0 0 1-15,0 0-1 16,0 0 0-16,0 0 2 15,0 0-7-15,0 0-9 16,0 0-44-16,0 0-110 16,-3-4-113-16</inkml:trace>
  <inkml:trace contextRef="#ctx0" brushRef="#br0" timeOffset="42593.67">7001 8458 294 0,'0'0'108'0,"0"0"25"16,0 0 79-16,-40-80-60 16,25 74-36-16,-3 6-37 15,0 0-29-15,-7 0-19 16,1 14 0-16,-1 15-26 16,1 17 0-16,1 24 3 15,4 14-5-15,4 22 12 0,2 6-2 16,-1 2-12-16,4-12 3 15,1-7-4-15,3-19-28 16,3-22-110-16,3-18-104 16,-5-17 29-16,-8-19-76 15,-5-2-60-15</inkml:trace>
  <inkml:trace contextRef="#ctx0" brushRef="#br0" timeOffset="42752.59">6452 8993 498 0,'0'0'122'15,"0"0"103"-15,3-76-69 16,30 60-122-16,15-1-8 16,25 0 9-16,15 3-35 0,9-1 0 15,3-2 0 1,-9 0-83-16,-11 0-175 0,-17-5-94 16,-18-2 18-16</inkml:trace>
  <inkml:trace contextRef="#ctx0" brushRef="#br0" timeOffset="42908">7219 8643 39 0,'0'0'247'0,"0"0"-55"16,0 0 42-16,0 0-46 16,0 0-83-16,0 0-79 15,-76 47-22-15,64 24 6 16,3 15-3-16,-1 9-5 16,7-5-2-16,3-16 0 15,0-20-114-15,16-21-30 0,18-23 6 16,8-10-262-16</inkml:trace>
  <inkml:trace contextRef="#ctx0" brushRef="#br0" timeOffset="43305.89">7316 8838 872 0,'0'0'71'0,"0"0"195"16,0 0-202-16,0 0-62 15,0 0-2-15,0 0-6 16,100-47-5-16,-60 44-23 0,-4 3-4 16,-11 0-6-16,-8 20-7 15,-11 5 12-15,-6 3 14 16,0 4-9-16,-6-6 26 16,-11-5-2-16,4-5 10 15,1-8 4-15,2-3 18 16,8-5 18-16,2 0 15 15,0-10 5-15,0-19-30 16,12-11-30-16,10-8 0 16,-2 5 7-16,-4 9 6 15,-4 15 6-15,-9 12-6 16,0 7-4-16,-3 9-9 16,0 17-8-16,0 11 8 15,0 9 7-15,0 3-5 16,5 6-2-16,5-4-50 15,8-4-104-15,9-10-145 0,7-22-215 16</inkml:trace>
  <inkml:trace contextRef="#ctx0" brushRef="#br0" timeOffset="43688.81">7738 8964 212 0,'0'0'576'16,"0"0"-440"-16,0 0 18 15,0 0-95-15,0 0-59 0,0 0-1 16,27 0 1 0,7 0 3-16,2 0 5 0,-6 6-8 15,-5 14-13-15,-8 1-8 16,-7 7-21-16,-10-2 4 16,0-2 10-16,0-4 13 15,-6-11 15-15,-1 1 0 16,1-10 2-16,3 0 10 15,-2 0 19-15,5-19 15 16,0-11-20-16,0-10 12 16,0-6-15-16,14 6-2 15,2 7 4-15,3 13 17 16,-5 11-25-16,5 9-9 16,1 9-7-16,2 18 2 15,-1 12-3-15,-6 6 0 0,-5 3-1 16,-7 2-2-16,-3-2-47 15,0-1-51-15,-7-2-133 16,-11-13-138-16</inkml:trace>
  <inkml:trace contextRef="#ctx0" brushRef="#br0" timeOffset="43957.94">8096 8584 614 0,'0'0'453'0,"0"0"-357"16,0 0 14-16,0 0-78 15,0 0-30-15,106-10 8 16,-45 20 4-16,5 18-9 16,-1 6 8-16,-6 13-13 15,-16 9 0-15,-18 10 12 16,-22 9-12-16,-3 7 3 15,-33 2-8-15,-13-3-33 16,-2-11-51-16,2-11-102 16,9-22-147-16,10-24-126 15</inkml:trace>
  <inkml:trace contextRef="#ctx0" brushRef="#br0" timeOffset="44177.77">8912 8751 1007 0,'0'0'51'0,"0"0"103"16,0 0-78-16,0 0-52 16,0 0-24-16,0 0 0 15,109 0 2-15,-45-3-2 16,9-13-101-16,-6 3-67 15,-4-4-190-15,-18 5-90 0</inkml:trace>
  <inkml:trace contextRef="#ctx0" brushRef="#br0" timeOffset="44349.57">8939 8970 749 0,'0'0'137'0,"0"0"43"15,0 0-139-15,0 0-27 16,140-37-5-16,-55 10-9 16,6 5-54-16,6 4-45 15,-3 2-15-15,-9 2-263 16</inkml:trace>
  <inkml:trace contextRef="#ctx0" brushRef="#br0" timeOffset="45736.88">10483 8537 433 0,'0'0'95'0,"0"0"28"15,0 0-10-15,0 0-42 16,0 0-42-16,0 0-10 16,3-20-12-16,-3 20-5 15,0 0 7-15,0 0-8 16,0 0 10-16,0 0 18 16,0 0 4-16,0-1 18 15,0 1-12-15,0-2-11 16,0-1 13-16,4-1-25 15,-4-3-9-15,0 1-1 16,0-1-3-16,0 3-2 0,0 2-1 16,0 2 1-16,0 0-3 15,0 0 2-15,0 0-2 16,0 0 2-16,0 0-6 16,0 0 2-16,0 0-3 15,0 0 7-15,0 0-2 16,0 0 2-16,0 0 0 15,0 0 2-15,0 0-1 16,0 0 2-16,0 0-3 16,0 0 0-16,0 0 1 15,0 0-1-15,0 0-1 16,0 0 0-16,0 0 2 16,0 0-1-16,0 0 0 15,0 0 0-15,0 0-1 16,3 0 1-16,-3 0 0 0,0 0 0 15,0 0 1-15,0 0-2 16,0 0 0-16,0 0 1 16,0 0-7-16,0 0 7 15,0 0-3-15,0 0 2 16,0 0-3-16,0 0 2 16,3 0 1-16,-3 0 2 15,0 0-2-15,0 0 1 16,0 0 0-16,0 0 0 15,0 0 0-15,0 0-2 16,0 0-11-16,0 0-30 0,0 0-43 16,0 0-97-16,3 0-3 15,3 0 34-15,0 0-66 16,0 0 29-16</inkml:trace>
  <inkml:trace contextRef="#ctx0" brushRef="#br0" timeOffset="46583.87">10538 8486 168 0,'0'0'107'0,"0"0"37"16,0 0 0-16,0 0-48 15,0 0 0-15,0 0 24 16,-27-64-11-16,6 62-50 15,-6 2-17-15,-8 7 16 16,2 17-53-16,3 6 0 16,6 3 3-16,9 3-6 15,9-2-1-15,6-3-1 16,0 0 0-16,17-8 10 0,8-2-8 16,5-4-2-1,4-6 0-15,0-5 4 0,-4-1-4 16,-9 2 0-16,-6-4 2 15,-6 7-7-15,-9-1 10 16,0 7-5-16,-13 7 0 16,-16 4 6-16,-14 2-6 15,-5 1 1-15,-4-7 3 16,6-2 0-16,10-6-4 16,10-10-5-16,16-5-1 15,10-7-4-15,3-30-62 16,36-14-220-16,16-16 79 15,21-2-78-15,2 4 57 16,-1 10 185-16,-11 16 49 16,-20 13 72-16,-15 15 39 0,-14 8-6 15,-4 3 5-15,-7 19-1 16,0 15 18-16,-2 9-26 16,3 9 46-16,-7 4-35 15,3-3-16-15,-3-2-54 16,0-7-15-16,0-10-11 15,0-6-16-15,0-15-1 16,0-13-28-16,10-4-131 16,8-30-111-16,3-15-243 15</inkml:trace>
  <inkml:trace contextRef="#ctx0" brushRef="#br0" timeOffset="46713.71">10878 8342 515 0,'0'0'216'16,"0"0"107"-16,0 0-271 15,0 0-52-15,0 0 0 16,0 0-2-16,11 109-14 16,15-63-153-16,0-6-154 15</inkml:trace>
  <inkml:trace contextRef="#ctx0" brushRef="#br0" timeOffset="47115.78">10872 8712 881 0,'0'0'104'0,"0"0"148"0,0 0-185 15,0 0-67-15,0 0-3 16,0 0-41-16,88-39-27 16,-42 31 19-16,-4 6 34 15,-9 2 9-15,-8 0 3 16,-9 8-6-16,-5 3 5 15,-11 6-4-15,0-4 0 16,0-1 11-16,0-4 2 16,-6-4 4-16,6-4 4 15,0 0 34-15,0-4 30 16,0-21-9-16,15-17-59 16,15-8-6-16,7 2 0 0,6 12 0 15,-4 9 11 1,-6 13-5-16,-4 14 3 0,-3 7-7 15,-10 27-2-15,-5 10 0 16,-11 7-1-16,0 8 7 16,-12-3-12-16,-6-3-35 15,5-9-69-15,2-10-93 16,9-22-115-16,2-12-170 16</inkml:trace>
  <inkml:trace contextRef="#ctx0" brushRef="#br0" timeOffset="47296.27">11967 8140 1129 0,'0'0'31'0,"0"0"119"16,0 0-129-16,0 0-21 16,0 0 3-16,-19 92-4 15,19-33 1-15,6 11-26 16,-2 5-78-16,-4-5-245 15,0-5-272-15</inkml:trace>
  <inkml:trace contextRef="#ctx0" brushRef="#br0" timeOffset="47480.75">11691 8738 569 0,'0'0'372'16,"0"0"-159"-16,0 0-103 15,0 0-92-15,88-16-16 16,9-1 10-16,19 2-12 16,5 1-4-16,-7 3-132 15,-18 6-243-15,-30 1-124 16</inkml:trace>
  <inkml:trace contextRef="#ctx0" brushRef="#br0" timeOffset="47887.84">11867 8981 750 0,'0'0'161'0,"0"0"-113"16,0 0 6-16,103-42-35 16,-54 36-19-16,0 6-7 15,-13 0-2-15,-10 7-11 16,-10 12 19-16,-10 3-7 15,-6 7 5-15,0 0 0 16,-19 1-16-16,2-7-7 16,5-6 19-16,1-9 7 15,7-7 6-15,4-1-5 16,0 0 1-16,4-19 38 0,19-15-27 16,7-9-11-1,1 2 7-15,2-4-8 0,-3 12 37 16,-11 11 53-1,-7 8-28-15,-3 8-5 16,-6 6-30-16,-3 0-20 0,0 13-8 16,0 10 4-16,0 11-4 15,0 4 0-15,0 1 8 16,0 2-16-16,0-3-4 16,18-4-141-16,18-10-191 15,19-15-17-15</inkml:trace>
  <inkml:trace contextRef="#ctx0" brushRef="#br0" timeOffset="48263.84">12565 8993 836 0,'0'0'159'0,"0"0"39"16,0 0-137-16,0 0-20 15,0 0-41-15,0 0 0 16,-6 0 0-16,37 0-3 15,5 7 7-15,0-4-3 16,-10 4-1-16,-3 0-3 16,-11-2-1-16,-9 5-25 15,-3 0 14-15,0 6 6 16,-6-2 0-16,-6-1 8 16,-1-6 1-16,2-3 6 15,8-4-6-15,3 0 26 0,0-9 20 16,0-16 0-16,14-9-45 15,14-1-1-15,5 6 0 16,3 7 6-16,-4 11-5 16,4 7 4-16,-6 4-3 15,-9 9 1-15,-3 19-3 16,-12 6-4-16,-6 10-3 16,0 10-69-16,-16 4-130 15,-10-1-248-15</inkml:trace>
  <inkml:trace contextRef="#ctx0" brushRef="#br0" timeOffset="48886.5">9443 10626 742 0,'0'0'105'0,"0"0"216"16,0 0-205-16,0 0-57 15,0 0-21-15,0 0-23 16,-3 0-13-16,36-2 10 16,19-4-4-16,12-2-2 15,5-1-6-15,1 2-5 16,-14 5-60-16,-6 2-59 16,-22 0-77-16,-22 17-151 15,-6 5-26-15</inkml:trace>
  <inkml:trace contextRef="#ctx0" brushRef="#br0" timeOffset="49036.4">9505 10855 363 0,'0'0'163'0,"0"0"52"15,0 0 72-15,0 0-155 16,0 0-90-16,0 0-41 16,108-4 64-16,-20-11-62 15,9 5-3-15,0 0-14 16,-6 4-190-16,-9-5-297 15</inkml:trace>
  <inkml:trace contextRef="#ctx0" brushRef="#br0" timeOffset="50565.46">11340 10047 403 0,'0'0'10'15,"0"0"125"-15,0 0-26 16,0 0-63-16,0 0-9 0,0 0-25 16,-101 52 1-16,75-16 11 15,7 3 42 1,6-3-47-16,4-5-2 0,9-1 8 15,0-7-23-15,3-3 1 16,16-1-3-16,5 1 3 16,0-6 2-16,3 2 14 15,1-5-17-15,-1 1 9 16,-5-1-2-16,-5-1 12 16,-7-2-20-16,-7-4 2 15,-3 6 11-15,-3 5 2 16,-23 7 50-16,-6 7 34 15,-14 1-62-15,1-7-5 0,2-4-15 16,10-7-7 0,12-7 12-16,12-5-17 0,9-3 4 15,0-30-10-15,30-24-13 16,19-12-77-16,10-4-37 16,6 15-44-16,-7 8 44 15,-13 16 117-15,-8 9 10 16,-16 11 51-16,-3 4 30 15,-12 10 5-15,-3 0-52 16,0 15-28-16,3 14 28 16,-2 10 30-16,-1 11-16 15,-3 5 9-15,0 1-24 16,0-2-6-16,0-8-24 16,0-7-2-16,0-13-2 0,0-6-8 15,9-13-62-15,12-7-104 16,1-15-77-16,4-23-8 15,-1-15 47-15,-4-6 175 16,-9-6 38-16,-6-3 32 16,-3 3 133-16,-3 4-24 15,0 15-12-15,0 17 99 16,-6 17-66-16,3 10-27 16,0 2-53-16,-3 0-33 15,6 0-16-15,-3 0-33 16,3 0-3-16,0 14 2 15,0 15-15-15,9 5-66 16,8 3-157-16,5-11-448 16</inkml:trace>
  <inkml:trace contextRef="#ctx0" brushRef="#br0" timeOffset="51195.64">11720 10433 174 0,'0'0'868'16,"0"0"-757"-16,0 0 30 15,0 0-125-15,0 0-16 16,29-87-6-16,-5 71 5 0,-6 10-4 16,-1 6-8-1,-4 0 8-15,0 0-15 0,-4 16 19 16,-9 10-17-16,0 2 17 15,0 0-4-15,0-1 6 16,-6-7-1-16,0-3 1 16,0-10 1-16,2-2 4 15,4-5-6-15,-3 0 0 16,3 0 27-16,0 0 5 16,0 0 0-16,0 0-7 15,0 0-10-15,0 0 18 16,3-9-18-16,10-4-15 15,-1 1 1-15,1-3 3 0,1 1-3 16,2-2-1 0,-1 0 3-16,3-4-1 0,0 0-2 15,0 0-1-15,1 7 0 16,-7 4 2-16,2 4 3 16,-7 3-4-16,-1 2 0 15,-3 0-4-15,3 0 2 16,3 2-1-16,6 10 3 15,-6 6 0-15,1 3 3 16,-1 5-3-16,-6 0 1 16,-3 4 1-16,0-1-2 15,0-4 0-15,0-6 2 16,-6-9-1-16,3-3 0 16,0-4-1-16,3-3 0 0,0 0 6 15,0 0-6-15,0 0 0 16,0 0-3-16,0 0 3 15,0 0-63-15,0 0-54 16,15 0-342-16,12-11-265 16</inkml:trace>
  <inkml:trace contextRef="#ctx0" brushRef="#br0" timeOffset="51997.77">12720 10222 489 0,'0'0'180'0,"0"0"-81"16,0 0 153-16,0 0-102 16,0 0-54-16,0 0-15 15,-39 0-14-15,39 0-19 16,-3 0-6-16,3 0-18 0,0 0 18 16,0 0-24-16,0 0-8 15,-3 0 3-15,-1 0-10 16,1 0-3-16,0 0-2 15,3 0 2-15,0 0 5 16,0 0-5-16,0 0 0 16,0 0 3-16,0 0-3 15,0 0 3-15,0 0-3 16,0 0 1-16,0 0 0 16,0 0-1-16,0 0 0 15,0 0 0-15,0 0 1 16,0 0-2-16,0 0-1 15,0 0 2-15,0 0 3 16,0 0-3-16,0 0-5 16,0 0 4-16,13 0 0 0,4-10 1 15,5 0 7-15,5 3-2 16,-5 7-2-16,-3 0-3 16,4 10-9-16,-7 20 8 15,1 9-9-15,-8 5 7 16,-6-2-7-16,-3-2-4 15,0-4 12-15,0-8-7 16,-6-6 9-16,0-13 2 16,3-2-1-16,3-7 0 15,0 0 3-15,0-21-3 16,0-11 5-16,6-14-6 16,16-4-3-16,8-2 1 0,0 9 4 15,1 9 2-15,-4 12-4 16,-6 13 0-16,-6 9-2 15,-9 0 0-15,3 14-2 16,-2 14-2-16,-1 8 10 16,-3 7-9-16,-3 3 5 15,0 8-47-15,0-2-23 16,6-6-48-16,18-10-266 16,9-25-216-16</inkml:trace>
  <inkml:trace contextRef="#ctx0" brushRef="#br0" timeOffset="52216.86">13376 10178 1048 0,'0'0'148'16,"0"0"12"-16,0 0-99 16,0 0-43-16,0 0-18 15,0 0-8-15,88-10 8 16,-37 4 0-16,-7-2-24 15,-9 3-40-15,-13 0-11 16,-11 5-61-16,-11 0-142 16,-6 5 58-16,-18 8-64 15,-11 1 18-15</inkml:trace>
  <inkml:trace contextRef="#ctx0" brushRef="#br0" timeOffset="52423.93">13471 10190 32 0,'0'0'194'0,"0"0"9"0,0 0-10 15,0 0-12-15,0 0 62 16,0 0-86-16,-29-5-63 15,26 5-47-15,0 3-33 16,3 16-13-16,-5 11 2 16,4 7 13-16,-1 0 8 15,-2 2-15-15,-1 0-5 16,1 2 0-16,1-15-4 16,3-4 0-16,0-11-49 15,6-11-53-15,18-3-40 16,4-24-140-16,5-9-57 15,-3-3-30-15</inkml:trace>
  <inkml:trace contextRef="#ctx0" brushRef="#br0" timeOffset="52593.92">13612 10165 28 0,'0'0'268'15,"0"0"32"-15,0 0 29 16,0 0-78-16,0 0-146 16,0 0-57-16,15-36-40 15,-15 50 17-15,0 8-23 16,0 11 26-16,3 1-7 15,0 2-15-15,0 3 1 16,-3 0-7-16,0 1-23 16,0 1-97-16,-6-9-217 15,-8-13-301-15</inkml:trace>
  <inkml:trace contextRef="#ctx0" brushRef="#br0" timeOffset="53857.81">11151 11444 157 0,'0'0'131'16,"0"0"-75"-16,0 0 121 15,0 0-78-15,0 0-34 16,0 0-16-16,-15 0 2 0,15 0-11 16,0 0-4-1,0 0-16-15,6 0 16 0,16-1 40 16,8-8 1-16,9 2-17 15,3-3-36-15,7 0-11 16,0 3-12-16,-1 4-2 16,-2 0-1-16,-4 3-94 15,-9 0-155-15,-14 0-32 16,-13 0-111-16</inkml:trace>
  <inkml:trace contextRef="#ctx0" brushRef="#br0" timeOffset="54097.95">11154 11615 582 0,'0'0'38'16,"0"0"184"-16,0 0-84 16,0 0-98-16,0 0-31 15,0 0 6-15,46-14-5 16,-4 5 5-16,7 6-4 15,3-4-8-15,-1 4 2 16,-4 3-5-16,-3 0-3 16,-1 0-22-16,-7 0-117 15,-6 0-60-15,-5-7-183 16</inkml:trace>
  <inkml:trace contextRef="#ctx0" brushRef="#br0" timeOffset="55502.49">12541 11355 117 0,'0'0'67'16,"0"0"15"-16,0 0 30 15,0 0-54-15,0 0-7 16,0 0 6-16,3-11-18 0,-3 11 10 16,1 0-2-16,-1 0-3 15,0 0 1-15,0 0 0 16,0 0-12-16,0 0 1 16,0 14-13-16,-1 6 38 15,-5 5-5-15,0-1-23 16,0 3 14-16,6 2-16 15,0 2-4-15,0-5-12 16,0 3-1-16,3 0-4 16,9-2 9-16,2-6-11 15,2-3 14-15,3-1-15 16,-2-8 0-16,2-1 9 0,0-5-11 16,1-3 15-1,3 0-5-15,3-3 6 0,-1-10 9 16,-2-4-17-16,-4-3 0 15,-1 0 2-15,0-10-7 16,-5 4 6-16,1-3-12 16,-8 0 2-16,1-2 3 15,-7-5 1-15,0 3-5 16,0-1-1-16,-7 1 1 16,-8 4-1-16,-3 5 0 15,0 5 0-15,-6 6-1 16,-4 3 1-16,-2 6 0 15,0 2 0-15,2 2-3 16,1 0 1-16,5 2-3 16,2 10-7-16,4 5 12 0,4 7-18 15,0 10-6-15,9 2-27 16,3 6-75-16,0-8-188 16,3-10-222-16</inkml:trace>
  <inkml:trace contextRef="#ctx0" brushRef="#br0" timeOffset="57255.83">16628 8042 394 0,'0'0'33'16,"0"0"142"-16,0 0 8 0,0 0-4 15,0 0-71-15,0 0-49 16,-29-47-43-16,18 87-15 15,-1 26 23-15,1 20 3 16,4 10-20-16,4 3 6 16,0 5-2-16,1-6-11 15,1-6 0-15,1-14-9 16,0-21-60-16,-3-13-140 16,3-25-47-16,0-16-93 15</inkml:trace>
  <inkml:trace contextRef="#ctx0" brushRef="#br0" timeOffset="57975.74">16410 8431 516 0,'0'0'54'15,"0"0"83"-15,0 0 109 16,0 0-219-16,0 0-26 16,0 0-2-16,84-43 2 15,-20 37-3-15,9-5-8 16,0-5-89-16,0-4 42 15,-14-5-15-15,-9-3 26 16,-17-2 29-16,-14 1 17 16,-8 2 15-16,-11 1 3 15,0 0 42-15,0 3 25 16,-11 3 17-16,2 7-22 0,2 6 31 16,2 4-44-16,4 3-11 15,1 0-15-15,-3 0-19 16,3 0 6-16,-3 0-28 15,3 0 0-15,0 0-1 16,0 0 2-16,-3 0-2 16,3 0 0-16,0 0 1 15,0 0-3-15,0 0 3 16,0 0 0-16,0 0 1 16,0 0 0-16,0 0 0 15,0 0-1-15,0 0 1 16,0 0-7-16,0 0 7 15,0 0-1-15,0 0 0 16,0 0 0-16,0 0 0 16,0 0-1-16,0 0 1 0,0 0-3 15,0 0 3-15,0 0-1 16,0 0-4-16,0 0 5 16,0 0-11-16,0 0 5 15,0 0 4-15,0 0-4 16,0-3 1-16,0 3-3 15,0 0 1-15,0 0 7 16,0-1-4-16,0-3-3 16,6-2 4-16,-2 3-6 15,-1-1 9-15,1 1 0 0,-4 3 0 16,0 0-1 0,0 0-2-16,0 0 3 0,0 10 0 15,0 30-2-15,-2 26-2 16,-7 24 4-16,0 11 5 15,-3 6-2-15,6-8-3 16,6-15 0-16,0-13-8 16,24-22-10-16,15-19-100 15,10-20-209-15,6-10-136 16</inkml:trace>
  <inkml:trace contextRef="#ctx0" brushRef="#br0" timeOffset="58327.68">17407 8286 707 0,'0'0'26'15,"0"0"133"-15,0 0 47 16,-105-10-154-16,71 30-4 16,4 6-39-16,4 7 4 15,13 0-9-15,7-2-7 16,6-5 4-16,13-3-2 15,19-10-12-15,4-8 4 16,6-5-21-16,-4-8 9 16,-4-13 2-16,-2-9 19 15,-14-5 2-15,-3 1 4 16,-12-9 13-16,-3 10-3 0,0 8 3 16,0 8 40-16,0 17-26 15,0 0-16-15,0 22-17 16,-3 19-14-16,3 11 10 15,0 4-6-15,9 0-60 16,7-6-71-16,0-11-240 16,7-14-220-16</inkml:trace>
  <inkml:trace contextRef="#ctx0" brushRef="#br0" timeOffset="58705.18">17589 8408 760 0,'0'0'178'0,"0"0"-10"16,0 0-19-16,0 0-143 16,0 0-6-16,0 0-2 0,-11-10-14 15,42 10 16-15,10 0 0 16,-1 0-23-16,-6 0 19 16,-6 8-21-16,-11 5-1 15,-11-1-8-15,-6 5 14 16,0-1 10-16,-8-2 0 15,-2-5 10-15,4-2 11 16,3-6-10-16,0-1 10 16,3-1 71-16,0-25-14 15,3-11-66-15,10 1 4 0,10 6-5 16,-1 7 17 0,1 13-14-16,-1 10 6 0,5 0-10 15,-5 17-5-15,-5 12 5 16,-4 4-3-16,-9 4-22 15,-4 2-13-15,0 0-31 16,0-4-128-16,-11-10-104 16,8-12-188-16</inkml:trace>
  <inkml:trace contextRef="#ctx0" brushRef="#br0" timeOffset="58927.78">18054 8035 1088 0,'0'0'80'0,"0"0"67"0,0 0-114 16,0 0-29-16,0 0-4 15,0 0 0-15,91 76 6 16,-29-24 8-16,-5 9-11 16,-20 8-3-16,-19 3-3 15,-18 10 2-15,-19-1-36 16,-27 3-82-16,-12-8-111 15,-4-16-127-15,4-26-120 16</inkml:trace>
  <inkml:trace contextRef="#ctx0" brushRef="#br0" timeOffset="59285.23">18758 8206 894 0,'0'0'197'0,"0"0"-79"16,0 0-24-16,0 0-61 0,0 0-18 15,0 0-15 1,49 0 0-16,-3 0 5 0,14 0-3 16,6-10-2-16,-7-4-43 15,-7 0-122-15,-14 3-160 16,-21 8-112-16</inkml:trace>
  <inkml:trace contextRef="#ctx0" brushRef="#br0" timeOffset="59438.14">18814 8392 628 0,'0'0'189'0,"0"0"-24"0,0 0-76 15,0 0-67-15,0 0-18 16,103-3-2-16,-31-14-2 15,-4 0-159-15,-6-6-77 16,-14-1-363-16</inkml:trace>
  <inkml:trace contextRef="#ctx0" brushRef="#br0" timeOffset="60130.98">19660 8223 727 0,'0'0'102'16,"0"0"50"-16,0 0-95 15,0 0-57-15,0 0-10 16,0 0-10-16,118 0-60 16,-46 0-198-16,4-10-212 0</inkml:trace>
  <inkml:trace contextRef="#ctx0" brushRef="#br0" timeOffset="60277.87">20223 8224 623 0,'0'0'52'0,"0"0"-20"16,0 0 39-16,0 0-47 15,0 0-24-15,114 2-75 16,-79-2-231-16</inkml:trace>
  <inkml:trace contextRef="#ctx0" brushRef="#br0" timeOffset="61267.5">18655 9244 636 0,'0'0'98'0,"9"-70"113"16,-9 60 30-16,0 8-116 15,-3 2-41-15,-30 0-48 16,-15 20-30-16,-11 8-5 16,4 6-1-16,13 1 7 15,13-1-7-15,19 2 0 0,7-3-1 16,3 4 1 0,19-3-4-16,23-1-3 0,4-7 6 15,5-3-6-15,-9-8-20 16,-15-4 2-16,-11-5 10 15,-15 5 5-15,-1 1 6 16,-11 5 0-16,-21 7 4 16,-11 4 9-16,-6-5-7 15,2-3 0-15,7-3 4 16,18-8-6-16,7-8 2 16,13-1-2-16,2-20 0 15,26-29-5-15,22-14-66 16,21-9 1-16,9 3 0 15,3 7 44-15,-13 14 26 16,-9 12 15-16,-21 19 29 0,-9 10 8 16,-12 7-25-16,-4 7-2 15,-3 24-24-15,-6 10 14 16,-4 10 1-16,0 2-10 16,0-4 0-16,-11-6 6 15,2-7-12-15,2-12-5 16,7-6 4-16,0-9-44 15,0-9-18-15,16-5-4 16,4-21 14-16,9-13 9 16,-6-14-34-16,0-3 42 15,-11-2 33-15,-3 14 3 16,-5 13 7-16,-4 19 27 16,0 12-34-16,0 9-13 15,-12 18-283-15,0 1-194 0</inkml:trace>
  <inkml:trace contextRef="#ctx0" brushRef="#br0" timeOffset="61681.34">19113 9544 986 0,'0'0'80'15,"0"0"81"-15,0 0-152 16,0 0-9-16,86-53-34 16,-47 48-16-16,-6 5 4 0,0 0 1 15,-11 12 8 1,-2 5-8-16,-7 1-1 0,-9-4 21 16,-4 0 8-16,0-8 14 15,0-2 3-15,-3-1 0 16,-4-3 13-16,0 0 37 15,4-4 52-15,3-22 12 16,6-10-72-16,20-11-27 16,13 0 2-16,3 2-12 15,-2 12 14-15,2 14-14 0,-6 12 4 16,-4 7 2 0,-3 3-11-16,-11 27 0 0,-8 9 1 15,-10 5 1-15,0 4-4 16,-15 0-19-16,-4 0-50 15,-11-4-144-15,5-10-256 16</inkml:trace>
  <inkml:trace contextRef="#ctx0" brushRef="#br0" timeOffset="62206.24">20103 9297 872 0,'0'0'36'0,"0"0"238"16,0 0-170-16,0 0-39 0,0 0-30 16,0 0-28-1,29-56-7-15,0 42 0 0,3 7 0 16,-2 7-8-16,-2 1 5 15,-7 25-10-15,-9 10-18 16,-11 14 13-16,-1 3 8 16,-19 0-14-16,-18 0 22 15,-2-10 0-15,-2-7 4 16,7-7 0-16,9-11 4 16,8-9 11-16,11-5 16 15,6-4-14-15,0 0-16 16,12-4 6-16,22-13-5 15,16-3-8-15,13-3 0 0,8 0-54 16,1 2-53 0,-5-1-234-16,3-7-183 0</inkml:trace>
  <inkml:trace contextRef="#ctx0" brushRef="#br0" timeOffset="62633.91">20492 9241 848 0,'0'0'146'0,"0"0"67"16,0 0-95-16,0 0-68 16,0 0-20-16,0 0-23 15,-52-14-7-15,79 8-5 0,12 3 1 16,3 0 8 0,0 3-9-16,-10 0-4 0,-6 9-1 15,-9 11 7-15,-9 2 2 16,-8 8 1-16,0 4-2 15,-9 5 9-15,-13-2-1 16,-4-5-6-16,7-9 0 16,2-9 2-16,10-3-2 15,4-8 6-15,3-3 3 16,0 0-6-16,0 0 31 16,20-24-8-16,14-13 3 15,13-19-16-15,4 0-9 16,-5 3-3-16,-7 11-2 15,-9 15 5-15,-9 15-9 16,-10 4 5-16,-4 8-8 0,-4 8 8 16,1 17-11-16,1 12 5 15,-2 5-3-15,-3 5-40 16,0-2-1-16,0-1-52 16,-6-8-119-16,-6-10-217 15</inkml:trace>
  <inkml:trace contextRef="#ctx0" brushRef="#br0" timeOffset="62979.83">21122 9210 709 0,'0'0'244'0,"0"0"48"16,0 0-162-16,0 0-74 0,0 0-37 16,0 0-19-1,0-38-4-15,24 34-15 0,14 1-18 16,15-5-5-16,4-1-47 15,-5 1-18-15,-11-1-3 16,-17 4 11-16,-10-3 36 16,-14 7 63-16,0-1 0 15,-23 2-7-15,-10 0 0 16,1 2 7-16,-6 9 44 16,7 1 40-16,3 5-12 15,2 0 6-15,6 10-11 16,4 4-37-16,8 3-11 15,5 3-13-15,3-1-8 0,1 0 2 16,17-9-1 0,3-10-79-16,3-8-116 0,3-9-61 15,-3-6-76-15,-1-17 42 16</inkml:trace>
  <inkml:trace contextRef="#ctx0" brushRef="#br0" timeOffset="63120.2">21360 9290 155 0,'0'0'216'15,"32"-92"12"-15,-20 56-80 16,-6 14 96-16,-3 13-44 15,-3 9-100-15,0 0-22 16,1 0-52-16,3 17-26 16,0 19-14-16,-1 17 14 15,-3 17-2-15,-11 11-25 16,-13 9-89-16,-16 3-172 16,-11-4-108-16</inkml:trace>
  <inkml:trace contextRef="#ctx0" brushRef="#br0" timeOffset="63621.54">19609 10542 1134 0,'0'0'80'0,"0"0"79"16,0 0-91-16,0 0-52 0,0 0-12 16,108 26 53-16,-8-26-10 15,27 0-21-15,13-13 0 16,-1-11-22-16,-2 1-1 16,-15-2-3-16,-21 1-38 15,-23 0-2-15,-30-1-36 16,-24-1-16-16,-24 2 45 15,-21 2-10-15,-29 5-32 16,-12 6-21-16,-8 5 70 16,10 3 36-16,12 1 8 15,17 2 9-15,12 0 58 16,13-2 15-16,6-1 9 0,4-1-78 16,31-5-8-1,17-1-15-15,15 7 9 0,9 3-3 16,-3 0 3-16,-3 19 2 15,-12 13-2-15,-15 6 7 16,-14 5-5-16,-29 4-10 16,-4 1 2-16,-32 2-2 15,-8-3-30-15,1-8-72 16,9-3-72-16,13-16-100 16,17-17-38-16</inkml:trace>
  <inkml:trace contextRef="#ctx0" brushRef="#br0" timeOffset="63915.85">21404 10280 704 0,'0'0'329'15,"0"0"-122"-15,0 0-110 16,0 0-73-16,0 0-22 16,-51 96 27-16,41-45-10 15,10 0-8-15,0-4 2 16,20-7-12-16,15-13 7 15,5-15-8-15,6-12 0 16,2-12-5-16,-5-29 2 16,-5-12 3-16,-15-6 6 15,-12-4-6-15,-11 1-1 0,-9 8-7 16,-27 16-22 0,-18 14 29-16,-11 21-14 0,-1 3-16 15,8 26-27-15,16 11-29 16,26 9-69-16,16-7-213 15</inkml:trace>
  <inkml:trace contextRef="#ctx0" brushRef="#br0" timeOffset="65040.05">24378 7931 385 0,'0'0'113'16,"0"0"131"-16,18-101-57 16,-18 66-58-16,0-3-25 15,-3 2-31-15,-9 15-25 0,5 9 3 16,-7 12-23 0,-4 14 1-16,-9 45-29 0,-5 40-9 15,-4 33 9-15,4 12 8 16,9-4-8-16,0-6-4 15,8-28 2-15,7-26-3 16,1-20-58-16,4-28-28 16,3-15-31-16,-4-12-49 15,-7-5-30-15,-6-17 109 16,-9-16-155-16,0-14 182 16,-1-9 65-16,2-6 19 15,3-5 90-15,8 4 28 16,11 13-33-16,3 14-8 15,11 9-49-15,24 1-33 16,14 4-8-16,22 0-6 16,22 0 0-16,15 0-2 0,5-2 7 15,-2-5-10-15,-14 1-28 16,-16 0 3-16,-20-2 21 16,-18 1 3-16,-16-2 12 15,-13-6 53-15,-9 0 75 16,-5 5-37-16,0 9 8 15,0 10-17-15,0 9 1 16,0 4-39-16,-5 0-10 16,-9 21-28-16,-3 25-9 15,-5 22-3-15,5 19 18 16,3 15-3-16,1 4-5 0,4-4-10 16,7-12-12-16,2-20 8 15,14-22-92-15,23-21-30 16,8-27-97-16,11-13-158 15</inkml:trace>
  <inkml:trace contextRef="#ctx0" brushRef="#br0" timeOffset="65416.24">25264 7807 981 0,'0'0'35'0,"0"0"272"15,0 0-245-15,0 0-14 16,0 0-36-16,0 0-10 15,-63 76 19-15,62-26-7 16,1 3 1-16,0 3 11 0,0-1-25 16,5-8 0-16,-2-12-1 15,-2-15 0-15,2-12-1 16,0-8-2-16,-2 0 3 16,1-8 24-16,1-23-13 15,1-6-5-15,2-6-6 16,6 9-2-1,3 19 0-15,7 8-4 0,11 7-28 16,8 5 7-16,3 19-5 16,-2 10-2-16,-9 0-9 15,-11 0 29-15,-14-1-7 16,-8-6 17-16,-12-4 4 16,-23 0-9-16,-9-6 5 0,-10-4-31 15,3-9-68-15,4-1-120 16,12-3-83-16,22-3-103 15</inkml:trace>
  <inkml:trace contextRef="#ctx0" brushRef="#br0" timeOffset="65797.59">25519 8131 714 0,'0'0'225'15,"0"0"-1"-15,0 0-157 16,0 0-29-16,0 0-12 15,0 0-17-15,3-7 1 16,5 7-10-16,9 4-13 16,7 6 13-16,12 3 0 15,-2 1 0-15,-4-2-16 0,-6 5-9 16,-8-4 10-16,-9-1-16 16,-7 2 3-16,0-2 21 15,-7 0 4-15,-6-6 3 16,3-3 1-16,5-3 1 15,4 0 60-15,1 0-16 16,0-20 10-16,19-12-20 16,9-6-33-16,5 2-3 15,-2 13-5-15,-1 7 5 16,-3 10-10-16,-6 6 10 0,0 0-10 16,-6 15-12-1,-5 11-17-15,-8 6-8 0,-2 6-32 16,-3 1-120-16,-16-8 0 15,3-11-253-15</inkml:trace>
  <inkml:trace contextRef="#ctx0" brushRef="#br0" timeOffset="66009.55">26011 7788 804 0,'0'0'66'16,"0"0"219"-16,0 0-159 15,0 0-70-15,0 0-30 16,133-48-12-16,-63 74-10 0,-1 18 4 16,-10 10-8-16,-20 13 4 15,-27 11-13-15,-13 13 7 16,-44 5-10-16,-25 1-68 16,-18-1-109-16,-6-20-223 15</inkml:trace>
  <inkml:trace contextRef="#ctx0" brushRef="#br0" timeOffset="66450.73">27691 8156 566 0,'0'0'140'0,"0"0"-124"16,0 0 76-16,0 0-92 15,0 0-16-15,82 14-15 16,-24-7-94-16,11-7-132 16,10-3-68-16</inkml:trace>
  <inkml:trace contextRef="#ctx0" brushRef="#br0" timeOffset="66610.64">28462 8168 554 0,'0'0'6'16,"0"0"50"-16,0 0-1 16,0 0-55-16,0 0-5 15,121 2-29-15,-66-7-97 16,10-9-108-16</inkml:trace>
  <inkml:trace contextRef="#ctx0" brushRef="#br0" timeOffset="67717.53">29648 8282 603 0,'0'0'52'16,"0"0"228"-16,-101-32-116 0,78 27-53 15,7 3-18-15,8-1-34 16,7 3-19 0,1 0-3-16,0 0-37 0,15 0-3 15,34 3 3-15,31 11 5 16,31-5 11-16,14-3-12 16,0-6 1-16,-8 0 1 15,-13-3-6-15,-13-9 0 16,-16 1-1-16,-23 0-7 15,-22 2-15-15,-20-1 17 16,-10 1 6-16,0-1-7 16,-17-2 2-16,-12-3-15 15,-8 5 8-15,-1 6-4 16,4 1 0-16,6 1 2 16,11 2-4-16,7 0 18 0,7 0-15 15,3 0 3-15,0 0 5 16,0 0-21-16,0 0-39 15,0 0-61-15,3 6-96 16,10 5 87-16,1-2-63 16,0 0 13-16,-2-5 67 15,-4 3 0-15</inkml:trace>
  <inkml:trace contextRef="#ctx0" brushRef="#br0" timeOffset="68145.72">30374 7998 561 0,'0'0'52'15,"0"0"217"-15,0 0-86 16,0 0-87-16,0 0-24 16,0 0-32-16,-24-6-20 15,21 9-3-15,0 14-11 16,3 6-5-16,0 6 22 0,17 8-23 16,10 10 3-16,1-1 9 15,2 0-11-15,-5-3 2 16,-7-5-3-16,-5-4 2 15,-10-4-3-15,-3 0 1 16,-10 2 0-16,-22-1 10 16,-9 5-8-16,-9-5 3 15,-3-1-1-15,1-2-3 16,8-8-2-16,13-3 1 16,16-5-32-16,15-5-115 15,27-7-328-15,34-10-132 16</inkml:trace>
  <inkml:trace contextRef="#ctx0" brushRef="#br0" timeOffset="68508.55">31214 8187 366 0,'0'0'703'0,"0"0"-684"15,0 0 158-15,0 0-145 16,-89-2-12-16,66 27 9 15,1 10-29-15,5 9 1 16,11 2 4-16,6 5-1 16,3-6 2-16,26 1-6 15,10-12 1-15,8-8 3 16,7-10-4-16,2-16 0 16,0 0 8-16,1-19-1 0,-8-8 5 15,-12-2-6-15,-13-10 7 16,-14-5 30-16,-10-13-26 15,-1-5 2-15,-24 2-7 16,-8 9-3-16,-9 14 8 16,-7 16-17-16,-5 15-1 15,-4 6-7-15,-1 28-38 16,10 17-59-16,12 12-30 16,10 1-228-16,11-5-151 15</inkml:trace>
  <inkml:trace contextRef="#ctx0" brushRef="#br0" timeOffset="71040.27">20135 13455 749 0,'0'0'28'0,"0"0"-7"16,0 0 150-16,0 0-105 15,0 0-56-15,0 0 16 16,0 0 9-16,-27 0 16 15,65-22 36-15,15-12-13 16,14-12-39-16,-2-7-3 16,2-10-15-16,-2-7-7 15,-7-13 0-15,-6-8-10 16,-12-9 16-16,-14-2-16 16,-17 3 0-16,-9 14 12 0,-9 21-10 15,-11 27 0-15,4 25 3 16,-2 12-4-16,-6 10-2 15,-6 39-11-15,-2 27 1 16,5 17 8-16,12 6 3 16,12-7-4-16,3-8-2 15,13-16 4-15,19-12-3 16,2-15-16-16,7-19-8 16,0-15 28-16,-1-7-6 15,-1-7 7-15,-3-13 8 16,-7-6-7-16,-3 0 8 15,-14 6-4-15,-5 3-5 0,-5 10 13 16,-2 4-13-16,0 3-3 16,0 10-3-16,5 16-1 15,5 10 0-15,5-2 7 16,8-9 0-16,9-11-4 16,8-6 4-16,5-8 0 15,2 0-3-15,-2-17 6 16,-4-3 1-16,-4-2-4 15,-12 5 0-15,1 4 5 16,-12 9 5-16,-2 4-5 16,2 0-5-16,-4 3-1 15,4 11-5-15,7-2 5 16,-2 2 1-16,0-1 4 0,8-10-4 16,5-3 0-16,3 0 0 15,4-17-30-15,-6-5-64 16,-6-2-237-16,-17 1-177 15</inkml:trace>
  <inkml:trace contextRef="#ctx0" brushRef="#br0" timeOffset="71222.75">21379 12693 427 0,'0'0'675'16,"0"0"-595"-16,0 0 88 15,0 0-106-15,0 0-60 16,0 0 2-16,-29-10-4 0,29 10-38 16,-3 15-100-16,-4 9-309 15,-5 5-43-15</inkml:trace>
  <inkml:trace contextRef="#ctx0" brushRef="#br0" timeOffset="73079.39">20200 14109 145 0,'0'0'134'0,"0"0"69"15,0 0 0-15,0 0-90 16,0 0 16-16,0 0-18 0,-31-20-47 16,31 17 6-16,0 0-31 15,0-1-11-15,0-2-9 16,15-8-18-16,10-2-1 16,11-1-3-16,1 7 3 15,-2 10-4-15,-4 0 4 16,-9 17-13-16,-6 9 11 15,-11 8-13-15,-5 7-4 16,-2 4 0-16,-21 1 1 16,-4-3 9-16,2-10 6 15,2-4 2-15,10-12 2 16,4-5 0-16,9-7 1 16,0-5-2-16,0 0 0 0,9-10 23 15,20-20-7-15,15-14 0 16,13-7-7-16,-2-7-6 15,-2 7-1-15,-8 7-1 16,-13 14 13-16,-15 14 15 16,-11 9-12-16,-6 7 21 15,0 0-3-15,0 0-34 16,-9 23-1-16,-15 10 0 16,-2 10 0-16,3 6 0 15,10 1 0-15,8-1 0 0,5-8-1 16,6-2 2-1,23-9-2-15,13-10-2 0,14-12-50 16,8-8-71-16,1-12-195 16,-7-18-225-16</inkml:trace>
  <inkml:trace contextRef="#ctx0" brushRef="#br0" timeOffset="73537.57">20886 14212 773 0,'0'0'96'0,"0"0"164"16,0 0-156-16,0 0-52 15,0 0-23-15,0 0-10 16,113-7 19-16,-41-3-35 0,6 3 7 16,-2-2-10-16,-5 5-16 15,-2-3-23-15,-6 5-21 16,-18 1 8-16,-14-2 9 15,-16 0-160-15,-15-2 194 16,0 0-15-16,-14-2 5 16,-13-6-16-16,-7 1 21 15,3 0 14-15,3 3 11 16,6 2 45-16,5 1 32 16,8 2-29-16,3 1 31 15,6 0-14-15,0 3-26 16,0 0-24-16,0 0-26 15,18 0 1-15,12 0 0 16,5 10-1-16,5 7 0 0,-4 5 0 16,-7 2 1-16,-7 5-1 15,-10 1 0-15,-11 8 4 16,-1-1-8-16,-13 3 3 16,-15 1-24-16,-12 3-51 15,1-7-146-15,-2-13-295 16</inkml:trace>
  <inkml:trace contextRef="#ctx0" brushRef="#br0" timeOffset="74267.55">22038 14122 336 0,'0'0'157'15,"0"0"7"-15,0 0 50 16,0 0-66-16,0 0-34 16,0 0-75-16,-36-36-14 15,17 62-25-15,2 13-3 16,4 11 0-16,8 0 6 16,5-4-4-16,8-10 1 15,19-5 0-15,2-15-5 16,9-10 8-16,2-6-3 15,-1-6 7-15,-6-20 5 16,-5-8 21-16,-7-6 6 16,-17-5-33-16,-4-2 20 0,-11 4-21 15,-22 7-5-15,-2 16-1 16,-2 14-3-16,-1 6-54 16,6 26-92-16,3 14-125 15,12-4-62-15</inkml:trace>
  <inkml:trace contextRef="#ctx0" brushRef="#br0" timeOffset="76335.95">22648 12797 68 0,'0'0'118'0,"0"0"-48"16,0 0 72-16,0 0-31 16,0 0-50-16,0 0 22 15,44-71 3-15,-38 60-32 16,-3 8 45-16,-3-4 4 15,0 7-18-15,0-3 4 16,0-3-18-16,-13 3-37 16,-11 3-20-16,-13 0-14 15,-3 16-5-15,-2 13 5 0,3 5 0 16,11 2 1 0,11 0-1-16,13-6 0 0,4-8-7 15,10-2 8-15,20-3-2 16,8-6 1-16,2 1 0 15,0 1 3-15,-6-2-2 16,-5 2-1-16,-10 0 0 16,-10 4 3-16,-9 3-3 15,0 5 1-15,-19 8-1 16,-17 0 2-16,-6 1-1 16,-3-6-1-16,10-7 2 15,9-11 4-15,13-3-9 0,10-7 3 16,3-8-10-1,13-25 0-15,23-15-123 0,15-15 25 16,8-3-82-16,4 0 12 16,-2 4-3-16,-10 12 144 15,-11 13 37-15,-12 13 50 16,-11 15 37-16,-7 9 24 16,-1 0-42-16,-1 23-29 15,4 13 53-15,-9 4-10 16,0 3-15-16,-2 0-1 15,-1-4-16-15,0-5-35 16,0-7 1-16,0-8-17 16,8-9-6-16,11-10-48 15,11-1-59-15,7-27-127 16,5-16-95-16,-4-9 60 16,-5-7 210-16,-9 2 65 15,-7 7 24-15,-9 15 115 0,-3 16 36 16,-5 10 54-16,0 10-61 15,0 0-89-15,-3 11-79 16,-10 15-9-16,1 10-32 16,7 0-110-16,5-2-217 15</inkml:trace>
  <inkml:trace contextRef="#ctx0" brushRef="#br0" timeOffset="76748.36">23225 12939 744 0,'0'0'329'0,"0"0"-150"16,0 0-45-16,0 0-73 15,0 0-44-15,0 0-16 16,83-65-2-16,-41 62-2 16,1 3 0-16,-5 0-13 15,-7 17-23-15,-10 3 25 16,-12 9-22-16,-9 6 15 15,-3 2 19-15,-18-3-5 16,-1-5 7-16,4-12 0 16,5-5 5-16,7-5 0 15,3-7-3-15,3 0 39 16,0-24 21-16,22-12-28 16,14-19-31-16,9-2 1 0,10-1 0 15,1 7 7-15,-5 14-11 16,-8 12 1-16,-7 18 4 15,-9 7-5-15,-8 4-2 16,-7 25-5-16,-9 14-2 16,-3 6 4-16,0 1-31 15,-9 3-26-15,-6 0-12 16,8-3-95-16,7-11-190 16,0-20 6-16</inkml:trace>
  <inkml:trace contextRef="#ctx0" brushRef="#br0" timeOffset="76935.98">24624 12375 1358 0,'0'0'17'16,"0"0"119"-16,0 0-30 16,0 0-92-16,0 0-14 15,0 0-7-15,-24 86 2 16,9-7-5-16,-5 13-65 15,-6 11-55-15,-5-1-64 16,-3-17-420-16</inkml:trace>
  <inkml:trace contextRef="#ctx0" brushRef="#br0" timeOffset="77126.77">24217 13129 1171 0,'0'0'49'15,"0"0"133"-15,0 0-96 16,0 0-23-16,0 0-44 16,163 3-9-16,-50-17-1 15,8 0-9-15,-8 5-47 16,-21 3-93-16,-18 6-81 16,-24 0-345-16</inkml:trace>
  <inkml:trace contextRef="#ctx0" brushRef="#br0" timeOffset="77535.9">24367 13339 947 0,'0'0'211'16,"0"0"-96"-16,0 0-24 16,0 0-81-16,84-6-9 15,-20-1-1-15,-1 7-11 16,-11 0-19-16,-10 3-1 15,-15 14 7-15,-15 3 20 16,-12 6-3-16,0 4 4 16,-20 3 0-16,-9-4 6 15,-1-2-2-15,4-7 0 16,5-10-1-16,11-3 7 16,6-7-2-16,4 0 13 0,7-17 12 15,21-20-30-15,9-7 0 16,10-7-7-16,2 1-14 15,-4 10 19 1,-4 8 1-16,-12 12 1 0,-14 14 14 16,-9 2-4-16,-6 4-2 15,0 7-8-15,-8 12 0 16,-5 10 8-16,-3 1-8 16,5 4 0-16,11 2-2 15,1 7-6-15,37 3-28 16,21-9-306-16,26-11-417 15</inkml:trace>
  <inkml:trace contextRef="#ctx0" brushRef="#br0" timeOffset="77837.28">26339 12950 549 0,'0'0'79'16,"0"0"139"-16,0 0-13 0,0 0-69 16,0 0-77-1,0 0-24-15,-1-8-23 0,14 8-8 16,28 11-3-16,19-1-1 15,14-1-6-15,-2-5-69 16,-8 0-72-16,-14-1-129 16,-18-3-6-16,-16 0-105 15</inkml:trace>
  <inkml:trace contextRef="#ctx0" brushRef="#br0" timeOffset="77986.75">26265 13280 595 0,'0'0'180'16,"0"0"-176"-16,0 0 65 16,107-12-36-16,-26-2-33 15,7 0-72-15,-3 1-79 16,-8-4-184-16</inkml:trace>
  <inkml:trace contextRef="#ctx0" brushRef="#br0" timeOffset="78848.05">26441 13003 195 0,'0'0'72'0,"0"0"-39"0,0 0 86 15,0 0-83-15,0 0 37 16,-85 11 7-16,71-9 14 16,4 1 29-16,4-3 25 15,5 3-12-15,1-3-31 16,0 0-40-16,0 0-2 16,0 0-31-16,6 0-2 15,24-8 13-15,17-6-11 16,14-10-12-16,5 4-18 15,-5 3 4-15,-7 8-12 16,-9 6-57-16,-8 3-25 16,-16 0-75-16,-14 20-181 15,-7 5-45-15,-25 3 38 0</inkml:trace>
  <inkml:trace contextRef="#ctx0" brushRef="#br0" timeOffset="79012.98">26302 13304 342 0,'0'0'306'0,"0"0"-136"16,0 0 86-16,0 0-138 16,0 0-44-16,95-10 4 15,-12-1-44-15,15-1-26 16,7-2 1-16,8 1-9 16,0 6-66-16,-4-4-206 15,-10-5-349-15</inkml:trace>
  <inkml:trace contextRef="#ctx0" brushRef="#br0" timeOffset="79397.5">27928 12751 956 0,'0'0'28'16,"0"0"120"-16,0 0-48 15,0 0-88-15,0 0 2 16,0 0-4-16,-57 33-8 16,26 4 11-16,3 8 0 15,6 6 4-15,9 4 7 16,10-1-23-16,3-2 10 0,9-12-6 16,21-4-3-1,10-14 2-15,5-11-2 0,4-11-1 16,1 0 14-16,-6-16-9 15,-2-10 14-15,-9-7 12 16,-12-7-19-16,-12-6-3 16,-9-4-10-16,-12 4 1 15,-24-1-4-15,-13 11-7 16,-12 19-8-16,-7 17-25 16,-4 8-31-16,-5 32-68 15,0 9-209-15,2 7-221 16</inkml:trace>
  <inkml:trace contextRef="#ctx0" brushRef="#br0" timeOffset="80565.64">29781 12341 304 0,'0'0'28'16,"0"0"90"-16,0 0 11 15,0 0-38-15,-45 73 30 16,31-62 28-16,-2-2-32 16,-10-5-17-16,-5-4-18 15,-3 0-20-15,-5-8-21 0,5-14-18 16,7-8 17-16,6-4-20 16,11-5 9-16,10-6-4 15,0-6 4-15,28-1 7 16,10 7-34-16,8 8 3 15,3 13-8-15,0 8 3 16,3 12-2-16,-1 4-3 16,-3 17 3-16,-5 22-3 15,-13 15 0-15,-17 11 5 16,-13 11-9-16,-17 3 18 16,-25 7-9-16,-14 3 5 15,-3 1-4-15,-1-1-2 16,4-5-1-16,8 0-17 15,12-1-58-15,18-1-76 0,18-2-180 16,8-15-177-16</inkml:trace>
  <inkml:trace contextRef="#ctx0" brushRef="#br0" timeOffset="80947.64">29785 13593 1210 0,'0'0'67'16,"0"0"8"-16,0 0 48 16,0 0-84-16,0 0-25 15,0 0-11-15,6 36 21 16,22-36-18-16,7-20 0 0,0-2-2 16,-5-1-2-16,-10 0 3 15,-12 7-5-15,-8 8 0 16,0 5 10-1,-17 3-7-15,-15 4-3 0,-7 19 6 16,-2 4-2-16,8-2 13 16,11-4-11-16,13-6-5 15,9-4 0-15,0-5 3 16,9-6-4-16,21 0 2 16,7-9 8-16,2-14-8 15,-7-7-2-15,-6 0-10 16,-14 1 3-16,-12 9-30 0,-3 6-18 15,-36 14-21 1,-24 3-62-16,-23 28-97 0,-23 2-290 16</inkml:trace>
  <inkml:trace contextRef="#ctx0" brushRef="#br0" timeOffset="84861.62">27810 14773 355 0,'0'0'117'16,"0"0"-51"-16,0 0 3 15,0 0-3-15,0 0-54 16,0 0 5-16,0 0 125 16,137 106-25-16,-67-38 7 15,12 5-48-15,5 2-24 16,-8-4-7-16,-9-8-38 15,-11-10-6-15,-10-8 1 16,-12-9-2-16,-4-8 0 16,-8-15-47-16,-4-9-30 0,-4-4-47 15,-3-8-85 1,-2-18-66-16,-2-10-138 0</inkml:trace>
  <inkml:trace contextRef="#ctx0" brushRef="#br0" timeOffset="85169.33">28410 14611 476 0,'0'0'52'16,"0"0"77"-16,0 0 64 16,0 0-73-16,0 0-84 15,0 0-33-15,-68 65 30 16,43-1 30-16,-6 15-11 15,-5 13-15-15,-8 5 11 0,-9 7-2 16,-1 3-23-16,-2-8-12 16,5-4 16-16,8-11-22 15,3-12-1-15,10-18 1 16,6-15-5-16,8-17 1 16,5-8-1-16,8-11-3 15,3-3-21-15,0-6-79 16,4-27-69-16,12-11-232 15,1-12-203-15</inkml:trace>
  <inkml:trace contextRef="#ctx0" brushRef="#br0" timeOffset="97098.12">5757 3301 128 0,'0'0'0'0,"0"0"-28"15,0 0-15-15,0 0-2 0</inkml:trace>
  <inkml:trace contextRef="#ctx0" brushRef="#br0" timeOffset="101297.98">4051 12651 176 0,'64'-114'0'0,"21"-9"-46"0,18-15 46 16,16-31-8-16,14-25 4 15,13-23-11-15,14-19 4 16,11-22 3-16,17-6-7 15,15-20-32-15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51:5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15971 4461 35 0,'0'0'50'15,"0"0"-21"-15,0 0 32 16,0 0-16-16,0 0-4 15,0 0 6-15,0 0-18 16,0 0-15-16,-18-33 20 0,16 33-2 16,-7 0-21-16,-3 14-2 15,-11 14 2-15,-3 11 15 16,-4 14 15-16,-3 22-3 16,-5 25 23-16,0 26-4 15,-5 28-9-15,4 13 12 16,6 15-3-16,14 11-3 15,19 16-5-15,3 4-22 16,31 1 3-16,17-17-30 16,13-24-13-16,15-22 12 15,12-15-18-15,18-11-67 0,25-20-101 16,21-19-102 0,22-27-103-16</inkml:trace>
  <inkml:trace contextRef="#ctx0" brushRef="#br0" timeOffset="721.92">22678 4428 217 0,'0'0'27'16,"0"0"-9"-16,0 0 96 15,0 0-23-15,0 0 4 16,0 0 0-16,-16-17-62 0,16 17-4 16,0 1-29-16,0 32 5 15,14 31-5-15,13 48 31 16,6 41 24-16,1 39-6 16,1 21-6-16,-13 10-28 15,-12 11 10-15,-10-11-14 16,-10-9 20-16,-28-19-25 15,-14-23-5-15,-13-17-2 16,-14-17-8-16,-14-2-16 16,-10-8-105-16,-12-19-55 15,-8-28-250-15</inkml:trace>
  <inkml:trace contextRef="#ctx0" brushRef="#br0" timeOffset="1537.77">21630 4838 141 0,'0'0'14'0,"0"0"87"15,0 0-32-15,0 0 29 16,0 0-8-16,0 0-40 16,-38-49 17-16,35 40 19 15,1 1-26-15,1 4-3 16,1-1-10-16,0 5-6 15,0 0-17-15,0 0-24 16,3 3-12-16,18 16 9 0,1 10 2 16,1 7 1-16,-4 8 7 15,-6-4-7-15,-6 0 0 16,-7-5-1-16,0-2-1 16,-8-2-1-16,-12-5 4 15,-4-4-1-15,1-8 5 16,0-6-4-16,5-8 7 15,1 0 5-15,-2-22-3 16,3-11 1-16,9-10-11 16,4-13 0-16,3 0 1 15,0 3-1-15,9 11-2 0,8 17 2 16,8 19-16 0,1 6-4-16,13 17-63 0,4 16 10 15,8 9-38-15,-2 4-99 16,-3-5-10-16</inkml:trace>
  <inkml:trace contextRef="#ctx0" brushRef="#br0" timeOffset="1884.86">21939 4814 274 0,'0'0'12'16,"0"0"65"-16,0 0 69 15,0 0-81-15,0 0 11 16,0 0-12-16,-36-5-6 16,36 5 6-16,0-2 19 15,0 0-30-15,0-3-19 16,28-4-6-16,18-5-3 15,12-8 12-15,12 1-32 16,1-1-4-16,-5 1 4 16,-9 5-5-16,-16 0-5 15,-12 9-56-15,-14 0-54 16,-6 5-33-16,-9 2-3 0,-18 0-46 16,-17 0-183-1</inkml:trace>
  <inkml:trace contextRef="#ctx0" brushRef="#br0" timeOffset="2242.02">22117 4409 338 0,'0'0'44'0,"0"0"136"15,0 0-70-15,0 0-57 16,0 0-28-16,0 0-3 0,3 15-18 15,-3 15 4 1,-3 8 29-16,-6 12-7 0,0 11 5 16,0 15 12-16,-3 8-6 15,2 3-2-15,-5 0-23 16,6-7 3-16,3-10 16 16,0-8-9-16,4-15-5 15,2-13 9-15,0-14-22 16,0-6 5-16,8-7-9 15,12-7-2-15,10 0 24 16,9-21-20-16,2-4-5 16,-1-4-1-16,-8 4-20 15,-10 6-79-15,-9 8-81 16,-9 8-16-16,-4 3-186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11:08.0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28728 2603 120 0,'0'0'34'0,"0"0"47"16,0 0 56-16,0 0-6 15,0 0-58-15,0 0-5 16,0 0 2-16,0 0-23 16,-54-58 9-16,36 58-23 15,-6 0-33-15,-4 17 9 16,-4 9-9-16,3 10 2 15,2 3-7-15,9 3 5 16,8-4-1-16,8-4-1 0,2-6-5 16,7-8 6-16,10-3 1 15,2-4 0-15,-2-4-1 16,2-3 1-16,-7-2-7 16,-2-3-18-16,-5 1 4 15,-4-1 9-15,-1-1 11 16,0 3 1-16,0 0 8 15,-7 10 12-15,-16 11 14 16,-5 13-18-16,-2 14-15 16,5 2 3-16,10 1-4 15,12-7-4-15,3-8 2 16,20-12-58-16,24-18 11 0,16-9-17 16,13-17-21-16,7-19-37 15,-3-11-95-15,-10 0 3 16</inkml:trace>
  <inkml:trace contextRef="#ctx0" brushRef="#br0" timeOffset="153.13">28781 2956 54 0,'0'0'91'16,"0"0"-41"-16,0 0-28 15,0 0 25-15,0 0 57 16,104 6-32-16,-44-24-72 15,-3-4-57-15,-3-5-276 16</inkml:trace>
  <inkml:trace contextRef="#ctx0" brushRef="#br0" timeOffset="563.78">29655 2486 762 0,'0'0'35'16,"0"0"43"-16,0 0 125 16,0 0-160-16,0 0-14 15,0 0-29-15,-56-10-1 0,36 48-17 16,-1 12 18 0,2 6-5-16,10-2 5 0,9-7-12 15,0-4 4 1,22-5-8-16,4-4-3 0,5-6-2 15,-1-8 0-15,-5-7 20 16,-7-5-2-16,-10-6 3 16,-5-1 4-16,-3-1 6 15,0 0 12-15,-3 0 26 16,-21-1-11-16,-11-12-31 16,-8-3-6-16,-1 1-3 15,5-1-1-15,9 2 1 16,11 3 0-16,9 2 3 15,10-4-7-15,0-1 2 16,13 0-67-16,12-1-29 0,6 4-77 16,4 3 22-16,-4-1-139 15</inkml:trace>
  <inkml:trace contextRef="#ctx0" brushRef="#br0" timeOffset="1743.29">29054 3948 235 0,'0'0'13'15,"0"0"111"-15,0 0 46 16,0 0-71-16,0 0-16 16,0 0 32-16,-52-23-41 15,40 23-31-15,-9 0-12 16,-1 0-9-16,-8 10-17 0,-2 17-5 16,1 9 6-16,4 4-6 15,7 4 0-15,9-6 2 16,7-4 1-16,4-8-3 15,0-2 0-15,8-7-6 16,8-4 6-16,3-3 3 16,3-4-3-16,-1-4 0 15,2-2 0-15,-7 0 0 16,-7 0 3-16,-5 0 1 16,-4 0-2-16,0 0 12 15,0 0-11-15,0 11-3 16,-15 12-16-16,-9 13 16 15,-2 9-4-15,2 2 5 0,10-3-1 16,7-7 0 0,7-9 0-16,0-8-1 0,22-7 0 15,13-7-1-15,11-6 2 16,5-2 0-16,2-17 0 16,-1-4-58-16,-4 0-138 15,-9-4-122-15</inkml:trace>
  <inkml:trace contextRef="#ctx0" brushRef="#br0" timeOffset="2027.42">29269 4330 744 0,'0'0'31'16,"0"0"172"-16,0 0-18 16,0 0-115-16,0 0-28 15,0 0-15-15,-24 0-19 16,36 0-6-16,24-5 12 16,13-7 4-16,8-2-1 15,3 1-16-15,-8 2-1 16,-5 2-10-16,0 1-114 15,-4 3-168-15,-9-4-329 16</inkml:trace>
  <inkml:trace contextRef="#ctx0" brushRef="#br0" timeOffset="2573.41">30100 4025 1138 0,'0'0'20'0,"0"0"53"16,0 0-22-16,0 0-51 15,0 0-8-15,-17 118 8 16,16-56 20-16,-2 1-20 0,-2-6 11 16,4-8 2-16,-1-9-12 15,1-11 3-15,-1-9 0 16,2-8 0-16,0-9 8 15,0-3-6-15,0 0 17 16,-4-5 38-16,-2-20-4 16,-2-16-44-16,-1-14-9 15,-1-15-3-15,4-10 5 16,3-1-6-16,0 12 0 16,3 23 5-16,0 21-5 15,0 20 0-15,0 5 0 16,0 0-10-16,15 22 2 15,15 15-7-15,13 15 15 16,4 4 1-16,3 3 1 16,-2-6-1-16,-2-2-1 15,-4-8 0-15,-6-11-2 0,-10-13 2 16,-12-10 0-16,-9-7 6 16,-4-2-4-16,1-8 11 15,-2-27 25-15,0-17-25 16,-3-21-13-16,-16-14-3 15,-3-2-14-15,0 15-18 16,7 20 1-16,6 27-25 16,6 15-28-16,3 9-66 15,9 3-295-15,10 0-159 0</inkml:trace>
  <inkml:trace contextRef="#ctx0" brushRef="#br0" timeOffset="3793.87">31285 3999 415 0,'0'0'40'15,"0"0"139"-15,0 0-32 16,0 0-63-16,0 0-12 0,-83-49-59 16,37 49 0-1,-2 17 6-15,-1 16-18 0,5 6 2 16,15 7-3-16,12-2-1 15,17-5-1-15,5-5-2 16,28-12-18-16,16-14-18 16,9-8-5-16,6-11 17 15,-1-23 14-15,-7-10-14 16,-10-7 27-16,-11-4 1 16,-12-6 7-16,-7-9 22 15,-10-8 24-15,-5 6-8 16,-1 17-24-16,0 22 10 15,0 28 20-15,-3 9-51 0,-7 34-5 16,-2 21-1 0,5 16 4-16,3 3 2 0,4-4-7 15,2-6-14 1,16-10-47-16,3-15-36 0,7-11 32 16,4-17 33-16,3-13-8 15,4-2 29-15,-6-27 18 16,-3-9 7-16,-5-10-7 15,-8-4 4-15,-7 0 21 16,-4 9 36-16,-6 16 54 16,0 15-9-16,0 7-15 15,0 3-43-15,0 7-48 16,-2 15-15-16,2 6 13 16,0 2-3-16,3-6 2 0,14-2-19 15,4-9-8-15,1-5-3 16,-1-5-9-16,0-3 1 15,-5 0 24-15,-4-13 12 16,-4-7 5-16,-5-5 0 16,-3-4 6-16,0-3-3 15,-12 4-2-15,-6 9-1 16,1 10 6-16,-4 9 2 16,2 13-8-16,0 17-14 15,9 12 13-15,10-2-8 16,0 2-20-16,20-7-75 15,13-6 28-15,7-10 25 16,8-12 14-16,1-7 13 0,-2 0-7 16,-1-17 8-16,-9-9 18 15,-7-4 5-15,-5-5 27 16,-7-4 66-16,-5-7 45 16,0-1 26-16,-2 2-57 15,-5 12-16-15,-4 15 18 16,-2 10-14-16,0 8-27 15,0 0-36-15,-3 6-32 16,-9 25-4-16,-6 15 4 16,2 13 7-16,5 8 2 15,8 8-1-15,3 12-2 16,0 5 9-16,2 3-9 0,1 2-5 16,-3-6-2-1,0-10 2-15,-10-8-2 0,-13-14-46 16,-4-10-44-16,-3-12-1 15,0-16-76-15,-1-17-141 16,1-10 33-16,3-40-51 16</inkml:trace>
  <inkml:trace contextRef="#ctx0" brushRef="#br0" timeOffset="4207.96">31867 4151 269 0,'0'0'199'0,"0"0"6"16,90-59-132-16,-31 45 14 15,12 4-66-15,6 1-14 0,2 0-7 16,2-3-2 0,-10-1-7-16,-14-3-46 0,-15-1 33 15,-14-4 22-15,-10 0 0 16,-9-3 11-16,-7 7 85 16,-2 7-1-16,0 6-10 15,0 4-2-15,0 0-57 16,0 5-26-16,-10 21-19 15,1 12 18-15,-1 8-1 16,9-1 2-16,1-5-4 16,1-6-54-16,14-9-7 15,3-12 17-15,6-13-74 16,6-1 57-16,1-31 37 0,0-10-19 16,-2-15 36-16,-6-11 11 15,-5-16 11-15,-7-11 15 16,-7 8 58-16,-4 20 63 15,0 28-84-15,0 25 25 16,-3 14-51-16,-6 0-37 16,-2 28-53-16,0 18-17 15,6 9-102-15,5 3-114 16,0-4-169-16</inkml:trace>
  <inkml:trace contextRef="#ctx0" brushRef="#br0" timeOffset="4672.21">32885 3967 685 0,'0'0'142'15,"0"0"105"-15,0 0-206 16,0 0-41-16,0 0-9 16,0 0-1-16,-14 33 3 15,14-20 3-15,0-5-3 16,5 1-5-16,4-7 0 15,5 0 2-15,2-2 10 16,4 0 2-16,2-17 2 16,0-5 3-16,-5-6-6 15,-3 2 12-15,-4 5-2 16,-5 7 2-16,-2 8 10 16,-3 6-23-16,0 0-2 15,0 6-13-15,3 16-17 0,3 3 32 16,2 1 3-16,2-5-2 15,0-7-2-15,3-3-1 16,1-6-2-16,4-5 3 16,0 0 1-16,7-2 0 15,3-13 13-15,2-3-1 16,0-4 9-16,0 5-4 16,-8 3 10-16,-4 9-17 15,-8 5-10-15,-2 0-9 16,3 6-14-16,2 12 9 15,5 2-47-15,4-1-64 0,0-1-115 16,-3-6-56-16,-2-10-100 16</inkml:trace>
  <inkml:trace contextRef="#ctx0" brushRef="#br0" timeOffset="4840.66">33509 3766 474 0,'0'0'114'0,"0"0"218"15,0 0-187-15,0 0-55 16,0 0-56-16,0 0-34 16,-14-36-2-16,14 36-12 15,10 11-114-15,10 5-49 16,2-2-153-16,-1-5-136 0</inkml:trace>
  <inkml:trace contextRef="#ctx0" brushRef="#br0" timeOffset="5055.72">33681 3634 114 0,'0'0'453'16,"0"0"-257"-16,0 0 66 15,0 0-156-15,0 0-39 16,0 0-50-16,-6-19-10 16,6 19-7-16,0 0-3 15,0 13-7-15,7 11 7 16,2 17 0-16,-3 8 3 15,-6 5-28-15,0 8-51 16,-9-3-37-16,-13 0-138 0,0-4-35 16,2-12-134-16</inkml:trace>
  <inkml:trace contextRef="#ctx0" brushRef="#br0" timeOffset="5183.07">33583 4017 250 0,'0'0'102'0,"0"0"-75"16,0 0-27-16,0 0-103 15</inkml:trace>
  <inkml:trace contextRef="#ctx0" brushRef="#br0" timeOffset="6141.62">29628 2341 267 0,'0'0'1'16,"0"0"127"-16,0 0 3 0,0 0-41 16,0 0 1-16,6-73-13 15,-2 66 18-15,-3 7-18 16,-1 0-25-16,0 0-7 16,0 0 2-16,0 0-6 15,0 0-9-15,-9 0-10 16,-8 16-16-16,-10 12-7 15,-4 6 0-15,0 7 10 16,4 0-10-16,6-1 0 16,9 0 6-16,7-2-6 15,5 2 5-15,2-2-5 16,19-2 1-16,9-2 5 0,10 0-6 16,4 0 0-1,5 2 5-15,-1-2-4 0,-8-6-2 16,-8-6 1-16,-13-6 0 15,-13-7 0-15,-6 0 0 16,-8 3 0-16,-25 1 10 16,-16 4 5-16,-15-3-5 15,-11-4-9-15,-5-7 3 16,7-3 3-16,13 0-7 16,18-22-8-16,23-17-1 15,17-9-26-15,5-8-30 16,38-5-73-16,18 5-127 15,9 4-119-15</inkml:trace>
  <inkml:trace contextRef="#ctx0" brushRef="#br0" timeOffset="6758.76">27186 3059 326 0,'0'0'242'0,"0"0"-238"15,0 0 97-15,0 0-89 16,0 0-12-16,0 0-6 16,-13 0-1-16,21 0-1 15,22-4 8-15,16-8 2 16,16-3 17-16,9-1-15 0,3-1-1 16,-4 3-3-1,-10 3-4-15,-13 3-60 0,-17-3-179 16,-24 1-135-16</inkml:trace>
  <inkml:trace contextRef="#ctx0" brushRef="#br0" timeOffset="7064.07">27212 2789 542 0,'0'0'9'16,"0"0"186"-16,0 0-53 15,0 0-98-15,0 0-29 0,0 0-15 16,-33 4-9 0,20 23 9-16,-6 12 4 0,-8 7 29 15,-5 0 0-15,1 4-7 16,1-3-3-16,9-8-23 16,6-8 0-16,12-8 8 15,3-5-8-15,0-4-5 16,18-4-1-16,12-2 6 15,10-7-2-15,12-1-2 16,6 0-31-16,4 4-17 16,-8 13-138-16,-10 16-4 15,-20 10-127-15</inkml:trace>
  <inkml:trace contextRef="#ctx0" brushRef="#br0" timeOffset="8661.84">28207 4590 442 0,'0'0'24'16,"0"0"76"-16,0 0 66 15,0 0-61-15,0 0 9 16,0 0-39-16,-61-6-43 16,7 22-28-16,-13 8 1 15,-3 6 4-15,6 1-7 16,7-3-2-16,13-6 0 15,16-8 3-15,14-8-3 0,11-4 0 16,3-2 1 0,0 0 3-16,0-8-1 0,9-17-1 15,5-6 5-15,0-5-2 16,-1-3 4-16,-7 1-9 16,-1 1 3-16,-2 3 2 15,-2 13 2-15,-1 11 1 16,0 7 11-16,0 3 11 15,0 0-6-15,0 0-18 16,0 0-6-16,0 0-1 16,-9 12-9-16,-6 10 4 15,-1 4 6-15,0 4 3 0,2-2-3 16,2 3-1 0,5 0 1-16,5 2 4 0,2-3-4 15,0 1-4-15,13 5 2 16,10 0 1-16,12 0-5 15,6 3-97-15,4-3-176 16,-1-4-212-16</inkml:trace>
  <inkml:trace contextRef="#ctx0" brushRef="#br0" timeOffset="19940.24">3311 6462 326 0,'0'0'55'0,"0"0"76"0,0 0 7 16,0 0-9-16,0 0 1 15,0 0-18-15,0 0-11 16,0 0-48-16,0 0-13 16,0 0-17-16,0 0-18 15,0 0-5-15,0 0 0 16,0 0-10-16,9 7 9 15,15-5 1-15,12-2 6 16,8 0 0-16,7-21 4 16,6-16 19-16,1-10-26 15,-3-8-2-15,-9-1 2 16,-4-3-1-16,-9-5 5 0,-11 2-6 16,-8-4 1-16,-14 8 10 15,0 12-11-15,-3 20 1 16,-11 11 4-16,-2 13-3 15,-5 2-3-15,-6 24-14 16,-10 31 1-16,4 18 12 16,5 13 1-16,16-2-6 15,12-5 4-15,12-10-7 16,25-9-9-16,14-14-34 16,4-20 4-16,0-15 24 15,2-11 11-15,-9-11 9 16,-7-18 3-16,-8-4-8 15,-12-3-2-15,-9-1 11 16,-12-2 0-16,0 5 17 16,-3 7-10-16,-7 10 16 0,-1 10 2 15,5 7 10-15,-3 5-35 16,-3 22-6-16,6 9-3 16,6 10 5-16,0 0-10 15,14-6-28-15,11-7-26 16,5-13-41-16,3-11 25 15,5-9 36-15,1-1 26 16,0-20 17-16,-3-6 5 16,-6-2 0-16,-11-2 5 15,-10 4 15-15,-6 8 63 0,-3 4-8 16,0 10 20 0,0 5-13-16,-9 0-45 0,-3 6-32 15,0 14-10-15,-3 3 4 16,9 7 1-16,2-9-2 15,1-5 0-15,3-3-2 16,0-6-3-16,0-7 1 16,10 0 5-16,10 0 0 15,8-12 1-15,8-14 0 16,7-9 4-16,-1 2 5 16,-2 4-9-16,-13 9-1 15,-9 10 0-15,-9 10-9 16,-2 0-9-16,-4 8-28 15,0 17 18-15,-3 1-5 16,0 0 23-16,0-6 11 0,0-11 0 16,0-4 0-16,0-5-1 15,0 0 1-15,0 0-5 16,20-20 5-16,11-4 34 16,9-9-3-16,2 1-20 15,-3 8-6-15,-9 7 8 16,-2 8 10-16,-9 8-20 15,-5 1-3-15,-1 15 0 16,-10 16-15-16,-3 13 3 16,-9-1-77-16,-15 1-155 15,-7-16-156-15</inkml:trace>
  <inkml:trace contextRef="#ctx0" brushRef="#br0" timeOffset="20104.68">4224 5653 1188 0,'0'0'0'0,"0"0"63"16,0 0-63-16,0 0-54 16,0 0-268-16,0 0-171 15</inkml:trace>
  <inkml:trace contextRef="#ctx0" brushRef="#br0" timeOffset="20832.12">3289 7159 422 0,'0'0'319'15,"0"0"-133"-15,0 0 41 16,0 0-122-16,0 0-45 15,0 0-7-15,0-56-23 16,22 34-11-16,14 0-16 0,4 5 2 16,5 9-9-16,-3 8 4 15,-7 0-7-15,-12 13-13 16,-7 11-16-16,-8 11 12 16,-8 5 6-16,0 4 4 15,-24-1 13-15,-3-4-4 16,0-9 5-16,6-10 2 15,8-10-1-15,10-7 8 16,3-3-8-16,0 0 0 16,13-20 19-16,14-13-20 15,9-13 0-15,4-11 2 16,-4 7 0-16,-3 10-1 0,-11 12-1 16,-10 14 1-1,-6 7 1-15,-6 7-2 0,0 0 0 16,-3 14-1-16,-9 20-11 15,-3 7 12-15,-4 12 0 16,8-2 2-16,5-6-8 16,6-2 4-16,12-10-77 15,36-4-122-15,19-14-65 16,14-15-250-16</inkml:trace>
  <inkml:trace contextRef="#ctx0" brushRef="#br0" timeOffset="21229.7">4009 7188 516 0,'0'0'328'0,"0"0"-190"16,0 0 45-1,0 0-118-15,0 0-48 0,0 0-17 16,-3-5-19-16,72 5 19 16,22 0-1-16,10-4-40 15,-4-5-55-15,-12-4-7 16,-24-4-51-16,-25 0 9 15,-27 1 132-15,-9-3 13 16,-22 1 0-16,-20-2-6 16,-7 3 6-16,-1 1 30 15,9 3 83-15,8 4-20 0,15 5 27 16,9 0-15 0,6 1-22-16,3 3-54 0,12-3-21 15,19 0-6-15,14 3 4 16,4 0-6-16,-4 13-1 15,-9 7 1-15,-9 9 5 16,-14 9-3-16,-13 7-2 16,0 10 7-16,-27 5-7 15,-7-3 3-15,-2-5-3 16,6-9-44-16,14-13-85 16,16-13-167-16,9-17-99 15</inkml:trace>
  <inkml:trace contextRef="#ctx0" brushRef="#br0" timeOffset="21511.35">5217 7018 889 0,'0'0'117'0,"0"0"99"16,0 0-98-16,0 0-43 15,0 0-31-15,-113 29-18 16,74 8-18-16,3 2-3 15,8 6 7-15,10-1-12 16,18-4-1-16,0-4 1 16,24-3-4-16,15-11 3 15,10-11-1-15,9-11 2 16,3 0 7-16,-4-22-5 16,-6-6-4-16,-10-2-30 15,-18 1-55-15,-16 3-46 0,-7 10-198 16,-25 8-326-16</inkml:trace>
  <inkml:trace contextRef="#ctx0" brushRef="#br0" timeOffset="22460.3">775 5225 1007 0,'0'0'36'0,"0"0"140"16,0 0-98-16,0 0-70 16,0 0-8-16,0 0-11 15,-16 104 11-15,19-38 7 16,10 13-3-16,-10-3 4 16,0-5-1-16,-3-12-4 15,0-15 4-15,0-22-5 0,0-13 5 16,0-9 11-16,0 0 28 15,0-9 13-15,0-33-13 16,0-18-25-16,-10-25-14 16,1-16-2-16,3-11-5 15,1-1-1-15,5 14 0 16,0 21-3-16,11 25-19 16,11 20-17-16,8 16 8 15,7 13-4-15,8 4-12 16,0 10 24-16,-3 19 1 15,-11 6 10-15,-15 9-11 0,-16 10 8 16,-16 13 2 0,-35 9-21-16,-16 4-22 0,-6-8-89 15,6-6-94-15,15-20 44 16,16-23-187-16</inkml:trace>
  <inkml:trace contextRef="#ctx0" brushRef="#br0" timeOffset="23174.7">917 5617 665 0,'0'0'128'15,"0"0"39"-15,0 0 20 16,0 0-92-16,0 0-56 16,0 0 9-16,33-83-24 0,-9 23-22 15,4-5-2-15,-3 2-6 16,-1 5-9-16,-9 19-2 15,-7 15 2-15,-7 17 15 16,-1 7 2-16,0 0-2 16,-1 9-12-16,-13 13-40 15,-5 6 22-15,4 2-4 16,0-8-12-16,12-5 14 16,3-10 14-16,0-4 0 15,8-3-9-15,17 0 20 16,9-6 7-16,5-6 4 15,-5 1 38-15,-1 2 6 16,-6 5-36-16,-5 4-12 0,-1 0 16 16,-3 0-15-16,0 11 3 15,-2 5-4-15,-5 2 0 16,2 1 5-16,-4-2-4 16,3-6-2-16,0-1-12 15,6-10-18-15,4 0-16 16,5-14-39-16,3-16-17 15,0-6 47-15,-8-3 56 16,-7-4 23-16,-7 5 66 16,-6 6 30-16,0 10-34 15,-2 12 2-15,0 7-14 16,0 3-19-16,0 0-39 0,0 9-15 16,0 18-12-1,0 12 12-15,0 6-6 0,4-4 5 16,16-9-2-16,8-8 3 15,2-12 0-15,0-10-7 16,3-2 3-16,-2-21-3 16,3-16 6-16,-10-8-18 15,-12-4 8-15,-12 0 9 16,-16-2 4-16,-20 8-1 16,-6 17 4-16,-7 16-4 15,0 10 14-15,4 26-15 16,2 14-9-16,19 10 2 15,9 1-25-15,15 4-62 0,18-6-62 16,19-10-140-16,20-13-145 16</inkml:trace>
  <inkml:trace contextRef="#ctx0" brushRef="#br0" timeOffset="23473">1952 5119 575 0,'0'0'104'16,"0"0"155"-16,-45-90-132 15,38 87-2-15,3 3-78 16,-1 8-47-16,5 18-3 16,0 9-5-16,2 5 7 15,23-2 0-15,5-8-1 0,1-9 1 16,2-13 1-16,-2-8-6 16,-7 0 1-16,-5-12 2 15,-8-12 3-15,-11-2 17 16,0-6-12-16,-27 3 9 15,-9-1-14-15,-7 11 4 16,-5 12-8-16,3 7 4 16,13 0-3-16,12 6-5 15,10 5-21-15,10 4-112 16,13-2-62-16,23-2-14 16,16-11-73-16</inkml:trace>
  <inkml:trace contextRef="#ctx0" brushRef="#br0" timeOffset="23712.12">2337 4800 563 0,'0'0'173'16,"0"0"141"-16,0 0-147 15,0 0-49-15,0 0-38 16,0 0-28-16,-25-57-30 16,17 94-21-16,2 21-1 15,6 26 34-15,0 17-14 16,15 11 9-16,15 10-28 15,3-1 6-15,1-7-14 16,-10-17 7-16,-9-23-56 16,-14-21-24-16,-1-17-8 15,-22-18 21-15,-17-11-56 16,-16-7-193-16,-12-10-111 16</inkml:trace>
  <inkml:trace contextRef="#ctx0" brushRef="#br0" timeOffset="23841.98">1995 5461 387 0,'0'0'36'16,"99"-81"114"-16,-26 35-70 16,9-4-44-16,3 3-29 15,-5 3-7-15,-17 8-15 16,-18 11-172-16,-24 8-240 16</inkml:trace>
  <inkml:trace contextRef="#ctx0" brushRef="#br0" timeOffset="24186.39">67 6307 485 0,'0'0'450'16,"0"0"-446"-16,0 0 90 15,0 0-56-15,152-56 85 16,3 1-22-16,43-16-55 16,38-12-1-16,30-8 2 15,5-6-38-15,12-2 11 0,-7 3-19 16,-16-2 3 0,-26 9 8-16,-46 12-8 0,-54 23 2 15,-50 16-6-15,-41 18 0 16,-28 11 7-16,-15 9-7 15,0 0 0-15,-21 0-28 16,-16 5-79-16,-11 19-93 16,-4 2-207-16,3 1-200 15</inkml:trace>
  <inkml:trace contextRef="#ctx0" brushRef="#br0" timeOffset="25460.78">4194 5927 107 0,'0'0'93'16,"0"0"-10"-16,0 0 93 16,0 0-63-16,0 0-25 15,0 0-7-15,-22-30 40 16,19 30-41-16,0 0-42 15,1 0-33-15,-2 10-1 16,1 7-3-16,1 1-1 16,2-1 2-16,0-5-2 15,0-3-2-15,5-5 1 16,1-2 1-16,0-2 8 0,4 0 3 16,-4 0 18-16,0-3 18 15,-3-7-10-15,-3-4-2 16,0 0-14-16,-6-3-13 15,-6 4-1-15,-3 5-7 16,0 6-9-16,-1 2-8 16,1 2 13-16,0 11 2 15,6 1-6-15,3-4-11 16,6-3 17-16,0 0-14 16,0-4 6-16,6-3 9 15,3 0-3-15,7 0 4 16,-5-3 4-16,1-6-1 15,-5-3 18-15,-4-1-11 0,0 0 6 16,-3 5-2 0,0 5-14-16,0 3-10 0,-6 0-97 15,-10 28-188-15,-1 11-9 16,-2 10-93-16</inkml:trace>
  <inkml:trace contextRef="#ctx0" brushRef="#br0" timeOffset="26651.95">5829 6075 264 0,'0'0'31'0,"12"-122"136"0,-5 57-12 15,-7 15-11-15,0 17 26 16,0 19-41-16,0 14 14 16,0 0-101-16,-7 13-41 15,-10 33-1-15,-5 26 0 16,-3 20-1-16,5 14 4 15,-2 3-3-15,7 3 0 16,3-11-8-16,3-11-1 16,6-24-86-16,3-24-19 15,0-20-12-15,-3-19-55 0,-9-3 29 16,-13-27 72 0,-11-10-178-16,-9-10 240 0,-4-9 18 15,0-6 69-15,4-4 4 16,9 9 33-16,11 12-19 15,19 15 10-15,6 10-34 16,18 4-42-16,34 2-21 16,27-3 0-16,27 0-2 15,18 1-3-15,13-4-7 16,-4 1-28-16,-11-5-70 16,-16-5-17-16,-30 0 44 15,-22-1 83-15,-26 4 1 16,-16-1 81-16,-12 1 74 15,0-2-15-15,-15 4-43 16,-4 3 7-16,5 8-11 16,4 9 4-16,4 4-11 0,0 12-66 15,-6 33-21-15,-3 24-7 16,3 20 7-16,2 7 5 16,1 4-4-16,7-5-2 15,2-16 1-15,0-11-10 16,18-27-88-16,3-17-56 15,9-24-124-15,6-14-45 16</inkml:trace>
  <inkml:trace contextRef="#ctx0" brushRef="#br0" timeOffset="27058.03">6536 6084 407 0,'0'0'192'0,"0"0"12"15,0 0-65-15,0 0-29 16,0 0-72-16,0 0-35 15,-54-5-3-15,72 5-21 16,15 0 18-16,7 0 0 16,5 3-19-16,-6 4-36 15,-5 0 21-15,-10 3 10 16,-11 0 10-16,-10 6-16 16,-3 1 27-16,0 3 1 15,-22-1 5-15,4-5-4 16,6-4 8-16,6-6-4 0,6-3 12 15,0-1 7-15,0-2 7 16,9-22-11 0,18-8 22-16,4-9-37 0,2-2 12 15,-3 1-12-15,-5 6 31 16,-7 12-16-16,-9 12 18 16,-6 9 17-16,-3 3-19 15,0 8-31-15,0 18-6 16,0 13 6-16,0 6 2 15,0 2-2-15,0-2-3 16,0-3-25-16,22-3-106 16,8-10-142-16,12-12 91 15</inkml:trace>
  <inkml:trace contextRef="#ctx0" brushRef="#br0" timeOffset="27282.62">7134 5900 817 0,'0'0'143'0,"0"0"139"16,0 0-215-16,0 0-33 16,0 0-34-16,0 0 0 15,91 11 12-15,-30 23-8 16,-1 8-1-16,-15 10-3 16,-17 10 1-16,-18 5-2 15,-10 6-2-15,-22 6-15 16,-20-2-31-16,-7-5-81 15,-3-19-83-15,7-16-121 0,12-25-44 16</inkml:trace>
  <inkml:trace contextRef="#ctx0" brushRef="#br0" timeOffset="27492.69">7608 6182 982 0,'0'0'73'0,"0"0"78"16,0 0-79-16,0 0-58 16,0 0-9-16,0 0-5 15,124-6 5-15,-57 4-5 16,-4-1-2-16,-8 3-59 0,-7 0-84 16,-18 0-135-16,-20 0-67 15,-10 10-104-15</inkml:trace>
  <inkml:trace contextRef="#ctx0" brushRef="#br0" timeOffset="27636.76">7625 6419 407 0,'0'0'160'0,"0"0"18"16,0 0-92-16,0 0-83 16,91 4-1-16,3-14-2 15,31 3-59-15,15 3-22 16,14 1-470-16</inkml:trace>
  <inkml:trace contextRef="#ctx0" brushRef="#br0" timeOffset="28153.7">9738 5741 389 0,'0'0'140'16,"0"0"134"-16,0 0-69 15,0 0-52-15,0 0-104 16,0 0-42-16,0-31 3 16,0 74-6-16,-6 20 50 15,-7 9-21-15,-2 10 0 16,-3 3-1-16,-4-3-9 15,-1-9-19-15,1-9-1 0,2-14 11 16,10-17-11 0,4-15 8-16,6-11 6 0,0-7-13 15,0 0 11-15,0 0-2 16,12 0-5-16,24-4 8 16,13-8 0-16,17-4-11 15,-2 2-5-15,0 4-35 16,-10 4-48-16,-5 6-38 15,-15 0-73-15,-10 6-251 16</inkml:trace>
  <inkml:trace contextRef="#ctx0" brushRef="#br0" timeOffset="28474.65">10347 6200 910 0,'0'0'94'0,"0"0"99"15,0 0-90-15,0 0-51 16,0 0 1-16,0 0-12 16,0-1-13-16,0 4-9 15,0 12-12-15,0 14 1 16,-3 13-2-16,-6 16 14 15,0 5 7-15,-3 0-19 0,2-3 8 16,1-4-5 0,-2-10-8-16,5-13 3 0,-1-9-6 15,1-5-7-15,0-5-5 16,-7-5-119-16,-1-2-94 16,-5-7-461-16</inkml:trace>
  <inkml:trace contextRef="#ctx0" brushRef="#br0" timeOffset="29658.25">3205 9207 569 0,'0'0'28'16,"0"0"-19"-16,0 0 82 16,0 0-11-16,0 0 5 15,37 74-23-15,-17-73-1 16,14-1 19-16,11-13 9 16,16-21-34-16,5-13-12 15,-2-10-35-15,-9-9 10 16,-9-4-3-16,-16-5 4 15,-15-5-4-15,-15-4-15 16,-3 6 5-16,-21 15-1 16,-7 24-4-16,-2 28-1 15,-3 13-1-15,-3 37-32 0,2 26 13 16,10 13 14-16,17 9 7 16,10-9-5-16,28-6 3 15,11-16-4-15,12-16 2 16,1-13-18-16,-4-18 11 15,-1-9 5-15,-3-7 6 16,-4-15 9-16,-9-8 0 16,-6-1-6-16,-8-4 13 15,-8 8-5-15,0 5-2 16,-8 10-8-16,-1 10 8 16,0 2-17-16,0 0 8 0,2 3-12 15,4 20-3 1,3 4 14-16,10-2 1 0,2-4 0 15,3-1 2-15,3-10-2 16,4-4 0-16,2-6 0 16,1 0 3-16,2 0 11 15,3-6-1-15,-5 3-13 16,-1 3 3-16,3 0-6 16,1 2 5-16,-6 5-3 15,-4 3 1-15,-3-3-9 16,-6 0 7-16,-3-4-11 15,-5 2-65-15,-7-3-161 16,-3-2-303-16</inkml:trace>
  <inkml:trace contextRef="#ctx0" brushRef="#br0" timeOffset="30115.79">3117 9573 1125 0,'0'0'38'0,"0"0"61"15,0 0-46-15,0 0-42 16,0 0-11-16,0 0-6 16,28 1 4-16,-11 12 1 15,-1 7-4-15,-5 7 0 0,-5 4-3 16,-6 6 0-16,0 4 2 15,-6-5-5-15,-8-4 4 16,-2-8 5-16,7-5-3 16,3-12 4-16,6-4 1 15,0-3 0-15,0 0-4 16,12-13 0-16,22-23-39 16,8-10 13-16,6 0-18 15,-8 5 48-15,-7 15 6 16,-9 9 19-16,-11 9 18 15,-7 4-32-15,-6 4-6 16,0 0-5-16,0 13-3 16,-9 20-1-16,-6 12 2 0,0 3 4 15,5 4-1-15,4-6-1 16,6-3-1-16,6-9-66 16,24-8-125-16,16-16-41 15,12-10-472-15</inkml:trace>
  <inkml:trace contextRef="#ctx0" brushRef="#br0" timeOffset="30535.95">3675 9832 733 0,'0'0'184'16,"0"0"11"-16,0 0-79 0,0 0-113 15,0 0-2-15,0 0-2 16,70 12 2-16,0-12 4 15,5 0-2-15,2-6-3 16,-5-8-18-16,-5-2-30 16,-12-1-101-16,-22-2-45 15,-17-4 36-15,-16 3 51 16,-25 1-19-16,-18 5-29 16,-2 7 155-16,-1 0 14 15,13 5 71-15,9 2 24 16,11-1 12-16,8-1 36 15,5 2-9-15,0-1-60 0,0 1-44 16,21 0-38 0,12 0 3-16,9 0 21 0,4 9-28 15,-3 13 12-15,-7 3 2 16,-6 9-14-16,-11 1 4 16,-14 6 7-16,-5 2-12 15,-21 3 5-15,-7-4-6 16,-5-1-1-16,10-10-35 15,1-4-116-15,14-13-183 16,8-14-284-16</inkml:trace>
  <inkml:trace contextRef="#ctx0" brushRef="#br0" timeOffset="30829.29">4716 9766 879 0,'0'0'104'15,"0"0"82"-15,0 0-113 0,0 0-52 16,-73 89-12-16,54-42 21 16,5 2-4-16,11-3-11 15,3-6 1-15,6-10-9 16,18-8-1-16,4-8-6 16,5-14 2-16,6 0 7 15,0-24-8-15,1-15 1 16,-9-7 5-16,-14-9-7 15,-17-6-2-15,0 5 1 16,-24 10-13-16,-9 16 8 0,-7 20 1 16,-5 10-10-1,-1 26-30-15,1 18-61 0,5 4-275 16</inkml:trace>
  <inkml:trace contextRef="#ctx0" brushRef="#br0" timeOffset="31848.26">4779 9824 511 0,'0'0'45'16,"0"0"157"-16,0 0 15 15,0 0-109-15,43-86-61 16,-21 71 4-16,-2 4-33 16,5 9-1-16,5 2-9 15,0 0-5-15,4 8 7 0,-1 10-10 16,-3 3 3-1,-5-4 0-15,-4-2-3 0,-12-5 0 16,0-5 2-16,-9-3 1 16,0-2-3-16,0 0 3 15,0 0-3-15,0 0 16 16,0 0-6-16,0 0 16 16,-12-7 29-16,-15-7-52 15,-7-5 3-15,-5 8-6 16,-1 5 1-16,-2 6-1 15,0 6 0-15,2 15 0 16,4 9 1-16,8 2 1 0,11 8 2 16,7 1-4-16,10 1 0 15,0-3 2-15,21-2 1 16,10-7-2-16,8-5 9 16,7-8-3-16,-1-11 18 15,4-3 8-15,-1-3-21 16,-5 0 21-16,-7-3-21 15,-9-3-5-15,-15 3-2 16,-5 3 1-16,-7 0 11 16,0 0-5-16,0 0 5 15,0 0 8-15,-13-3-15 16,-14-1-2-16,-12 0-8 16,-13-2-2-16,-9 3 0 15,-5-7-9-15,2 3-11 16,9-5 18-16,10-5-11 0,5-9 12 15,4-7 1-15,9-4-7 16,6 0 9-16,11 2-1 16,7 7-4-16,3 9 4 15,13 2-32-15,26 5-50 16,13 5-77-16,12 4-88 16,-1 2-216-16</inkml:trace>
  <inkml:trace contextRef="#ctx0" brushRef="#br0" timeOffset="32440.32">5311 8756 218 0,'0'0'160'15,"0"0"-7"-15,0 0 55 16,0 0 43-16,0 0-112 0,0 0-6 16,8-70-54-16,-8 70-19 15,0 0-25-15,-9 7-9 16,-9 22-26-16,0 17 0 16,-3 17 8-16,6 12-7 15,8 12-1-15,7 2 0 16,0 1 0-16,0-1 0 15,-3-7-16-15,0-14-84 16,0-10-9-16,-2-24-76 16,-4-15-68-16,-7-16 0 15,-6-3-98-15</inkml:trace>
  <inkml:trace contextRef="#ctx0" brushRef="#br0" timeOffset="32755.92">4983 9152 247 0,'0'0'203'0,"0"0"-70"15,24-84 7-15,12 58-70 16,16 3-42-16,12-3 5 16,11 2-17-16,10 2-13 15,1-2-3-15,-4 4-3 16,-10 3-73-16,-20-2 14 16,-16 2 36-16,-14 0 26 15,-11-1 2-15,-11-3 85 16,0-2 0-16,-2 6-2 15,-10 4-38-15,2 7 46 16,4 6-19-16,0 0-11 16,-3 3-34-16,-3 27-29 0,0 23-4 15,6 12-1-15,6 15 8 16,0 0-9-16,6-9 4 16,12-14-87-16,9-18-49 15,6-20-56-15,5-19-19 16,4-17-139-16</inkml:trace>
  <inkml:trace contextRef="#ctx0" brushRef="#br0" timeOffset="33205.61">5866 8818 679 0,'0'0'101'0,"0"0"96"15,0 0-133-15,0 0-45 0,0 0-19 16,0 0-8-1,12 18 3-15,33-11 5 0,4-3 0 16,-7 2 0-16,-11 1-6 16,-7 0-11-16,-9 3-12 15,-8 4 9-15,-7-2 1 16,0 8-1-16,-19 1 13 16,-3-4 7-16,-1 0 2 15,4-2-2-15,8-6-2 16,4-5-2-16,7-4-4 15,0 0-55-15,15-13-38 16,16-14 75-16,5-12 26 0,6-5-3 16,-5-4 6-16,-9 0 2 15,-2 0 122-15,-4 4-33 16,-7 12 8-16,-6 12-15 16,-6 16 11-16,-3 4-28 15,0 0-70-15,0 22 0 16,-9 15 0-16,-4 14 1 15,-1 8 10-15,5 5-2 16,5-3-8-16,4 4-2 16,0-7-5-16,16-8-95 15,17-13 7-15,6-23-290 16,7-14-38-16</inkml:trace>
  <inkml:trace contextRef="#ctx0" brushRef="#br0" timeOffset="33451.75">6725 8661 63 0,'0'0'1121'15,"0"0"-1063"-15,0 0 26 16,0 0-33-16,0 0-50 16,0 0 22-16,139 49 2 15,-75-18-20-15,-16 2 5 16,-17 1-10-16,-14 8-4 15,-17 5 2-15,-3 6-2 16,-24 7-15-16,-15 2-40 16,0-3-27-16,-7-5-37 0,7-15-125 15,5-16-86-15,19-21-114 16</inkml:trace>
  <inkml:trace contextRef="#ctx0" brushRef="#br0" timeOffset="33660.82">7349 8835 1102 0,'0'0'102'0,"0"0"43"16,0 0-70-16,0 0-30 0,0 0-36 16,0 0-7-1,131-24 11-15,-58 18-13 0,-1 0-12 16,-8 6-62-1,-12 0-76-15,-19 0-151 0,-20 0-221 16</inkml:trace>
  <inkml:trace contextRef="#ctx0" brushRef="#br0" timeOffset="33812.22">7462 9026 801 0,'0'0'156'16,"0"0"91"-16,0 0-167 15,0 0-68-15,0 0-11 16,111-7-1-16,-31-4 0 0,11-2-84 16,3 4-172-16,3-1-182 15</inkml:trace>
  <inkml:trace contextRef="#ctx0" brushRef="#br0" timeOffset="34556.22">9616 8620 182 0,'0'0'32'0,"0"0"43"16,0 0 57-16,0 0-25 15,0 0 25-15,28-80 42 16,-23 68-17-16,-2 1-13 16,-3 8-52-16,0 3-3 15,0 0-33-15,0 0-33 16,0 0-12-16,0 17-11 16,-11 23-5-16,-5 15 5 15,-6 17 7-15,-1 1 14 0,4 0-13 16,-2 0 1-1,3-9 5-15,3-9-12 16,9-12 1-16,3-13-3 0,3-8 2 16,0-8 4-16,0-5-5 15,6-6-1-15,9 4 12 16,6-6-5-16,6-1 5 16,16 0-2-16,5 0-8 15,4-3 2-15,0-4-4 16,-4 0-4-16,-9 3 2 15,-9 0-31-15,-8 2-33 16,-6 2-48-16,-8 0-121 0,-5 0-205 16,0 0-139-16</inkml:trace>
  <inkml:trace contextRef="#ctx0" brushRef="#br0" timeOffset="35418">10196 9068 192 0,'0'0'7'15,"0"0"55"-15,0 0 23 16,0 0-28-16,0 0 35 15,0 0 33-15,-3 1-18 16,3-1 45-16,0 0-37 16,0 0-21-16,0 0-7 15,0 0-24-15,0 0-13 16,0 0-10-16,0-4-12 16,0-2 9-16,0 3-28 15,0 0 10-15,0-1 4 16,0 4-11-16,0 0 3 15,0-1-9-15,0 1-5 16,0 0 2-16,0 0-3 16,0 0 0-16,0 0 4 0,0 0-2 15,0 0-4-15,0 0 2 16,0 0 0-16,0 0-1 16,0 0 1-16,0 0 0 15,0 0-1-15,0 0 2 16,0 0-1-16,0 0 0 15,0 0 1-15,0 0-6 16,0 0 5-16,0 0 0 16,0 0-2-16,0 0 6 15,0 0-4-15,0 0 0 16,0 0-1-16,0 0-4 0,0 0 5 16,0 0-6-1,0 0 4-15,4-3-6 0,12-3 7 16,3 3-3-16,-1-1 8 15,3 1-5-15,-5 3 1 16,5 0-5-16,-6 0 1 16,3 13-18-16,-6 10 6 15,-9 11 1-15,-3 4 6 16,0 2 7-16,-21 7-6 16,-13 0 8-16,-2-2 1 15,-9-5 0-15,2-7-1 16,7-4 0-16,1-12 1 15,12-7 2-15,8-7-3 16,3-3 0-16,9 0 3 0,3-4 5 16,0-18-8-16,0-1-1 15,7-4 1-15,13 8 3 16,2 5 0-16,5 8 1 16,3 3 6-16,1 3-8 15,2 9 3-15,0 10-5 16,1 8-3-16,-1 2-1 15,-6 2-29-15,-5-1-73 16,-13 1-77-16,-9-12-263 16</inkml:trace>
  <inkml:trace contextRef="#ctx0" brushRef="#br0" timeOffset="51061.42">14461 6783 630 0,'0'0'43'16,"0"0"225"-16,0 0-113 16,0 0-65-16,0 0-34 0,0 0-31 15,0 0-2 1,113-41-3-16,-19 23-8 0,12 1-3 16,-6 1-9-16,-12 2-5 15,-17 2-15-15,-22 4-39 16,-17 3-25-16,-26 1-22 15,-9 2 56-15,-38 2-1 16,-21 2-71-16,-20 23 24 16,-2 5 98-16,13-1 9 15,18-4 6-15,24-8 18 16,8-5 7-16,13 5 23 16,5 2-41-16,2 18 18 0,1 16 29 15,-6 16-30-15,-7 9-5 16,-3 7-21-16,-4 3-11 15,2-7-2-15,1-11-8 16,13-12-137-16,4-18-65 16,16-24 5-16,21-16-57 15</inkml:trace>
  <inkml:trace contextRef="#ctx0" brushRef="#br0" timeOffset="51345.68">14962 7129 122 0,'0'0'141'16,"35"-76"140"-16,-32 63-92 15,-3 13 11-15,0 14-130 16,-9 20-66-16,-8 14 6 16,2 6 38-16,7-6-22 15,8-4-22-15,8-7-2 0,17-7 2 16,11-12-4-16,6-11 0 16,4-7 1-16,-4-11 1 15,0-20-2-15,-7-13-14 16,-9-6 0-16,-16-13 9 15,-10-5 0-15,-10 6 5 16,-29 16 2-16,-9 25-2 16,-13 21-1-16,1 35-15 15,8 23-9-15,18 11-45 16,20 6-119-16,14-8-69 16,39-10-222-16</inkml:trace>
  <inkml:trace contextRef="#ctx0" brushRef="#br0" timeOffset="52679.78">16527 7054 1127 0,'0'0'9'16,"0"0"81"-16,0 0 11 15,0 0-84-15,-96-43-12 16,62 43-2-16,1 13-2 15,14 3-2-15,9 6-1 16,10 6-8-16,3 9 9 16,24 4-4-16,8 6 3 0,5-4-3 15,-3-2-12 1,-6-5-11-16,-5-13-13 0,-14-4 15 16,-12-6 4-16,0-5 9 15,-19 1 13-15,-14-3-6 16,-3-5 6-16,-3-1 0 15,11-11-1-15,4-12 2 16,18-17-1-16,6-15 0 16,22-18-24-16,23-13-17 15,18-2-20-15,4 7 21 16,6 13 14-16,-8 18 26 16,-10 16 4-16,-11 12-1 0,-13 8 29 15,-9 8 56 1,-2 6-37-16,-7 0-13 0,4 27-22 15,-5 19-13-15,-6 22 20 16,-6 15 1-16,-3 14-4 16,-18-7 2-16,3-15-12 15,5-16-6-15,10-22-3 16,3-15-1-16,0-12 6 16,14-10-3-16,18 0 2 15,10-23 51-15,10-9-26 16,3-15-21-16,-10 1-9 15,-2 0 2-15,-19 12-3 16,-6 17 1-16,-9 12-6 16,-8 5 6-16,1 19-38 15,-2 14-6-15,5 9 40 0,3 2-18 16,3-7-7-16,2-11-46 16,2-4-4-16,-1-12 19 15,8-9 20-15,3-1 30 16,12-7 4-16,6-14 6 15,1-8 0-15,-8-8 8 16,-6-9-2-16,-10 3 7 16,-5 8 16-16,-9 12 18 15,-1 16 31-15,-5 7-16 16,0 0-53-16,0 16-9 16,-15 15-6-16,4 5 6 15,10 3 4-15,1-6-4 0,0-6-3 16,20-1 1-1,6-12-3-15,-4-7 2 0,7-7-6 16,-2-4 9 0,-5-19 1-16,-5-7 3 0,-4-6-1 15,-7-3-2-15,-6-3 8 16,0 6-9-16,-26 10 0 16,-3 13 8-16,-13 13-8 15,-1 0 5-15,-2 22-5 16,9 9 0-16,11 2-7 15,14 1 7-15,11-2-7 16,3-9 5-16,27-3-2 16,12-9 3-16,8-11 1 0,7 0 0 15,-1-14 12 1,-4-8-12-16,-3-5 1 0,-7-2 5 16,-13-4-2-16,-6 5 9 15,-11 11-3-15,-8 10-8 16,-2 7-2-16,-2 0 0 15,0 14-19-15,0 13 7 16,0 5 5-16,5-3-24 16,3-5-8-16,3-10 8 15,2-8 30-15,0-6-7 16,10 0 8-16,2-10 5 16,8-10 0-16,0-6-3 0,6-1-2 15,-1 5 0-15,-2 8-6 16,-6 9 6-16,-12 5-10 15,0 10 4-15,-3 14-1 16,2 5 0-16,6 2 5 16,-2-7 4-16,6-11-8 15,-1-6-44-15,1-7 50 16,2 0 2-16,-3-17 18 16,0-10 11-16,-5 1-6 15,0-7 1-15,-6-6 16 16,-1-1-37-16,-8 2 2 15,-6 10-3-15,-4 15-4 16,-37 13-76-16,-28 13-170 16,-34 21-24-16,-24 5-145 15</inkml:trace>
  <inkml:trace contextRef="#ctx0" brushRef="#br0" timeOffset="53005.14">14868 7520 551 0,'-127'9'70'0,"51"-2"117"16,48-4-43-16,28-3-43 16,71 0-87-16,49 0 57 15,62-3 19-15,55 3-49 0,46 0-8 16,45 3 21-16,42 20-12 15,27 7-29-15,18 2-10 16,1-4 1-16,-6-9 5 16,-28-12-9-16,-53-7 2 15,-63-13 6-15,-84-7-7 16,-82 4 1-16,-54 2 3 16,-43 3-1-16,-10 2-4 15,-38 3-80-15,-23 3-137 16,-7 2-243-16</inkml:trace>
  <inkml:trace contextRef="#ctx0" brushRef="#br0" timeOffset="53647.85">21298 6978 161 0,'0'0'75'15,"16"-112"142"-15,-11 82-11 16,-5 15-36-16,0 11 46 16,0 4-109-16,0 0-56 15,0 0 1-15,0 0-22 16,0 0-18-16,-2 5 7 0,-10 22-17 16,-8 21 14-16,-10 16 17 15,-6 12-20-15,-3 7 2 16,1-4-11-16,2 0-2 15,9-7 1-15,13-15-3 16,7-14 0-16,7-12-2 16,0-13 4-16,0-7-1 15,0-6-1-15,16-1 1 16,16-4 19-16,11 0-10 16,13 0 0-16,4-9-9 15,-3 5-1-15,-8 2-25 0,-10 2-81 16,-12 2-35-16,-11 12-194 15,-12-2-236-15</inkml:trace>
  <inkml:trace contextRef="#ctx0" brushRef="#br0" timeOffset="53874.46">21723 7400 1034 0,'0'0'114'15,"0"0"45"-15,0 0-54 16,0 0-59-16,0 0-22 16,0 0-24-16,15 3 0 0,-15 35 0 15,0 16 1-15,-8 16-1 16,-12 3-3-16,3 0-14 16,4-3-78-16,4-12-78 15,4-20-174-15,5-29-159 16</inkml:trace>
  <inkml:trace contextRef="#ctx0" brushRef="#br0" timeOffset="54085.02">22242 7265 1241 0,'0'0'17'15,"0"0"47"-15,0 0 41 16,0 0-103-16,0 0-2 15,0 0 0-15,112-32 3 16,-28 26 1-16,2 0-4 16,-1 3-54-16,-9 3-49 15,-15 0-92-15,-22 0-222 16,-27 3-89-16</inkml:trace>
  <inkml:trace contextRef="#ctx0" brushRef="#br0" timeOffset="54234.91">22208 7458 13 0,'0'0'625'0,"0"0"-518"16,0 0 106-16,0 0-143 15,0 0-65-15,0 0 33 0,106 23 25 16,2-23-63 0,15 0 0-16,1-3-188 0,-5-9-216 15</inkml:trace>
  <inkml:trace contextRef="#ctx0" brushRef="#br0" timeOffset="54607.91">23581 6974 768 0,'0'0'134'16,"0"0"122"-16,0 0-105 15,0 0-100-15,0 0-25 16,0 0-25-16,-1-16-1 16,-1 39-2-16,-1 17 2 15,-4 18 4-15,-6 9 3 16,-8 3 2-16,-6-1-5 16,1-7-3-16,3-9 6 15,6-14-7-15,8-12 0 16,5-12-3-16,2-6 4 15,2-7-2-15,0 1 1 16,0-3 0-16,20 0 9 16,13 0 2-16,13-5-5 0,4-4-5 15,1-3-1-15,-3 1-21 16,-6 2-79-16,-8 4-66 16,-4-2-235-16,-2 1-251 15</inkml:trace>
  <inkml:trace contextRef="#ctx0" brushRef="#br0" timeOffset="55050.09">24094 7383 742 0,'0'0'124'0,"0"0"42"0,0 0 12 16,0 0-107-16,0 0-46 15,0 0-9-15,4-3 22 16,15-3-13-16,10 2-15 16,4 1-10-16,-4 3-1 15,-4 0 0-15,-4 3-2 16,-7 10 0-16,-6 4-5 16,-8 3 7-16,0 7-9 15,-8 4 10-15,-13 1-4 16,-6 0 4-16,-1-1-1 15,2-5 6-15,6-5-8 16,3-7 8-16,9-8-5 0,4-1 17 16,4-5-13-1,0 3 5-15,16 0-2 0,14-2 2 16,12-1 38 0,7 0-31-16,3 0 0 0,5 0-3 15,-3 0-8-15,-11 0-4 16,-12 0-1-16,-19 0-12 15,-9 0-13-15,-3 0-50 16,-10 2-47-16,-28-2-127 16,-15 0-458-16</inkml:trace>
  <inkml:trace contextRef="#ctx0" brushRef="#br1" timeOffset="63208.38">1466 11723 44 0,'0'0'0'0,"0"0"-8"16,0 0-17-16</inkml:trace>
  <inkml:trace contextRef="#ctx0" brushRef="#br1" timeOffset="65570.33">1526 11655 34 0,'0'0'86'0,"0"0"26"15,0 0 51-15,-30-80-57 16,30 70 2-16,-2 5 15 16,2 3-21-16,0-1-19 15,0 3-39-15,0-5-36 16,15-2-2-16,15 0-1 0,9-3 0 16,6 3-5-16,1-2-29 15,-9 5-35-15,-7 1-30 16,-11 3-4-16,-11 0-12 15,-8 0-41-15,-3 3 21 16,-30 10 34-16,-13 1 72 16,-7-1 23-16,-2-6 1 15,8 0 18-15,6-5 69 16,10 5-40-16,4 3 34 16,11 3-17-16,4 7-24 15,3 7-10-15,4 13-3 16,2 6-12-16,3 9 13 15,0 1-19-15,0 1-4 0,-4-3-3 16,4-12-2 0,0-13 0-16,0-13-3 0,0-9-5 15,0-3-6-15,0-4-10 16,9-6 24-16,-2-22 38 16,2-7-19-16,-1-5-1 15,-1 2-11-15,-7 3 3 16,0 8 17-16,0 8 23 15,0 6 39-15,3 6-13 16,0 4-13-16,5-4-61 16,1 5-2-16,7-6-11 15,6 4 4-15,5-1-14 0,-1 1-14 16,-1 1 18 0,-1 3-14-16,-8 0 15 0,-1 0 11 15,0 7-9 1,-6 15 14-16,-3 9-6 0,0 8 6 15,4 1 0-15,-4 2 6 16,3-5-6-16,2-11 0 16,2-6-12-16,2-14 6 15,3-6-14-15,4-6 20 16,11-23 17-16,-2-12-17 16,-4-6-67-16,-12-6 32 15,-15 9 25-15,-4 7 10 16,-20 7 1-16,-9 20 18 15,-3 10-2-15,-3 3-6 16,-2 28-15-16,11 5 4 0,12 6-13 16,13 1-38-16,5-2-98 15,8-12-103-15</inkml:trace>
  <inkml:trace contextRef="#ctx0" brushRef="#br1" timeOffset="65911.73">1921 11811 664 0,'0'0'39'15,"0"0"207"-15,0 0-153 16,0 0-59-16,0 0-34 0,0 0-14 16,61 6 14-16,-9 20 16 15,-1 7-16-15,-6 4-3 16,-11-3 0-16,-13-2-1 15,-12-3 4-15,-6-6-13 16,-3-6 3-16,0-7 6 16,0-3 8-16,-3-4-3 15,0-3 22-15,-3-6 28 16,0-22 17-16,0-17-62 16,0-5-3-16,6 7-6 15,0 10 2-15,13 13-16 16,7 10-7-16,8 10-113 15,12 0-123-15,7 10 21 0,3 7-109 16</inkml:trace>
  <inkml:trace contextRef="#ctx0" brushRef="#br1" timeOffset="66195.98">2680 11952 616 0,'0'0'120'0,"0"0"149"15,0 0-167-15,0 0-29 16,0 0-8-16,0 0-32 16,-3-47-19-16,3 47 0 15,-3 0-14-15,3 0 0 16,0 0-2-16,0 0-1 0,0 0-4 16,0 0 7-16,0 0-11 15,0 0 7 1,0 0-21-16,0 0 5 0,0 0 2 15,0 0 9-15,0 0 2 16,0 0-19-16,0 0-54 16,-3 0-75-16,-3 8-126 15,-7 1-20-15</inkml:trace>
  <inkml:trace contextRef="#ctx0" brushRef="#br1" timeOffset="67220.2">3603 11936 1012 0,'0'0'27'16,"0"0"13"-16,-31-86 14 15,10 62-36-15,-1 9-18 16,-2 8-15-16,-7 7 6 16,-5 7-9-16,-3 21 3 15,3 9 3-15,8 3 12 16,7-1-6-16,15-8 6 0,6-6-7 16,0-8 3-16,6-10-15 15,18-7-9-15,7 0 28 16,5-10 4-16,0-10 20 15,-3-1-18-15,-11-4 14 16,-6 2 7-16,-5 5-10 16,-8 6-16-16,0 6-1 15,-3 4-3-15,0 2-6 16,0 0-39-16,0 11-14 16,0 13 10-16,0-1 51 15,3 0 0-15,7-8 1 16,4-4-14-16,2-8 9 15,-1 0-18-15,10-3 23 16,2 0 12-16,3-6-12 16,0-8-5-16,-8 2 5 0,-7-3 14 15,-4 1 12-15,-1 0 18 16,-4 8-38-16,-3-2-6 16,-3 8-1-16,0 0-20 15,3 8-38-15,3 14-54 16,6 2 112-16,0 1-15 15,1-8-48-15,2-4 14 16,3-9-1-16,0-4 0 16,6 0 28-16,4-10 8 15,-1-10-14-15,-5-4 22 0,1-1 7 16,-7 5 50 0,-7 3 4-16,-3 7-32 15,-4 7-13-15,-2 3-9 16,0 0-30-16,0 12-30 0,0 6 51 15,5 1-6-15,3-8-22 16,1-1 5-16,4-7-12 16,4-3 5-16,2 0 39 15,5-10 0-15,-3-7 10 16,0 0 43-16,-6 0 22 16,-2 2 17-16,-4 5 4 15,-9 6-8-15,0 4 66 16,0 0-106-16,0 4-48 15,0 25-23-15,-6 21 23 16,-3 19 14-16,6 16 16 0,-1 16 20 16,4 7-17-16,-3 1-30 15,-2 0 22-15,-7-11-7 16,-7-11-2-16,-5-18 3 16,-12-19 13-16,-9-19-10 15,-7-16 33-15,-6-13-16 16,3-2 5-16,4-38 2 15,11-30-1-15,13-26-29 16,15-11-15-16,12-1 3 16,24 14-8-16,24 16-22 15,25 16-30-15,9 15-22 16,19 8-12-16,14 4-79 0,7 3-254 16</inkml:trace>
  <inkml:trace contextRef="#ctx0" brushRef="#br1" timeOffset="67768.95">5735 11780 225 0,'0'0'117'0,"0"0"101"15,0 0-61-15,0 0 27 16,0 0-63-16,0 0-21 15,9-57-50-15,-27 59-33 16,-9 17-1-16,-6 8-16 16,5 6-3-16,4 3 1 15,8 0-2-15,10-4 2 16,6-5 1-16,0-7-12 0,10-6-3 16,14-7-35-16,0-4 24 15,6-3 25 1,-8 0-3-16,-7 0 5 0,-6 0 1 15,-9-3-1-15,0 3 8 16,0 0-8-16,-9 0-10 16,-12 3 8-16,-16 14 0 15,-2 9 2-15,8 0 7 16,4 6-7-16,10 0 9 16,7-4-8-16,10-1-1 15,0-5 0-15,27-5-6 16,22-5-58-16,12-12-93 15,14 0-160-15</inkml:trace>
  <inkml:trace contextRef="#ctx0" brushRef="#br1" timeOffset="68104.25">6166 11777 664 0,'0'0'207'0,"0"0"-68"15,0 0-23-15,0 0-93 16,0 0-8-16,0 0-2 16,-3 10-10-16,22 17 33 15,4 2-2-15,4-3-13 16,-5 1-11-16,0-7-10 0,-8-3 0 16,-4-6 1-1,-7-3-1-15,-3-1 0 0,0 0-4 16,-3 6 4-16,-16 4 5 15,-8 2-2-15,-3 7-1 16,-1 4-2-16,4 0 3 16,2 6-6-16,8-2 3 15,11-4-56-15,6-5-60 16,12-8-136-16,27-10-20 16,13-7-87-16,9-7 154 15</inkml:trace>
  <inkml:trace contextRef="#ctx0" brushRef="#br1" timeOffset="68383">6569 12005 328 0,'0'0'153'0,"0"0"169"0,0 0-107 15,0 0-86-15,0 0-85 16,0 0-6-16,-36-9-28 16,21 31-4-16,6 5 3 15,6 3-9-15,3-4 5 16,3 3 3-16,15-8-8 15,4-5-1-15,5-10-1 16,3-6 3-16,1 0-2 16,-1-13 1-16,-6-13 0 15,-6-4-8-15,-6-3 6 16,-5-7-12-16,-7 5 11 16,0 11-26-16,-19 11 16 0,-8 13-14 15,-4 10-72-15,-5 19-77 16,3 7-163-16</inkml:trace>
  <inkml:trace contextRef="#ctx0" brushRef="#br1" timeOffset="70671.59">7969 11740 687 0,'0'0'2'0,"0"0"1"16,0 0 27 0,-62 99-14-16,39-20 7 0,4 8-11 15,7-2-8-15,3-8-1 16,3-7-6-16,6-11 2 15,0-16-105-15,0-14-58 16,0-19-57-16,0-10 28 16</inkml:trace>
  <inkml:trace contextRef="#ctx0" brushRef="#br1" timeOffset="71128.3">7777 12227 97 0,'0'0'101'16,"0"0"46"-16,-58-86 33 15,52 76-57-15,6 5-52 16,0 2-40-16,0 3-31 15,22-2-9-15,14-2-3 16,9 1 12-16,10-1-6 0,6-5-21 16,-1 2 3-16,-5-5 12 15,-6-2 5-15,-13-3 7 16,-14 0 2-16,-5-3 28 16,-11 0 30-16,-6 1 6 15,0 0-7-15,0 5 17 16,0 5-44-16,0 9 12 15,-3 0-24-15,-5 14-20 16,-1 20-13-16,-1 13 11 16,7 5 2-16,3-2-5 15,0-7 5-15,6-6-3 16,10-12 0-16,5-8-23 16,4-9 9-16,1-8 5 0,7 0-12 15,7-13 11-15,-3-13-55 16,-1-5 15-16,-6-5 50 15,-2 2 0-15,-10 6 2 16,-6 11-6-16,-6 17 3 16,-6 5-33-16,0 22-3 15,0 9 38-15,0 5-7 16,3-7-35-16,12-5-43 16,13-10-32-16,11-6-86 15,7-7 166-15,-7-6-27 16,-3-6-39-16</inkml:trace>
  <inkml:trace contextRef="#ctx0" brushRef="#br1" timeOffset="71733.9">8742 12206 85 0,'0'0'140'0,"0"0"0"16,12-94-17-16,-12 69-37 0,0 10-32 15,0 8 54 1,0 7-71-16,0 10-37 0,0 9-5 16,-3 4 2-16,3 1-4 15,0-8-5-15,13-2-38 16,4-6-9-16,-4-7 9 15,-1-1 17-15,-3 0 27 16,-3-7 6-16,-6-6 17 16,0 0-8-16,-4-3 26 15,-13 2 12-15,1 4-15 0,-4 7-11 16,1 3 15 0,0 3-16-16,2 21-16 0,4 8-4 15,10 3 0-15,3 0-4 16,13-6 2-16,23-2-19 15,19-11-15-15,6-5 1 16,8-8 34-16,-8-3-61 16,-9-14 13-16,-13-12-29 15,-15-3 71-15,-9 0 7 16,-12-2 103-16,-3 4-16 16,0 5-10-16,-15 4 2 15,0 15 12-15,0 3-22 16,-1 0-55-16,4 14-14 15,1 3-3-15,11-1-9 16,0-3 11-16,17 0-17 0,8-5-36 16,5-5 39-16,-1-3 15 15,6 0 3-15,-2 0-3 16,-3 0 0-16,-5 0 30 16,-7 0-22-16,-9 0-8 15,-3 6 0-15,0 11 10 16,-6 3-7-16,0-1 0 15,0 1-1-15,0-1 8 16,0-2-4-16,3-3-6 16,7-2 7-16,4 1-2 15,8-2 10-15,5 0-15 16,7-3 2-16,8-4-6 16,4-4-77-16,-1 0-104 15,-5-12-223-15</inkml:trace>
  <inkml:trace contextRef="#ctx0" brushRef="#br1" timeOffset="71974.36">9599 12293 237 0,'0'0'100'16,"0"0"58"-16,0 0-29 0,0 0-71 16,0 0-21-16,0 0-34 15,0-17 1 1,0 17-8-16,0 0-36 0,0 0-82 16,4-4-175-16</inkml:trace>
  <inkml:trace contextRef="#ctx0" brushRef="#br1" timeOffset="72922.38">9546 12230 447 0,'0'0'58'15,"0"0"19"1,0 0-29-16,0 0-39 0,0 0-2 16,0 0 17-16,46 22 24 15,-13-22 17-15,3 0 3 16,4-12-18-16,-5-5-35 15,-3-2-3-15,-8 2-12 16,-12-3 8-16,-9 0 1 16,-3-1-9-16,-6-1-12 15,-18 5 12-15,-7 5-5 16,-8 12 5-16,-1 0-2 0,-2 22 3 16,0 18-1-16,12 10 18 15,8 6-16-15,16-3 10 16,6-3-10-16,29-11-1 15,30-10-1-15,25-13-20 16,14-16-56-16,11-5-227 16</inkml:trace>
  <inkml:trace contextRef="#ctx0" brushRef="#br1" timeOffset="73991.98">11303 11950 512 0,'0'0'60'15,"0"0"98"-15,0 0 5 16,0 0-113-16,0 0-39 16,0 0-11-16,-6-11-7 15,6 11-4-15,0 0 5 16,3 0-4-16,18 0 10 16,1 0 2-16,8 0-2 0,3-6-59 15,-2-8-58-15,-1-2 9 16,-12-4 5-16,-11-3 18 15,-7-1 85-15,0 7 10 16,-13 2 23-16,-9 8 15 16,-4 7 4-16,-14 14-23 15,-2 25-3-15,-3 17 6 16,10 7 6-16,8 2-9 16,12-7-9-16,15-9-3 15,3-10-17-15,25-10-7 16,18-12-24-16,13-16-22 15,2-1-6-15,3-14-37 16,-7-15-14-16,-8-4-52 0,-18-4 134 16,-10 3 28-16,-12-5 77 15,-6 3 40-15,-3 0-9 16,0 6-14-16,-3 10-14 16,0 10 61-16,0 6-29 15,0 4-49-15,3 0-2 16,0 0-48-16,0 0-13 15,0 0-6-15,6 14 4 16,12 9 2-16,6 1 5 16,-2 4-2-16,2 3 9 15,-3-5-12-15,3 3 0 16,4-5-2-16,2-5-18 0,-3-5-111 16,-5-11-170-1,-7-3 102-15,-3-9-53 0</inkml:trace>
  <inkml:trace contextRef="#ctx0" brushRef="#br1" timeOffset="74164.43">11928 12001 89 0,'0'0'124'0,"0"0"15"16,0 0 40-16,0 0-22 15,0 0-39-15,0 0-50 16,-88-46-2-16,55 63-25 16,-1 5-14-16,-5 2 0 15,5 3-3-15,1 0-23 16,5 2 4-16,5 4-5 15,4 0-14-15,5-4-79 0,10-2-136 16,4-13-61 0</inkml:trace>
  <inkml:trace contextRef="#ctx0" brushRef="#br1" timeOffset="74345.42">12019 11962 381 0,'0'0'177'16,"0"0"94"-16,0 0-54 15,0 0-168-15,0 0-49 16,0 0-8-16,23 49 8 16,-34-2 8-16,-1-4-4 15,0-1-4-15,3-5-71 0,7-4-140 16,2-13-93 0,23-18-190-16</inkml:trace>
  <inkml:trace contextRef="#ctx0" brushRef="#br1" timeOffset="74480.78">12389 11843 575 0,'0'0'125'0,"0"0"160"15,0 0-202-15,0 0-83 16,0 0-63-16,0 0-85 16,-30 50-100-16,24-25-213 15</inkml:trace>
  <inkml:trace contextRef="#ctx0" brushRef="#br1" timeOffset="74863.3">12587 11922 588 0,'0'0'61'0,"0"0"191"16,0 0-68-16,0 0-112 15,0 0-25-15,0 0-42 16,-74-13 6-16,50 30-11 15,6 4 0-15,1-2-1 16,13 6 1-16,4-1-5 16,0 2 5-16,18-2-15 15,0-2 11-15,1-2-19 16,-1-4 9-16,-6 2 12 16,-3-2 1-16,-8 0-1 0,-1-2 1 15,0 0 2-15,-4-2-5 16,-14-2 4-16,-6 0 0 15,-1-8 5-15,-5-2-3 16,1 0 5-16,6-5-3 16,5-12 0-16,3-7-1 15,12-5-3-15,3 0-11 16,18 2-54-16,17 5-108 16,9 5-86-16,5 3 6 15,0 2-125-15</inkml:trace>
  <inkml:trace contextRef="#ctx0" brushRef="#br1" timeOffset="75192.67">12981 11730 529 0,'0'0'174'0,"0"0"158"16,0 0-205 0,0 0-92-16,0 0-29 0,0 0 8 15,-24 93 19-15,5-30-12 16,-7 6 8-16,4 1-12 15,-8 2-17-15,5-6 0 16,-2-6-3-16,11-7-37 16,6-19-104-16,10-15-200 15,10-19-21-15</inkml:trace>
  <inkml:trace contextRef="#ctx0" brushRef="#br1" timeOffset="75352.1">12984 12035 423 0,'0'0'91'16,"0"0"72"-16,-91-1-3 0,71 2-73 16,10 3-66-16,7 1-21 15,3-1-10-15,12-4-78 16,27 3-9-16,13-3-68 16,11 0-189-16</inkml:trace>
  <inkml:trace contextRef="#ctx0" brushRef="#br1" timeOffset="75753.67">12941 12257 197 0,'0'0'693'0,"0"0"-624"15,0 0 127-15,0 0-167 16,124-64-29-1,-59 34-1-15,2-2-35 0,-4-5 16 16,-11 1-2-16,-13 3 15 16,-16 6 7-16,-12 13 3 15,-6 6 14-15,-5 7 26 16,-4 1-41-16,-16 0 2 16,-13 6-3-16,-1 9-1 15,1 0 8-15,9-1 3 16,6 0 2-16,8-2-9 15,10-1-1-15,0 5 1 0,13-2-1 16,14 6-1 0,7-2 9-16,2-5-4 0,-6 4-6 15,-8-6-1-15,-8-3-2 16,-11 3-9-16,-3 5 2 16,-19 8-23-16,-24 6-2 15,-13 3-146-15,-19-1-149 16,5-11-165-16</inkml:trace>
  <inkml:trace contextRef="#ctx0" brushRef="#br1" timeOffset="76444">14803 11830 216 0,'0'0'73'0,"0"0"146"15,0 0-60-15,0 0-53 16,11-73 67-16,-16 70-100 15,-12 0 3-15,-6 3-40 16,-5 0-16-16,-2 3-2 16,5 14-9-16,5-1-3 15,10 7 2-15,4 0-8 16,6 7 0-16,0 3 4 0,9 4-2 16,15-1 7-1,4 3-4-15,2-3-3 0,-2-2 14 16,-2-5-8-16,-9 1-5 15,-4-4-3-15,-10 1 0 16,-3-4 13-16,-3-1-13 16,-20 0 0-16,-9-3 15 15,-7-2-14-15,-6-5-1 16,2 2 8-16,1-7-5 16,3-7 7-16,7 0-6 15,12 0 1-15,8-21 29 16,12-18-7-16,0-4-25 0,21-9-2 15,15 4-9-15,4 17-13 16,2 10-39 0,-7 14-34-16,1 7-111 0,-13 1-95 15,-4 16-125-15</inkml:trace>
  <inkml:trace contextRef="#ctx0" brushRef="#br1" timeOffset="77510.34">16157 12282 486 0,'0'0'54'16,"0"0"117"-16,0 0 1 15,0 0-71-15,0 0-29 16,0 0-19-16,84-76-46 16,-28 37 7-16,2-5 7 15,-3-4-14-15,-7 1 2 16,-12 0-4-16,-13 13 1 15,-9 9 15-15,-11 12 2 16,-3 13 22-16,0 0-31 16,-21 0-11-16,-10 0-3 15,-2 7-10-15,1 10 8 16,12 0-1-16,6 2-3 16,9 1 4-16,5 2 1 0,2 2-7 15,21-1 6-15,2 4-2 16,6 0 4-16,-2-5 5 15,-7-2-5-15,-9-4 0 16,-2-7-3-16,-11-1-1 16,0 1 0-16,-7-1-5 15,-16 4 9-15,-6-5 8 16,0 0-8-16,-4-4 0 16,4-3 0-16,6 0-10 15,4 0-37-15,12-12-118 16,7-8-123-16,17-10-233 15</inkml:trace>
  <inkml:trace contextRef="#ctx0" brushRef="#br1" timeOffset="77788.58">16799 12044 625 0,'0'0'239'0,"0"0"-234"15,0 0 75-15,0 0 41 16,0 0-48-16,-25 79-36 15,21-71-9-15,4-5-8 16,0-3-16-16,0 0 14 16,0 0-3-16,7 0-6 15,6-8 34-15,10-6-13 16,-3-6-16-16,-6-4 1 0,-9 1-1 16,-5 6 0-16,0 7-14 15,-10 10-7-15,-13 0 6 16,-6 13-62-16,3 18-5 15,0 1-95-15,13 0-229 16,7-4-87-16</inkml:trace>
  <inkml:trace contextRef="#ctx0" brushRef="#br1" timeOffset="78049.78">17293 11893 750 0,'0'0'95'0,"0"0"89"16,42-72 19-16,-41 68-136 16,-1 4-13-16,0 0-54 15,0 19-13-15,-1 24 7 16,-11 13 6-16,-8 7 21 16,0 4-13-16,-2-9-2 15,6-2 1-15,9-14-7 16,7-13-3-16,0-13-3 15,16-10-47-15,16-6-42 16,2-6-72-16,-5-20-239 16,-4-8-134-16</inkml:trace>
  <inkml:trace contextRef="#ctx0" brushRef="#br1" timeOffset="78210.2">17199 12025 452 0,'0'0'293'0,"0"0"-120"15,0 0 13-15,0 0-128 16,0 0-40-16,0 0-15 16,78 16 10-16,-6-13-13 15,11-3-61-15,2 0-357 16,-13 0-101-16</inkml:trace>
  <inkml:trace contextRef="#ctx0" brushRef="#br1" timeOffset="78471.39">17858 12001 437 0,'0'0'394'16,"0"0"-378"-16,0 0 111 15,0 0-76-15,0 0-12 0,-77 74-1 16,74-71-9-16,3-1-15 16,0-2 27-16,3 0-21 15,10 0-1-15,9 0 30 16,2-8-34-16,-6-2 28 15,-1-7-18-15,-8 0 0 16,-5 0 1-16,-2 4-19 16,-2 6-6-16,-2 7-1 15,-17 0-37-15,-10 14-42 16,-5 12-56-16,3 4-210 0,4-9-300 16</inkml:trace>
  <inkml:trace contextRef="#ctx0" brushRef="#br1" timeOffset="78956.19">19073 11780 263 0,'0'0'122'15,"0"0"93"-15,0 0-52 16,32-84 6-16,-29 76-11 16,2 4-35-16,-5 4-33 0,0 0-63 15,0 4-21-15,0 23-6 16,0 18 0-16,0 16 34 15,0 11-22-15,-14 7 9 16,-9 0-20-16,-2-4 4 16,5-11-10-16,2-11-35 15,12-14-97-15,6-19-97 16,0-17-205-16</inkml:trace>
  <inkml:trace contextRef="#ctx0" brushRef="#br1" timeOffset="79377.81">19268 11939 568 0,'0'0'272'16,"0"0"-120"-16,0 0 42 15,0 0-142-15,0 0-30 16,0 0-20-16,51-14-2 16,-11 14-3-16,2 5-3 15,-3 7 3-15,-10 5-31 16,-6 3-6-16,-17-1-7 15,-6 1 1-15,0 1 0 16,-12-2 1-16,-11 1 33 16,4-6-1-16,1-5 13 15,7-3 0-15,7-6 4 16,3 0-4-16,1 0 10 0,4-10 18 16,19-16 27-16,11-11-55 15,7-3 0-15,1 1 4 16,0 6 4-16,-6 7 35 15,-14 10-2 1,-5 8-6-16,-11 8-3 0,-6 0-32 16,0 11-10-16,0 19 10 15,-3 4 7-15,-10 0-2 16,-1 3 0-16,3-4-3 16,4 1-4-16,4-7-36 15,3-5-125-15,12-9-155 16,24-10-103-16</inkml:trace>
  <inkml:trace contextRef="#ctx0" brushRef="#br1" timeOffset="79558.78">19939 12015 569 0,'0'0'186'16,"0"0"-38"-16,0 0 37 15,0 0-112-15,0 0-20 16,0 0-36-16,-31-10-17 15,59 10 6-15,18 0-5 16,16 0-1-16,0 0-44 16,-8 0-186-16,-11 0-135 15</inkml:trace>
  <inkml:trace contextRef="#ctx0" brushRef="#br1" timeOffset="80104.23">20827 11906 351 0,'0'0'92'0,"0"0"128"0,0 0 28 16,0 0-116-16,0 0-44 15,0 0-44-15,-17-8-28 16,-26 29 8-16,-15 15-23 15,-3 5 7-15,6 2 4 16,16 0-5-16,13-2-2 16,17-7-5-16,9-4-1 15,32-13-6-15,27-11-1 16,25-6-51-16,7-12-58 16,-3-15-251-16,-14-10-239 15</inkml:trace>
  <inkml:trace contextRef="#ctx0" brushRef="#br1" timeOffset="80368.45">21175 11735 838 0,'0'0'86'15,"0"0"187"-15,0 0-161 16,0 0-29-16,0 0-23 15,0 0-26-15,-7-14-20 16,4 14-14-16,-1 30-7 16,1 19 7-16,-6 20 11 15,-8 12-10-15,-6 3-1 16,-3-1 2-16,4-7-2 16,5-7-15-16,17-9-69 0,0-14-79 15,14-17-142-15</inkml:trace>
  <inkml:trace contextRef="#ctx0" brushRef="#br1" timeOffset="80952.02">22103 11860 450 0,'0'0'120'0,"0"0"141"16,0 0-88-16,0 0-56 15,0 0-26-15,0 0-30 16,3-7-7-16,-3 7-31 0,-15 2-19 16,-19 15 6-16,-14 7-8 15,-16 2 7-15,-2 4 0 16,2-3-8-16,8-1 4 15,13-6-5-15,14-10 0 16,14-1 5-16,11-8-1 16,4-1-4-16,0 0 11 15,0 0-3-15,0 3-2 16,6 4-6-16,13 9 6 16,11 3 23-16,6 5-18 15,4 2-3-15,1-3-3 16,5 4 2-16,-1-1-5 0,-6-2-2 15,-6-7 0-15,-10-5-3 16,-11-2 3-16,-6-3-9 16,-2 3-56-16,-4-1-63 15,0 1-140-15,-6-9-226 16</inkml:trace>
  <inkml:trace contextRef="#ctx0" brushRef="#br1" timeOffset="83795.35">23016 11879 91 0,'0'0'97'16,"0"0"-8"-16,0 0 68 15,0 0-38-15,0 0-36 16,0 0 25-16,8-36 39 16,-8 29-57-16,0 1 13 15,0 2-1-15,0 1-40 0,-2 3-11 16,1 0-33-1,-2 0-14-15,-11 10-8 0,-7 23 3 16,-5 17-2-16,-3 6 3 16,11 0 0-16,7-2-1 15,11-10 1-15,0-7 0 16,0-4-8-16,3-6 8 16,7 0-1-16,2-5-2 15,-1-1 3-15,-1-4 0 16,-3-2 0-16,-4-4 2 15,-3 1-2-15,0-2 0 16,-1 4 0-16,-20 2 0 16,-5-3 3-16,-7-3 3 15,-1-9-6-15,2-1 0 16,3 0 11-16,5-15-11 0,5-11 0 16,8-10 0-16,11-13-3 15,0-2-6-15,31-4-24 16,13 9-30-16,7 9 1 15,-3 18-57-15,-2 13-111 16,-14 6-24-16,-5 0-217 16</inkml:trace>
  <inkml:trace contextRef="#ctx0" brushRef="#br1" timeOffset="84034.98">24069 12080 1291 0,'0'0'66'16,"0"0"-49"-16,0 0 61 16,0 0-59-16,133-18-11 15,-60 11-8-15,8 3-32 16,1 1-26-16,-12-4-37 15,-19 5-174-15,-28-3-70 16,-21 5-110-16</inkml:trace>
  <inkml:trace contextRef="#ctx0" brushRef="#br1" timeOffset="84232.01">24098 12289 3 0,'0'0'788'0,"0"0"-632"16,0 0 95-16,0 0-151 15,0 0-32-15,0 0-41 16,132-23 3-16,-41 9-16 16,11 5-14-16,-5 3 0 15,-2 2-2-15,-15-3-82 16,-22-1-25-16,-21-6-115 16,-30 0-113-16,-7-3-164 15</inkml:trace>
  <inkml:trace contextRef="#ctx0" brushRef="#br1" timeOffset="84505.87">24488 11840 51 0,'0'0'864'0,"0"0"-763"16,0 0 171-16,0 0-184 16,0 0-20-16,0 0-29 15,-20-23-2-15,26 23-23 16,26 0-6-16,17 19 12 15,10 8-19-15,-1 6-1 16,-6 7 0-16,-6 0 0 16,-11-2-4-16,-16-4 4 15,-18 0 0-15,-1 5 0 16,-29 0 1-16,-16 5 1 0,-7 2-2 16,-17 3-21-16,1 0-39 15,2 0-72-15,6-8-82 16,17-21-290-16</inkml:trace>
  <inkml:trace contextRef="#ctx0" brushRef="#br1" timeOffset="85093.89">26113 11685 563 0,'0'0'53'16,"0"0"85"-16,0 0 104 15,0 0-126-15,0 0-43 16,0 0-24-16,-12-37-27 15,12 85-22-15,0 24 10 0,-5 29 49 16,-6 21-15-16,-8 7-22 16,-6 3-12-16,-3-1-10 15,-1 2 0-15,4-7-84 16,3-22-179-16,4-32-445 16</inkml:trace>
  <inkml:trace contextRef="#ctx0" brushRef="#br1" timeOffset="86112.1">18891 11919 94 0,'0'0'29'16,"0"0"-7"-16,0 0 49 16,0 0-48-16,0 0 11 15,0 0 14-15,7-23-5 16,-6 20 19-16,1-4 19 16,-1 4-23-16,1 0-29 15,-1-1 9-15,-1 4-3 16,0 0-12-16,2 0-3 15,-1 0-12-15,1 0 5 16,-2 0-6-16,0 0 26 16,0 0 23-16,0 0-2 15,0 0 2-15,0 0-23 16,0 0-24-16,-8 4 9 0,-9 12-13 16,-7 6-4-16,0 2 5 15,0 3-5-15,5-2 1 16,5-4 0-16,2-5 1 15,5-3-2-15,4-6-1 16,3 0-3-16,0 0 2 16,0 0-1-16,6 3 2 15,11 0 0-15,9 2-5 16,-5 1-11-16,4-4-81 16,-4 5-67-16,-4-7-78 15,-9-3-104-15</inkml:trace>
  <inkml:trace contextRef="#ctx0" brushRef="#br1" timeOffset="86494.12">18312 11925 521 0,'0'0'62'0,"0"0"-17"15,0 0 19-15,0 0-49 16,0 0 26-16,-28 97 17 16,28-64-35-16,0 2 5 0,13-4-12 15,2-9-7-15,9-5-9 16,-1-6 8-16,9-11 0 15,1 0-7-15,2-17 11 16,-2-7-2-16,-7-9 9 16,-13-3-12-16,-10-3-7 15,-3-2 21-15,-19 10-21 16,-14 11-10-16,-9 16 6 16,2 4 1-16,2 36-74 15,12 13-66-15,6 5-142 16</inkml:trace>
  <inkml:trace contextRef="#ctx0" brushRef="#br1" timeOffset="87416.57">26626 11979 261 0,'0'0'67'0,"0"0"25"16,0 0 82-16,39-86-66 15,-31 62 50-15,-2 10-20 0,-2 5 6 16,-4 3-52-16,0 6-19 16,0 0-40-16,-5 20-32 15,-23 36 0-15,-11 24-2 16,-10 25 3-16,1 4-4 16,11-9 2-16,10-13-12 15,12-12-34-15,10-21-51 16,5-23-51-16,0-15-77 15,0-16 46-15,0-3-10 16,0-24 18-16,0-12-81 16</inkml:trace>
  <inkml:trace contextRef="#ctx0" brushRef="#br1" timeOffset="87715.87">26384 12368 19 0,'0'0'142'16,"0"0"14"-16,-46-82 69 0,39 75-18 16,5 4-4-16,2-1-93 15,10-6-73-15,26-5-25 16,24-5-7-16,18-9-3 15,13 2 17-15,4-3-19 16,-4 6 0-16,-13 1-55 16,-16 7-75-16,-17-4-9 15,-20 6 70-15,-13-5 59 16,-10-1 10-16,-2 6 5 16,0 2 21-16,-8 5 101 15,-8 7-29-15,-8 0-36 16,-4 24-25-16,-5 15-9 15,0 20 6-15,9 17-11 0,12 4-9 16,12-4 0-16,0-5-11 16,25-17-6-16,5-11-30 15,3-19-65-15,0-14-89 16,-3-10-55-16,-3-24-187 16</inkml:trace>
  <inkml:trace contextRef="#ctx0" brushRef="#br1" timeOffset="88135.49">27091 12171 716 0,'0'0'161'16,"0"0"108"-16,0 0-201 15,0 0-22-15,0 0-9 16,0 0-24-16,-15-11-12 0,24 8-1 16,17 0 0-16,8 3-5 15,6 0 5-15,-4 0-35 16,-8 9 2-16,-8 4-15 15,-10 4 7-15,-9 3 5 16,-1 2 8-16,-10 3 17 16,-12-6 4-16,-2-2 2 15,0-3 4-15,5-5 1 16,8-6 0-16,5-3 6 16,6 0 5-16,0-17 38 15,11-12-41-15,13-10-1 16,4 3-6-16,3 2 1 15,-2 4 22-15,-9 7 12 0,-6 10-6 16,-6 9 17-16,-7 4-12 16,-1 0-26-16,0 4-9 15,0 18-7-15,0 15 7 16,0 4 7-16,0-2-5 16,0-3-2-16,0-7-3 15,9-2-83-15,15-13-40 16,13-12-123-16,6-2-355 15</inkml:trace>
  <inkml:trace contextRef="#ctx0" brushRef="#br1" timeOffset="88376.13">27601 11975 897 0,'0'0'177'16,"0"0"-1"-16,0 0-56 15,0 0-81-15,0 0-19 16,0 0 0-16,-18-13-5 15,38 30-9-15,10 9 18 16,7 8-12-16,-8 7-11 16,-6 5 6-16,-13 8-7 15,-10-1 0-15,-8 0-1 16,-24-3-24-16,-10-8-3 16,-3-8-43-16,1-5-28 15,4-15-37-15,10-14-257 16,14 0-187-16</inkml:trace>
  <inkml:trace contextRef="#ctx0" brushRef="#br1" timeOffset="88573.15">28082 12218 1290 0,'0'0'19'0,"0"0"113"16,0 0-95-16,0 0-23 15,0 0-3-15,0 0-11 16,47-12 6-16,6 7-17 16,18-3-35-16,11 5-101 15,2-3-140-15,-4-5-388 16</inkml:trace>
  <inkml:trace contextRef="#ctx0" brushRef="#br1" timeOffset="88999.78">28807 11950 187 0,'0'0'950'0,"0"0"-892"16,0 0 94-16,0 0-82 16,0 0 7-16,0 0-25 15,-4-37-5-15,6 33-9 16,-2 4-12-16,0 0-8 15,0 0-18-15,0 9-9 0,0 20 5 16,-5 13-4-16,-8 14 8 16,0 0 4-16,0 0-3 15,2-12 2-15,2-10-3 16,4-9 0-16,4-13 0 16,1-5 3-16,0-7-3 15,0 0 5-15,0 0-4 16,7 0 7-16,16 0-1 15,9 0-2-15,10 0 3 16,9-3-7-16,6-4-1 16,2 4 0-16,-6 3-3 15,-10-1-36-15,-18-2 5 16,-13 3-2-16,-9 0 22 16,-3 0-36-16,0 0-16 15,-9 0-46-15,-13 0-74 0,-6 7-305 16</inkml:trace>
  <inkml:trace contextRef="#ctx0" brushRef="#br1" timeOffset="90282.43">29588 11685 286 0,'0'0'12'0,"0"0"41"16,0 0 5-16,0 0-51 16,0 0 11-16,0 0 8 15,0 0 13-15,-3-9 15 0,3 6 25 16,0 3-8 0,0 0 15-16,0 0 13 0,0 0-36 15,0 0-6-15,0 0-3 16,0 0-21-16,0 0 7 15,0 0-17-15,0 0-3 16,0 0-5-16,0 11-15 16,0 23 1-16,3 16 4 15,3 18 36-15,0 4-2 16,-3 1-23-16,-3 0 1 16,0-4 1-16,0-3-16 15,-7-9 3-15,0-10-5 16,3-8-3-16,4-8 2 15,0-6-52-15,0-11-108 0,11-14-286 16</inkml:trace>
  <inkml:trace contextRef="#ctx0" brushRef="#br1" timeOffset="90854.07">30346 11774 302 0,'0'0'40'0,"0"0"-20"16,0 0 45-1,0 0-60-15,0 0 54 0,0 0 33 16,75-78 15-16,-71 72 37 15,-4 6 1-15,0 0-13 16,0 0-50-16,0 0-44 16,0 0-18-16,0 0 4 15,-6 8-22-15,-13 15-2 16,-4 3 16-16,-5 4-9 16,1 0 3-16,0 2-10 15,-1-2 3-15,1-6-1 16,3-1-2-16,8-9 0 0,1-5 7 15,7-1-7-15,4-5 15 16,2-1 11-16,2-2-11 16,0 0 21-16,0 3-24 15,0-2 2-15,0-1-2 16,0 8-12-16,12 3 0 16,12 3 0-16,9 8 1 15,3 2 10-15,1-1-10 16,-1 1 2-16,-5-2 3 15,-4-3-5-15,-7-1 0 16,-7-5-1-16,-6-4 1 16,-1 1-6-16,-1-3 5 15,0 0-37-15,-2-4-25 16,-1 0-40-16,-2-3-94 16,0 0-194-16,0-6-70 0</inkml:trace>
  <inkml:trace contextRef="#ctx0" brushRef="#br1" timeOffset="91504.55">31280 11768 125 0,'0'0'123'16,"0"0"-43"-16,0 0 113 15,0 0-94-15,83-63 14 16,-75 56 60-16,-7 5-49 0,-1-1 9 16,0 3-75-16,-24 0-37 15,-17 12-17-15,-10 13-2 16,-6 9 1-16,9 3 0 15,13 1 3-15,9-5 2 16,14 1-8-16,11-5 0 16,1-5-1-16,7-4-4 15,20-8 3-15,6-5-13 16,4-4-2-16,-2-3 17 16,-7 0-26-16,-10 0 19 15,-9 0 5-15,-8 0 2 16,-1 0 3-16,0 0-3 0,-18 10 0 15,-17 13 6-15,-12 8-6 16,-3 8 15-16,5 0 18 16,10-2-17-16,13-1-8 15,16-9-8-15,6-10 4 16,28-5-8-16,23-12 2 16,21 0-6-16,4-17-23 15,-3-8-72-15,-16-4-167 16,-13-5-231-16</inkml:trace>
  <inkml:trace contextRef="#ctx0" brushRef="#br1" timeOffset="106239.33">5374 12412 6 0,'0'0'19'16,"0"0"13"-16,0 0 10 15,0 0 8-15,0 0 15 16,0 0 10-16,0 0 4 16,0 0-10-16,0-15-6 15,0 13-12-15,0-2 1 0,0-2 11 16,0 4-27-16,0-1 39 16,0 3-9-16,0-2 15 15,0 2 3-15,0 0-22 16,0 0-10-16,0 0 1 15,0 0-20-15,0 0 13 16,0 0-25-16,0 0 1 16,0 0 7-16,0 0-20 15,0-3 3-15,0 0-12 16,16-3 2-16,14-2 2 16,12-2-4-16,10 3-1 15,-1 2 0-15,4 5-1 0,0 0 2 16,2-1 0-16,-5 1 1 15,-4-3-8-15,-9 0 7 16,-11 3-3-16,-12-3-1 16,-8 2-25-16,-8 1-9 15,0 0-34-15,0 0-46 16,-21 16-21-16,-6 11-7 16,-16 2-42-16,-2-1-117 15,-1-9 11-15</inkml:trace>
  <inkml:trace contextRef="#ctx0" brushRef="#br1" timeOffset="107513.71">5396 12612 72 0,'0'0'54'15,"0"0"11"-15,0 0-24 16,0 0-3-16,0 0-6 16,0 0-10-16,0 0-14 15,0 0 4-15,0 0-9 16,0 0 5-16,0 0 6 16,0 0 1-16,0 0 14 15,0 0-3-15,3 0 13 16,-3 0 14-16,0 0-11 15,0 0 8-15,0 0 2 16,0 0-6-16,0-3-2 16,0-6-3-16,0-4 5 15,0-1 11-15,0 1-28 0,9 0-17 16,3-1 2 0,0 4-14-16,3 3 4 0,3 7-4 15,1 0 0-15,8 0-2 16,0 7 2-16,0 7 0 15,-3 6-7-15,-8 6 16 16,-10 0-21-16,-6 7 12 16,0 1 0-16,-3 2 4 15,-13 0-1-15,-8-7-3 16,3 1 9-16,-6-7-9 16,5-6 3-16,-2 2-4 15,4-7 9-15,-2 1 4 0,0-7-12 16,5 0 10-16,1-1-4 15,4-3-1-15,0 1 0 16,0 0-5-16,3-2 0 16,2-1 2-16,1 0 3 15,6 0-5-15,-2 0 6 16,2 0-6-16,0 0 15 16,0 0 1-16,0 0 11 15,0-4 10-15,0-4-30 16,-1 3 7-16,1 2 5 15,0 2-9-15,0 1 12 16,0-3-19-16,0 3 1 16,0-2-5-16,0-1 1 0,6-5 0 15,7 2 7-15,-1-2-4 16,1 3-2-16,-2 2-1 16,-2-1 0-16,1 4-2 15,-1 0 2-15,0 0-3 16,3 0 3-16,3 0 0 15,0 0-1-15,0 7 1 16,-3-2 0-16,1 0-2 16,-2 0 2-16,2-1-1 15,-1 4 1-15,0 0 0 16,3 1-1-16,-3 2 1 16,1-5 0-16,-1 5-1 15,-4-5 2-15,2-1-1 16,-4 1 0-16,3-2 2 0,-3 1-1 15,0-5-1-15,-3 4 0 16,0-4 5-16,-3 0-5 16,3 1 5-16,0-1 0 15,0 0-4-15,0 0 12 16,0 0-13-16,0 0 0 16,1 0 4-16,2 0-3 15,-3 0-1-15,3 0 0 16,0 0 3-16,3 0-2 15,-3 0-1-15,3 0 0 16,3 0 2-16,0 0-1 16,0 0-1-16,-2-1 0 15,-4 1 1-15,-3 0 1 0,-3 0-2 16,0 0 0 0,0 0-6-16,0 0 4 0,0 0-30 15,0 0-48-15,0 0-56 16,-6 0-140-16,-16 0-208 15</inkml:trace>
  <inkml:trace contextRef="#ctx0" brushRef="#br1" timeOffset="115628.1">23902 715 206 0,'0'0'41'0,"0"0"48"16,0 0 40-16,0 0-81 15,0 0-9-15,0 0 16 16,0 0 7-16,11-26 3 16,-11 26 14-16,0 0-4 15,0 0-21-15,0 0-19 16,0 2-33-16,-14 17-2 15,-7 10-13-15,-6 12 7 16,4 4-6-16,6-3 2 16,13-6-2-16,4-6-4 15,0-7-16-15,15-3-4 0,1-8-22 16,3-5 34-16,4-7 1 16,-2 0 10-16,1 0 10 15,-4-10 3-15,-6 1-4 16,-8 5 1-16,-4 2 3 15,0 2 10-15,0 0-10 16,0 2-17-16,-16 16 14 16,-6 7 3-16,2 2 0 15,10-1 0-15,5-6-2 16,5-5-1-16,0-6-3 16,20-6-20-16,14-3-28 15,11-13 30-15,7-16-92 0,-4-12-170 16</inkml:trace>
  <inkml:trace contextRef="#ctx0" brushRef="#br1" timeOffset="115911.39">24181 633 10 0,'0'0'738'16,"0"0"-689"-16,0 0 133 15,0 0-96-15,0 0-69 16,0 0-16-16,-42-4-1 15,42 4-11-15,18 0-7 16,17 0 4-16,17 0 6 16,9 0-10-16,1 3-33 0,-6 3 1 15,-15 1-6-15,-14 3 1 16,-15 2 54-16,-10 6-13 16,-2 12 12-16,-8 6 2 15,-14 3 10-15,1-2-9 16,3-4 7-16,11-9-8 15,7-7-116-15,7-12-139 16,25-5-99-16</inkml:trace>
  <inkml:trace contextRef="#ctx0" brushRef="#br1" timeOffset="116205.68">24791 495 576 0,'0'0'102'0,"0"0"33"0,0 0-19 15,0 0-99-15,0 0-16 16,0 0 5-16,-25 99-6 16,25-74-2-16,1-4 0 15,16-4 0-15,5-8-3 16,3-8 4-16,2-1-1 16,-1-5 2-16,-10-12 9 15,-6-7 56-15,-10-5 53 16,-4-3-35-16,-23 0-38 15,-13 7-35-15,1 9-5 16,2 10-5-16,5 6-6 16,7 11-50-16,9 23-35 15,11 17-92-15,5 7-81 0,6 0-110 16</inkml:trace>
  <inkml:trace contextRef="#ctx0" brushRef="#br1" timeOffset="116465.87">24205 1367 771 0,'0'0'41'16,"-92"28"100"-16,81-25 105 16,11-3-198-16,0 0-18 15,33-20-13-15,44-23-16 16,43-21 24-16,32-15-14 15,13-1-7-15,1 0 4 0,-6 10-5 16,-14 11-3-16,-18 11 2 16,-26 12-2-16,-28 8-30 15,-29 11-79-15,-20 6-79 16,-17 6-154-16,-8-1-95 16</inkml:trace>
  <inkml:trace contextRef="#ctx0" brushRef="#br1" timeOffset="117396.34">27600 495 376 0,'0'0'131'0,"0"0"-29"16,0 0 145-16,0 0-126 15,0 0-65-15,0 0-14 16,-30 3-42-16,10 16-5 15,1 8 3-15,7 11-8 0,5 6 6 16,7-1-4-16,0-2-53 16,18-12-8-16,4-8-41 15,1-8 3-15,-3-9 39 16,-2-4 38-16,-6 0 24 16,-4 0 6-16,-5-1 11 15,-3-1 43-15,0 2 8 16,0 0-5-16,0 0-18 15,-15 11-37-15,-6 11-2 16,-3 9-8-16,6 4 8 16,6 1 0-16,11-5 0 0,1-2 0 15,5-10-3 1,18-9-1-16,9-7 4 0,6-3 0 16,1-8 0-16,0-13-11 15,-5-3 5-15,-6-1-32 16,-5 2-9-16,-11 6-76 15,-8 6-153-15</inkml:trace>
  <inkml:trace contextRef="#ctx0" brushRef="#br1" timeOffset="117606.9">27555 1210 321 0,'0'0'300'0,"0"0"-144"0,0 0 20 15,0 0-70-15,0 0-71 16,0 0-1-16,108-89 0 16,-52 50-8-16,1 3 6 15,-4 8-32-15,-6 6-6 16,-10 7-65-16,-13 10-106 16,-9 5-127-16,-15 0-134 15</inkml:trace>
  <inkml:trace contextRef="#ctx0" brushRef="#br1" timeOffset="117920.24">27719 1285 559 0,'0'0'57'16,"0"0"127"-16,0 0-114 16,0 0-70-16,0 0-17 15,0 0-64-15,88-59 11 16,-67 54 7-16,-7 5 0 15,-3 0-24-15,-5 0 13 16,-4 14 28-16,-2 6 27 16,0 4 18-16,0 3 2 15,-13 2 23-15,-1 3 21 16,-2-1 11-16,4-3 34 16,4-3-35-16,4-6-24 15,2-11 24-15,2-5-51 16,6-3 13-16,19-8-3 15,13-14-10-15,8-7-4 0,8-6-102 16,6 1-152-16,2-3 35 16</inkml:trace>
  <inkml:trace contextRef="#ctx0" brushRef="#br1" timeOffset="118446.64">28223 722 628 0,'0'0'49'16,"0"0"192"-16,0 0-150 0,0 0-25 15,0 0-25 1,0 0-20-16,-11 0 2 0,11 0-19 15,10 0-4-15,15 0 0 16,14 0 1-16,7 0-1 16,3 0 1-16,-5 0-3 15,-6 0-4-15,-8 2-23 16,-10-1-9-16,-12 1 14 16,-6 2-1-16,-2 7 16 15,-9 11-4-15,-12 9 13 16,-10 9 5-16,-5 0-2 15,9-2-3-15,5-4 1 16,12-8-1-16,10-3-9 16,5-10-166-16,34-13-42 15,18-1-11-15,7-32-131 0</inkml:trace>
  <inkml:trace contextRef="#ctx0" brushRef="#br1" timeOffset="118738.4">28915 543 501 0,'0'0'75'16,"0"0"26"-16,0 0 53 15,0 0-124-15,0 0 2 16,-50 80-9-16,50-51-13 16,0-7 2-16,12-2-9 15,10-6-1-15,3-7 7 0,5-7-7 16,-2 0 10-1,-2-5 1-15,-7-14 2 0,-5-5-1 16,-11-3 5-16,-3-7 18 16,-8 1-10-16,-16 4-20 15,-6 12-5-15,-5 17-2 16,-5 4-28-16,1 35-84 16,6 14-24-16,6 7-68 15,11-2-148-15</inkml:trace>
  <inkml:trace contextRef="#ctx0" brushRef="#br1" timeOffset="123981.69">23517 790 549 0,'0'0'3'0,"0"0"47"16,0 0 55-16,0 0-19 0,0 0-15 16,0 0-53-1,0 0-1-15,25-63 1 0,30 37 0 16,-3 2-8 0,-13 7-10-16,-17 9 3 0,-13 5-5 15,-8 3 7-15,-1 0-2 16,-6 0 11-16,-22 0-14 15,-17 16-11-15,-13 7 6 16,-9 11-4-16,-3 7 5 16,3 6 4-16,6-2 0 15,13 0 10-15,9-3-10 16,22 8 0-16,16 6-1 16,1 13 4-16,21 11 13 15,11 12-5-15,3 7-3 0,-4 2 28 16,-2-1-30-16,-7-4 23 15,-4-13-25-15,-3-9 1 16,0-10 0-16,0-14-5 16,3-14 0-16,4-11 0 15,17-16 0-15,27-9-12 16,35-33-14-16,51-33-116 16,59-34-72-16,62-34-162 15</inkml:trace>
  <inkml:trace contextRef="#ctx0" brushRef="#br1" timeOffset="124288.5">28453 6 23 0,'0'0'27'0,"0"0"109"16,0 0 6-16,0 0-10 15,0 0-10-15,0 0-33 16,39 0-35-16,-38 0-30 0,1 0-24 15,2 0-2-15,10 0-136 16,10 0-274-16</inkml:trace>
  <inkml:trace contextRef="#ctx0" brushRef="#br1" timeOffset="124784.83">28987 151 666 0,'0'0'15'16,"0"0"-10"-16,0 0 106 16,99-48-87-16,-43 29-20 15,2 2-2-15,-4 7-2 16,-6 6 4-16,-7 4-14 15,-8 0 13-15,-10 0-7 16,-5 6 1-16,-9 12-9 16,2 22 12-16,-6 23 6 15,-4 20 26-15,-1 19 16 16,0 3 27-16,-7 5-43 16,-2-2 32-16,6-1-25 15,3-2-11-15,0-7 4 0,0-11-11 16,0-7 3-16,0-12-15 15,0-10 4-15,-1-10 6 16,-10 0-11-16,-8-4 8 16,-6-2 2-16,-8-1-10 15,-9-5 29-15,-12-7-25 16,-10-2 9-16,-14-7-4 16,-7-8-11-16,-1-5 2 15,7-5-8-15,10 0 1 16,16 0-5-16,15-1-13 15,11 6-73-15,15 3-150 16,11 0-368-16</inkml:trace>
  <inkml:trace contextRef="#ctx0" brushRef="#br1" timeOffset="125698.29">26624 1266 585 0,'0'0'43'0,"0"0"61"16,0 0-9-16,0 0-78 16,0 0-15-16,0 0 18 15,-100 53-8-15,67-33-11 0,11-7 9 16,10-9-5-16,11-1-2 15,1-3 12-15,0 0-2 16,0-7 54-16,7-15-6 16,2-5-45-16,2 3-11 15,-3 6-4-15,-1 9 4 16,-4 4-5-16,-2 5 0 16,4 0-1-16,-1 0-11 15,6 8 0-15,-2 6 10 16,-1 2 2-16,0-3 0 15,-6-1 0-15,-1-5 2 16,0-1 0-16,0-2 2 16,0-4-4-16,3 0 9 0,-3 0 0 15,3 0 34-15,1-8 22 16,7-17 0-16,5-5-1 16,-1 1-62-16,-2 8 28 15,-8 15-3-15,-5 6-8 16,0 0-15-16,0 13-4 15,-2 27-28-15,-15 24 28 16,-10 17 2-16,-3 10-2 16,0-4-4-16,2 2-72 15,0-7-55-15,-4-14-266 16</inkml:trace>
  <inkml:trace contextRef="#ctx0" brushRef="#br1" timeOffset="132517.97">28404 6948 336 0,'0'0'16'0,"0"0"-5"16,0 0 39-16,0 0-18 15,0 0-14-15,0 0 6 16,0 0 14-16,0 0 41 16,-3-10-13-16,-1 10 20 15,1 0-15-15,-5 6-20 16,-11 3 6-16,-9 3-32 15,-7 1-2-15,1-7-4 16,7 1 3-16,9-6 2 0,6-1 9 16,9 0 1-1,3-8 15-15,0-11-35 0,15-10-8 16,10-3-10-16,5 3 6 16,-4 9-2-16,-4 10 0 15,-3 7-6-15,-2 3 3 16,2 17-17-16,-5 26 2 15,-4 19 17-15,-10 12 2 16,0 5-1-16,-21-1 0 16,-13-8 1-16,-14-11 3 15,-6-9-4-15,-6-7 0 16,4-10 6-16,7-13-2 16,13-9-3-16,12-11 2 15,10 0-1-15,7-11 23 0,4-15-18 16,3-4-7-16,0-1 4 15,10 11-4-15,6 4 0 16,3 8-3-16,6 4 1 16,6 4-2-16,8 0-1 15,3 7-3-15,3 8 5 16,-2 2 3-16,2 3 0 16,-5 0-1-16,-1 2 4 15,-4-4-10-15,-2-2-13 16,-1-2-108-16,-4-6-169 15,-2-5-124-15</inkml:trace>
  <inkml:trace contextRef="#ctx0" brushRef="#br1" timeOffset="133306.81">29008 6838 48 0,'0'0'6'0,"0"0"89"15,0 0-8-15,0 0-12 16,0 0 42-16,0 0-1 16,-10-26 20-16,8 21-11 15,-1 1 8-15,2 3-37 16,-1-1-25-16,0 2-14 16,2 0-51-16,0 0 7 15,0 0-13-15,0 0 0 0,10 15-9 16,18 6 8-1,13 2 1-15,9 3 1 0,5-8-1 16,2-4-2-16,-5-3 2 16,-7-3 0-16,-8-6-4 15,-15 4-13-15,-13-5-6 16,-9 10 23-16,0 10-19 16,-26 16 15-16,-12 20 4 15,-8 1 3-15,-2 5 3 16,2-7-2-16,6-10-4 15,8-8 5-15,16-10-5 16,14-10-23-16,4-10-125 16,29-8-120-16,14-15-139 0</inkml:trace>
  <inkml:trace contextRef="#ctx0" brushRef="#br1" timeOffset="133600.54">29660 6892 675 0,'0'0'6'0,"0"0"97"16,0 0-54-16,0 0-45 15,0 0 10-15,-22 80 9 16,22-50-13-16,0-1-10 16,7-6 9-16,15-6-4 0,7-10-5 15,4-7 0-15,-1-6 10 16,0-21 6-16,-7-14-11 15,-4-5 2-15,-11-1 2 16,-8-1-7-16,-2 7-2 16,-15 15-19-16,-20 16 8 15,-11 10 3-15,-9 26-29 16,-4 20-54-16,3 5-115 16,8 4-246-16</inkml:trace>
  <inkml:trace contextRef="#ctx0" brushRef="#br1" timeOffset="134743.6">27845 6565 298 0,'0'0'383'16,"0"0"-362"-16,0 0 195 15,0 0-108-15,0 0-63 16,0 0-11-16,0-16-16 16,0 16 1-16,0 0-14 15,0 0 14-15,0 0-18 16,0 0 0-16,0 0 7 15,0 0-1-15,0 0 1 16,0 0-4-16,0 0 0 16,0 0 4-16,-5-3-8 0,-1-1 0 15,0 1 0-15,3 0 2 16,0 1-2-16,-1 0 0 16,2 2 4-1,1 0 9-15,1 0-13 0,0 0 17 16,0 0 1-16,-2 0-1 15,2 0-1-15,0 0 4 16,0 0-16-16,0-1 12 16,0 1-16-16,0 0 0 15,0 0 9-15,0 0-6 16,0 0 8-16,0 0 0 16,0 0-8-16,0 0 20 0,-3-3-22 15,-1 0 3 1,-1 0-3-16,2 1 0 0,3-1-1 15,0 1 0-15,0-1-18 16,11-1 1-16,22-4-49 16,22-4 45-16,18-4 10 15,10 5-4-15,2 2-8 16,-3-3 10-16,-12 2-16 16,-21 2 29-16,-21 2-16 15,-15 3 16-15,-13 1 1 16,-5 0 6-16,-29 1 1 15,-26 1-8-15,-22 0-2 16,-13 5-6-16,-11 14 8 16,2-2-6-16,8-5 0 15,13-2 6-15,17-5 2 0,18 2-2 16,16 1 1-16,12 4-5 16,8 7 4-16,8 10-10 15,2 10 10-15,2 14 1 16,0 12 6-16,0 15 4 15,-3 21 2-15,-6 18 20 16,-6 13-12-16,-5 19-9 16,-9 8 20-16,-3 19-13 15,-6 11 4-15,-4 14 10 16,-2 0-2-16,-1-2 1 16,3-10-10-16,5-15-7 15,6-14 14-15,5-9-7 0,7-10-5 16,7-14 3-1,6-16-12-15,6-20 9 0,0-21-17 16,1-18 0-16,12-18-2 16,6-17 4-16,7-19-4 15,16-19 2-15,18-34-20 16,22-23-34-16,17-23-51 16,11-8-48-16,6-2-213 15,-1-2-263-15</inkml:trace>
  <inkml:trace contextRef="#ctx0" brushRef="#br1" timeOffset="136227.54">28939 7954 656 0,'0'0'23'0,"0"0"146"16,0 0 20-16,0 0-126 15,0 0-17-15,0 0-15 16,-16-43-31-16,14 43-5 16,2 14-6-16,0 11 2 15,0 7 8-15,3 1 1 16,14-6 0-16,8-8-6 0,4-5-7 16,-1-8-10-1,0-6 10-15,-6 0 0 0,-8-14 13 16,-9-4 4-16,-5-6-3 15,-3-1-1-15,-19 4-14 16,-4 3-5-16,2 7 3 16,2 6-17-16,5 5 2 15,5 0-32-15,6 0-47 16,6 11-56-16,0-3-114 16,9-8-75-16</inkml:trace>
  <inkml:trace contextRef="#ctx0" brushRef="#br1" timeOffset="136537.84">29148 7870 678 0,'0'0'29'0,"0"0"268"15,0 0-194 1,0 0-57-16,0 0-18 0,0 0-19 16,-19-13-9-16,25 21-6 15,17 16 6-15,9 12 2 16,4 4-1-16,-4 1 5 15,-5-2-6-15,-12-3-2 16,-10-7 1-16,-5-8-3 16,0-4 3-16,-8-9 1 15,-2-7 1-15,-2-1 19 16,6-17 7-16,6-19 7 16,0-17-14-16,25-12-14 0,16 1-6 15,3 9 0-15,-2 17-7 16,-6 19 2-16,-9 16-72 15,-6 3-66-15,-14 20-214 16,-7 10-102-16</inkml:trace>
  <inkml:trace contextRef="#ctx0" brushRef="#br1" timeOffset="137034.18">28510 8536 615 0,'0'0'15'0,"0"0"198"0,0 0-117 15,0 0-52-15,0 0 26 16,0 0-28-16,47-66-16 15,-47 79-21-15,-6 18 4 16,-8 11 2-16,-3 8 6 16,-1 3-15-16,2-7 8 15,7-10-10-15,4-6 0 16,5-13 0-16,0-8 0 16,0-7 0-16,11-2-5 15,13 0 5-15,10-21 3 0,9-9-3 16,2-11-17-16,-4-5-8 15,-6 0 14-15,-12 12 11 16,-9 9 1-16,-8 9 4 16,-4 13 21-16,-2 3 7 15,0 0-1-15,0 0-5 16,0 0-23-16,0 13-4 16,-5 13-7-16,-2 11 7 15,-3 13 7-15,2-1-7 16,-1 7 0-16,-3-3-10 15,0-2-94-15,-3-9-125 16,-4-9-207-16</inkml:trace>
  <inkml:trace contextRef="#ctx0" brushRef="#br1" timeOffset="137265.79">28173 9115 936 0,'0'0'77'16,"0"0"117"-16,0 0-103 16,0 0-70-16,0 0 14 15,110-11 4-15,-2-8 6 16,18-1-29-16,11 3-14 16,1 1 5-16,-12 6-14 0,-18 5-49 15,-25-2-48 1,-29 0-64-16,-27 1-220 0,-27 2-86 15</inkml:trace>
  <inkml:trace contextRef="#ctx0" brushRef="#br1" timeOffset="137566.1">28626 9232 587 0,'0'0'6'0,"0"0"39"15,0 0-16-15,107-28-17 16,-75 22-11-16,-8 2 1 16,-10 1-2-16,-6 3 6 15,-5 0-6-15,-3 0 0 0,0 10 0 16,0 10 22-16,-12 8 13 16,-7 5 23-16,-3 1-17 15,0 0 8-15,2-2-30 16,6-9 7-16,7-3-22 15,7-10-4-15,8-7-1 16,31-3-10-16,23-2-45 16,16-15-78-16,13-10 49 15,5-2-283-15</inkml:trace>
  <inkml:trace contextRef="#ctx0" brushRef="#br1" timeOffset="137920.04">29527 8722 688 0,'0'0'45'0,"0"0"202"15,0 0-113-15,0 0-120 16,0 0-14-16,0 0-8 15,42-3 8-15,5 16 0 16,4 3 1-16,4-3-3 16,-4 1 2-16,-9-2-4 0,-12-2 3 15,-13-6 1-15,-10 0-7 16,-7 2 7-16,0 9-8 16,-23 6 6-16,-8 9 2 15,-6 4 1-15,-1-1 2 16,5-1-5-16,10 0 2 15,8-4-41-15,15-6-80 16,5-11-115-16,30-11-93 16</inkml:trace>
  <inkml:trace contextRef="#ctx0" brushRef="#br1" timeOffset="138218.31">30188 8726 877 0,'0'0'2'0,"0"0"113"16,0 0-68-16,-82 62-3 16,67-29-10-16,9-4-27 15,6-5 3-15,1 2-10 16,25-7 0-16,7-6 6 16,5-9-6-16,2-4-5 15,-1-6-15-15,-6-21-14 16,-9-7 22-16,-10-4 12 15,-13-8 2-15,-1 0 12 16,-14 5-2-16,-14 6 16 16,-5 15-15-16,-3 17-9 15,1 3-4-15,2 21-19 0,7 13-73 16,9 3-136-16,11-4-175 16</inkml:trace>
  <inkml:trace contextRef="#ctx0" brushRef="#br1" timeOffset="138368.73">30380 8771 780 0,'0'0'93'0,"0"0"-86"16,0 0-7-16,0 0-125 15,0 0-111-15,0 0-165 0</inkml:trace>
  <inkml:trace contextRef="#ctx0" brushRef="#br1" timeOffset="139021.81">30758 6684 417 0,'0'0'5'0,"0"0"59"16,0 0 66-16,-17-83-43 15,54 49-72-15,22-4 3 16,18-2 0-16,18 3-3 16,8 1 18-16,4 7-8 0,-5 9 16 15,-14 6-9 1,-16 5 8-16,-18 6-19 0,-19 3 11 15,-11 0-8-15,-13 9-15 16,-7 28-2-16,-4 25 19 16,0 23 40-16,-15 24-15 15,-12 27-13-15,-7 32 13 16,-3 22-33-16,-6 18-3 16,4 5 0-16,12-5-14 15,15 1 3-15,12-8 8 16,3-16 0-16,11-18 2 15,-5-32-14-15,-9-27 0 16,-2-24 11-16,-26-22-5 0,-17-13 18 16,-16-5 14-1,-11-9-26-15,-12-8 5 0,3-7-16 16,-4-6-1 0,1-9 4-16,0-1-4 0,2-4-20 15,11 0-22-15,8 2-51 16,9 5-52-16,7 6-257 15,5 2-126-15</inkml:trace>
  <inkml:trace contextRef="#ctx0" brushRef="#br1" timeOffset="149041.99">31018 12414 7 0,'0'0'2'15,"0"0"0"-15,0 0 0 16,0 0 3-16,0 0 1 16,0 0-2-16,0 0-2 15,-6 11-1-15,6-8-1 16,0-3 0-16,0 0-7 15,0 0 3-15,0 0 2 16,0 0-2-16,0 0-10 16</inkml:trace>
  <inkml:trace contextRef="#ctx0" brushRef="#br1" timeOffset="151080.38">15056 12265 81 0,'0'0'98'0,"0"0"-73"16,0 0 78-16,0 0 9 16,0 0-63-16,0 0 7 15,6-15 37-15,-3 15-20 16,-3 0 14-16,3 0 7 16,-3 0-2-16,3 0-18 0,-3 0-12 15,0 0-10 1,0 0-23-16,0 0-11 0,0 2 4 15,0 22-22-15,0 5 0 16,0 17 8-16,-6 0-4 16,0 4-2-16,0 0-2 15,-2-10 0-15,1-4 10 16,5-13-10-16,2-12 0 16,0-6 14-16,0-5-5 15,0 0 11-15,0 0-1 16,0 0 0-16,0 0 13 15,0-16-20-15,9-13 1 16,8-17-2-16,-1-14-8 16,1-9-1-16,-1 2-2 0,-3 2 0 15,-3 18 6-15,-4 14-6 16,-2 20 0-16,-1 6 12 16,-3 7 3-16,0 0 5 15,0 0-12-15,0 20-8 16,-7 18 15-16,-4 6-14 15,2 10 11-15,0-2 2 16,-1-3-13-16,4 6-2 16,-2-4 0-16,3-1-36 15,5-3-60-15,0-16-123 16,0-16-485-16</inkml:trace>
  <inkml:trace contextRef="#ctx0" brushRef="#br1" timeOffset="152627.47">23246 12481 157 0,'0'0'101'0,"0"0"0"16,0 0 88-16,0 0-55 15,0 0-2-15,0 0 16 16,7-30-59-16,-7 30-8 16,0 0-14-16,0 0-22 15,0 0-7-15,0 4-20 16,0 16-11-16,-1 13 13 15,-8 16-3-15,-3 11 10 16,5 2-9-16,4-6-3 16,-1-9-5-16,4-11-8 0,0-13 4 15,0-10 8-15,0-9-13 16,0-4 8-16,0 0 20 16,0 0 1-16,4-17 5 15,9-23-7-15,5-15-16 16,0-15 5-16,-6 3-15 15,-6 5-2-15,-6 12 7 16,0 14-7-16,0 16 7 16,0 13-7-16,-2 7 1 15,-1 0-4-15,-7 13-3 16,-5 21-10-16,-2 15 8 16,1 14-56-16,12 7-22 15,4 2-58-15,4-8-181 0,20-22-330 16</inkml:trace>
  <inkml:trace contextRef="#ctx0" brushRef="#br1" timeOffset="153854.24">31075 12425 95 0,'0'0'89'16,"0"0"-35"-16,0 0 70 16,0 0-52-16,0 0-13 15,0 0 13-15,0 0-6 16,0 0 26-16,-4 3 18 0,4-3-10 16,0 0-2-16,0 2-28 15,12-1-24-15,17 2-9 16,21 4 34-16,11-7 1 15,10 0-31-15,4 0-14 16,6 0-6-16,-4-3-14 16,-8-4-4-16,-16 4-3 15,-18 0-5-15,-16 0 2 16,-10 3-53-16,-9 0-64 16,-13 6-115-16,-18 10-292 15</inkml:trace>
  <inkml:trace contextRef="#ctx0" brushRef="#br1" timeOffset="154441.29">31236 12659 752 0,'0'0'119'15,"0"0"-41"-15,0 0 54 16,0 0-93-16,0 0-37 15,0 0 2-15,-3 0 18 16,5 0 5-16,16 0 5 16,4-8-3-16,7 3-24 15,-1 4-1-15,-3 1-4 16,-4 0-1-16,-4 0 1 16,-4 1-4-16,-6 12 2 0,-4 1-2 15,-3 5 0-15,0 1-5 16,0 6 9-16,-16 1 0 15,-4 2 6-15,-3 1-6 16,-4-4 19-16,2 0 2 16,2-6 3-16,4-3 5 15,4-8-7-15,7-1-6 16,5-2 5-16,2-5-11 16,1-1-2-16,0 0-7 15,6 0 2-15,18 0 12 0,13 0-5 16,12 0 3-1,5 0 12-15,1-4-15 0,2-4 3 16,-4 0-7-16,-5 4-4 16,-12 1 20-16,-11 1-20 15,-11 2 0-15,-8 0 8 16,-5 0-3-16,-1 0 0 16,0 0 7-16,0 0-6 15,0 0 13-15,0 0-21 16,0 0 0-16,0 0 2 15,0 0 0-15,0 0-4 16,0 0-4-16,0 0-55 16,0 0-26-16,0 0-105 15,-6 0-341-15</inkml:trace>
  <inkml:trace contextRef="#ctx0" brushRef="#br1" timeOffset="155948.31">1314 13383 109 0,'0'0'2'16,"0"0"17"-16,0 0 69 15,0 0-42-15,0 0 41 16,0 0 30-16,0 0-17 16,0 0-17-16,-48 0 33 15,48 0 3-15,0 0-24 16,0 0-15-16,0 0-25 0,0 0-20 15,6 0-34-15,16 0 7 16,11 0-10-16,18 3 2 16,7 0 0-1,0 0 2-15,-4 1-2 0,-15-4-7 16,-14 3-53-16,-12-3-24 16,-13 1-53-16,0 4 9 15,-19 3 78-15,-20 1-1 16,-10 4 11-16,-12-3 40 15,-2-3 0-15,2-1 28 16,6-5 27-16,10-1 3 16,12 0 43-16,11 0-44 0,12 0 12 15,7 3-21-15,0 10-39 16,0 20-3-16,0 17-3 16,-2 16 0-16,2 9 3 15,0 8 3-15,0 1-8 16,3-9-1-16,-3-10-10 15,3-21-31-15,0-11-19 16,0-16-55-16,0-8-49 16,0-9-3-16,0-2-49 15,0-22 118-15,-4-9-87 16</inkml:trace>
  <inkml:trace contextRef="#ctx0" brushRef="#br1" timeOffset="156302.25">1121 13868 7 0,'0'0'136'0,"0"0"-9"0,6-80 13 16,12 68-59-1,7 1-56-15,7 5-15 0,5-1-8 16,8 1-1-16,1 3-1 16,-1 0 3-16,-9 1-6 15,-4 2 2-15,-12 0-2 16,-7 0 3-16,-7 0-9 16,-6 17 6-16,0 10 3 15,0 10 59-15,-13 2-16 16,1 3 16-16,6-1-16 15,1-11 16-15,5-7-40 16,0-8-18-16,0-5 6 16,14-6-7-16,8-4-10 15,5-2 1-15,6-15-42 0,-2-7 7 16,-7-6-7 0,-9 1 37-16,-10-4 14 0,-5 0 5 15,-11 7 9-15,-14 5 7 16,-8 4 11-16,0 14-21 15,2 3-11-15,1 1-3 16,9 22-16-16,6 9-99 16,8-2-155-16</inkml:trace>
  <inkml:trace contextRef="#ctx0" brushRef="#br1" timeOffset="156639.15">1730 13738 608 0,'0'0'78'0,"0"0"217"16,0 0-140-16,0 0-83 15,0 0-27-15,0 0-45 16,-27-15-8-16,30 22 6 16,21 18-6-16,10 5 8 15,-1 7 0-15,-3 5 0 16,-8-2-6-16,-8-6-29 15,-7-2 9-15,-7-8 6 16,0-4-9-16,0-8 14 16,0-5 10-16,-7-4 5 0,2-3 12 15,-1-6-2-15,3-27-2 16,3-20-8-16,0-11-6 16,21 0 1-16,12 7-46 15,6 19-27-15,4 10-83 16,9 8-52-16,2 9-158 15</inkml:trace>
  <inkml:trace contextRef="#ctx0" brushRef="#br1" timeOffset="157748.31">2920 13921 336 0,'0'0'64'16,"0"0"112"-16,18-80-10 0,-18 68-25 16,0 2-8-1,0 10-27-15,-6 0-56 0,-10 0-32 16,-11 25-15-16,-6 14-6 16,5 8 6-16,4-2-10 15,12-6 6-15,9-7-9 16,3-8-8-16,0-5-5 15,18-12 12-15,9-7 8 16,6-6 3-16,2-18 13 16,7-12-10-16,-3 0-1 15,-3 0 8-15,-6-1-10 16,-11 10 6-16,-7 11-5 16,-8 9 4-16,-4 7-10 15,0 3 0-15,0 23-27 16,3 12 27-16,3 1 5 0,3-2 0 15,3-12 0-15,3-8-13 16,1-7 10-16,1-10-8 16,5 0 11-16,8-13 3 15,6-14 2-15,1-10-5 16,-4 3 5-16,-3 3-2 16,-9 2 4-16,-9 12-7 15,-5 10 0-15,-4 7-5 16,-3 0-2-16,0 23-18 15,3 10 14-15,3 4 8 16,9-4-23-16,0-11-14 16,4-5-33-16,1-10 28 0,-1-7 21 15,3 0 8 1,-2-13 12-16,2-8 8 0,-4-4 1 16,-6 2-2-16,-3 0 3 15,-2 6 14-15,-4 7-2 16,-3 4-3-16,0 6-15 15,0 3-13-15,0 16-16 16,0 12 12-16,8-2 3 16,4-2-46-16,13-15-14 15,2-5-13-15,6-7 15 16,-5-7 52-16,2-15 20 16,-5-5 11-16,-4-3 48 15,-3-3 29-15,-3 2 40 16,0 6 6-16,-6 6-9 15,-2 9-33-15,-5 6-22 0,-2 4 6 16,0 0-45-16,0 33-29 16,0 23 10-16,0 27-12 15,0 25 23-15,-5 18-12 16,-2 12 15-16,1 12-13 16,0-7-8-16,-5-5 25 15,-8-17-28-15,-9-17 7 16,-14-26 3-16,-6-24 2 15,-7-21 17-15,-3-22 3 16,4-11-12-16,8-25 5 16,7-35-24-16,20-29 2 15,13-27-5-15,9-15-5 0,39 1 3 16,19 12-26 0,21 16-9-16,12 13-39 0,7 13-55 15,-1 3-87-15,-3 1-408 16</inkml:trace>
  <inkml:trace contextRef="#ctx0" brushRef="#br1" timeOffset="161154.28">5805 13537 358 0,'0'0'61'16,"0"0"86"-16,0 0-7 16,0 0 2-16,-15-75-48 15,5 65 6-15,1 5-16 16,-2 3-26-16,-2 2-26 0,-2 10-24 15,-12 19-4-15,-3 12 2 16,2 7-6-16,7 3 0 16,9-5 0-16,6-10 2 15,6-7-4-15,0-12 2 16,0-4 0-16,6-9-9 16,6-4 9-16,3 0-1 15,0 0-4-15,-2 0 5 16,-4 0-10-16,-4-1 1 15,-5 1 9-15,0 0 0 16,-3 0 0-16,-24 21-11 16,-9 12 9-16,-13 9 2 15,7 2 2-15,3-2-1 16,14-8 1-16,14-12 5 0,10-5-7 16,1-7-8-16,12-4 5 15,27-6 1-15,10 0 2 16,12-3-41-16,3-10-108 15,-10 1-131-15,-17 1-71 16</inkml:trace>
  <inkml:trace contextRef="#ctx0" brushRef="#br1" timeOffset="161403.94">5302 14229 416 0,'0'0'161'0,"0"0"-13"16,0 0 89-16,0 0-130 16,0 0-55-16,0 0-30 0,3 31-19 15,66-31 81-15,22 0-17 16,12-12-34-16,-2-1-5 16,-7-1-18-16,-19 2-5 15,-11 1-10-15,-18 5-34 16,-16 6-66-16,-18 0-122 15,-12 3-190-15,-12 16-53 16</inkml:trace>
  <inkml:trace contextRef="#ctx0" brushRef="#br1" timeOffset="161814">5556 14425 400 0,'0'0'402'16,"0"0"-177"-16,0 0-24 15,0 0-129-15,0 0-12 16,0 0-34-16,34-29-17 16,-4 13-9-16,0 7 0 15,0 4-10-15,-2 5 8 16,-4 0-7-16,1 20 1 16,-7 4-14-16,-6 12 5 15,-9 3-1-15,-3 2 4 16,-6 3 9-16,-24 1-3 0,-10-1 8 15,-5-2-1-15,-1-6 2 16,4-7 0-16,8-12-1 16,16-10 4-16,9-7 8 15,6 0 1-15,3-13 18 16,0-10-18-16,6-5-12 16,16 3-2-16,5 6-7 15,3 4 8-15,1 7-7 16,2 8 7-16,0 0-5 15,3 17 3-15,4 8-4 16,3 4-21-16,-1 1-65 16,7-7-112-16,-2-11-156 0,5-10-159 15</inkml:trace>
  <inkml:trace contextRef="#ctx0" brushRef="#br1" timeOffset="162174.44">6536 13925 1073 0,'0'0'121'0,"0"0"-46"16,0 0 54-16,0 0-75 16,0 0-37-16,0 0-16 15,-6-11 16-15,31 30-16 16,8 6 19-16,13-3-8 0,2 2-5 15,1-2-5-15,-4-2-2 16,-9 0 0 0,-9-7-11-16,-11-3 7 0,-10-3-8 15,-6 0 8-15,0 10-6 16,-15 8 9-16,-15 12 0 16,-7 6 1-16,-5 2 2 15,-4 5-2-15,6-1 0 16,-2-2 0-16,9 0-1 15,12-5-14-15,9-4-82 16,12-6-48-16,0-15-143 16,23-17-309-16</inkml:trace>
  <inkml:trace contextRef="#ctx0" brushRef="#br1" timeOffset="162479.76">7209 14112 997 0,'0'0'147'0,"0"0"-20"16,0 0 6-16,0 0-110 16,0 0-15-16,0 0 7 15,-42 76 2-15,28-29 1 16,7 0-16-16,7-2 2 16,0-6 0-16,7-9-4 15,13-10-4-15,5-11 2 0,-1-9-1 16,4 0 3-16,-1-12 2 15,-4-18-1-15,-4-9 6 16,-6-8-7-16,-13-2-2 16,0 2-9-16,-16 5-19 15,-11 12 4-15,-4 16-10 16,-8 14-23-16,-4 7-25 16,4 25-102-16,3 2-240 15</inkml:trace>
  <inkml:trace contextRef="#ctx0" brushRef="#br1" timeOffset="163143.03">8778 13868 565 0,'0'0'123'16,"0"0"80"-16,0 0 25 16,0 0-142-16,0 0-56 15,0 0-14-15,9 3-16 16,-5 40 0-16,-4 18 38 16,0 7-26-16,0 11-12 15,-10 0-28-15,-4 0-67 0,-2-12-112 16,1-18-111-16,0-23-35 15</inkml:trace>
  <inkml:trace contextRef="#ctx0" brushRef="#br1" timeOffset="164535.74">8569 14198 516 0,'0'0'52'0,"0"0"129"15,0 0-112-15,0 0-69 16,0 0-41-16,0 0 27 15,134-30-30-15,-65 13 3 16,1 3 2-16,-9-6 24 16,-7 3-6-16,-14-4 17 15,-13-2 4-15,-11 3 4 16,-10-7 63-16,-6-1 28 0,0 0 33 16,-3 2-30-16,-6 10 5 15,-1 9 8-15,7 7-32 16,-3 1-43-16,-3 35-36 15,3 20 10-15,-3 20-4 16,6 5 6-16,3 3-9 16,0-11 8-16,3-13-11 15,12-18 0-15,-6-18-3 16,0-11 5-16,-3-11-2 16,4-2 3-16,4-10 0 15,11-19 29-15,5-15-19 0,6-11-4 16,-2-1-4-1,-1 10-4-15,-9 13 2 0,-8 16-3 16,-7 17-12-16,0 4 12 16,0 31-25-16,0 9 5 15,0 8-10-15,10 1-25 16,5-12-35-16,9-7-95 16,7-13-75-16,6-15 88 15,3-6 157-15,7-15-76 16,-10-12 91-16,-12-9 16 15,-7-8-11-15,-18 1 157 16,-6-9-14-16,-3 9-13 16,0 5-11-16,-9 18-23 15,-1 15-4-15,7 5-33 0,-6 3-55 16,2 16-9-16,3 14 0 16,-3 1-7-16,7-4 7 15,0-3-3-15,15-12 0 16,7-5-7-16,-3-6-8 15,7-4 9-15,-3-7 9 16,3-13-4-16,-10-5 4 16,-2-3 0-16,-8-8 8 15,-3 2-5-15,-3 2 2 16,0 6-2-16,-3 9-3 16,-10 14 30-16,-7 3-23 15,-9 20-7-15,-3 16-5 16,2 11 4-16,8 5 1 0,11-6 0 15,11-3 0-15,0-9-10 16,11-8 7-16,17-9-26 16,2-9 11-16,6-8 1 15,3 0-7-15,10-19 1 16,3-8-11-16,-4-8 22 16,-2-9-12-16,-7-5 9 15,-8-6 15-15,-7 11-4 16,-9 15 4-16,-11 15 29 15,-4 11 44-15,0 3 1 16,0 0-68-16,0 4-6 16,0 11-2-16,0 6 2 15,0 2 3-15,0-4-3 16,14-5 1-16,5-4 0 0,-1-4 5 16,3-3-6-16,-2 0 7 15,-6 2 4-15,7 0 5 16,-5 2-7-16,0 3-6 15,-3 0-1-15,0 4-2 16,-2-1-1-16,1-1-2 16,-2-2-25-16,-2-3-7 15,2-7 1-15,3 0 5 16,6-7 22-16,1-13 7 16,1-7 0-16,5-7 5 15,-8-7-1-15,2 5-4 16,-3 7 1-16,-10 12-1 0,-3 10 32 15,-3 7 5-15,0 0-11 16,0 0-5-16,0 4-21 16,-3 11 0-16,-3 4 0 15,6-2 4-15,0-2-6 16,0-5 2-16,6-3-3 16,8-5 0-16,5-2 3 15,-2 0-3-15,2-6-2 16,3-11-3-16,-8-3 2 15,2-9-2-15,-7-1 4 16,-9-6 0-16,0 10 5 16,0 6-1-16,0 11 11 15,-12 9 14-15,-7 2 4 0,-5 22-29 16,-2 11 0-16,4 8 16 16,3 4-16-16,19 6 2 15,6 3-2-15,49-1-19 16,36 2 10-16,33-11-63 15,25-9-36-15,13-15-183 16,7-15-218-16</inkml:trace>
  <inkml:trace contextRef="#ctx0" brushRef="#br1" timeOffset="165285.73">12058 13930 538 0,'0'0'44'0,"0"0"195"15,0 0-43-15,0 0-145 16,0 0-35-16,0 0-14 15,6 8-1-15,7 9 9 16,0-1-5-16,7-3-2 16,0-8 8-16,9-3-11 15,-5-2 0-15,3 0-1 16,-11-11-19-16,-5-8 5 16,-11-1 3-16,0-10 12 15,-14-3 0-15,-8 4-1 16,-5 5-4-16,2 14-4 15,-2 10 9-15,3 19 3 0,0 25-3 16,5 12 4 0,13 7 16-16,6-1-20 0,3-4-6 15,22-7 2-15,11-10-62 16,3-15-90-16,1-16 30 16,2-10 48-16,-8-10 33 15,-7-21-30-15,-7-8 7 16,-4-4 68-16,-13-3 27 15,-3-4 79-15,0 5-2 16,0 11 21-16,-3 12 47 16,0 14-50-16,3 8-21 15,0 0-77-15,0 26-24 0,22 11-3 16,11 9 0-16,9 1 6 16,1 0-2-16,2-5-1 15,-10-6-28-15,-6-9-64 16,-12-11-129-16,-4-12-24 15,-10-4 19-15,1-16 22 16,-4-18 26-16</inkml:trace>
  <inkml:trace contextRef="#ctx0" brushRef="#br1" timeOffset="165452.67">12614 14056 44 0,'0'0'147'0,"-15"-86"25"16,10 63 40-16,1 17 22 16,1 6-61-16,-4 0-104 15,-8 3-45-15,-6 17-4 0,-7 13 8 16,-2 3-1-16,0 7-13 15,2 1-1-15,-2-2 3 16,9 1-16-16,0 0-5 16,12-9-38-16,9-9-115 15,6-18-171-15,27-7-92 16</inkml:trace>
  <inkml:trace contextRef="#ctx0" brushRef="#br1" timeOffset="165634.16">12796 13917 769 0,'0'0'192'0,"0"0"-53"16,0 0-44-16,0 0-91 0,3 80 42 15,-3-31-7 1,0 1-29-16,0 0 3 0,0-1-13 16,3-6-8-16,9-11-46 15,9-18-176-15,1-14-175 16,14-26-126-16</inkml:trace>
  <inkml:trace contextRef="#ctx0" brushRef="#br1" timeOffset="165750.46">13114 13716 567 0,'0'0'177'16,"0"0"96"-16,0 0-193 16,0 0-80-16,0 0-117 0,0 0-7 15,-24 100-172 1,21-50-230-16</inkml:trace>
  <inkml:trace contextRef="#ctx0" brushRef="#br1" timeOffset="166201.67">13090 14192 871 0,'0'0'97'16,"0"0"90"-16,13-72-98 15,20 38-45-15,3-9-32 16,6 0 0-16,-2-2-12 16,-5 1 2-16,0 7-2 15,-14 12 0-15,-9 10 9 0,-6 10-6 16,-6 5 9-16,0 0 10 16,-6 5-18-16,-15 19-3 15,-7 3 10-15,-5 5-1 16,9-2 17-16,3-2-17 15,12-6 2-15,5 0 4 16,4-1-13-16,7 1 7 16,12-1-10-16,13 1 1 15,5-2 7-15,-7-3-8 16,-6-5 0-16,-7 0-1 16,-7-3 1-16,-7-2-1 15,-3 6-1-15,-11 4 1 0,-17 6-9 16,-11 2 10-16,-4-3-25 15,4-4-2-15,8-11-30 16,13-7-22-16,15-10-17 16,3-29-30-16,37-21-165 15,17-18 30-15,16-12-87 16</inkml:trace>
  <inkml:trace contextRef="#ctx0" brushRef="#br1" timeOffset="166374.63">13609 13752 188 0,'0'0'231'0,"0"0"13"16,0 0 19-16,0 0-80 15,86-46-85-15,-73 63-26 16,3 22 8-16,-7 15-12 16,-5 13-15-16,-4 5-19 0,-7-4-23 15,-16 5-11-15,1-10-13 16,6-7-57-16,2-13-22 16,9-19-42-16,5-19-31 15,0-8-209-15,16-30 79 16</inkml:trace>
  <inkml:trace contextRef="#ctx0" brushRef="#br1" timeOffset="166508.97">13749 13958 468 0,'0'0'146'15,"0"0"117"-15,0 0-75 16,0 0-68-16,0 0-65 16,0 0-55-16,-12-8-3 0,42 8-1 15,18 0-42-15,10 8-193 16,3-6-371-16</inkml:trace>
  <inkml:trace contextRef="#ctx0" brushRef="#br1" timeOffset="166919.57">13906 14245 943 0,'0'0'143'0,"0"0"-109"16,0 0 99-16,68-74-120 16,-13 35-13-16,4 0-2 15,-4-4 0-15,-10 2-4 0,-12 9 2 16,-8 5-1-16,-15 11 5 16,-7 12 14-16,-3 4-8 15,-9 0 15-15,-13 3-4 16,-14 14-15-16,2 3 11 15,6 1 4-15,8-1-2 16,7-1 16-16,13 1-30 16,0-4-1-16,4 4 11 15,14 3-9-15,12 0 7 16,0-1-5-16,2 0-2 16,0-3 6-16,-13 0-8 15,-8-4-3-15,-8-3 0 0,-3 5 0 16,-20 5-1-16,-15 5-27 15,-10 3-34-15,-9-3-20 16,-4-11-147-16,-6-10-259 16</inkml:trace>
  <inkml:trace contextRef="#ctx0" brushRef="#br1" timeOffset="167649.01">15487 13604 417 0,'0'0'81'0,"0"0"123"16,0 0 11-16,0 0-65 15,0 0-56-15,0 0-50 16,-58-33-32-16,34 46 12 15,0 10-12-15,-3 7 0 16,8 3 8-16,5 3-13 16,11 4 3-16,3 2-10 15,6 2 5-15,18-2-1 0,2-2-4 16,-1 1 0-16,2-5-1 16,-7-1 4-16,-8-2-3 15,-5-3 0-15,-7-2 3 16,0 1-8-16,-14 4 7 15,-11-8-2-15,-5 2 4 16,-6-7-3-16,-3-3 3 16,-2-5-3-16,2-8 1 15,3-4 12-15,10 0-5 16,13-22 12-16,6-15-9 16,7-9-12-16,14-4-8 15,21 7-16-15,4 10-25 0,4 10-27 16,-1 12-102-1,0 6-150-15,-11 5-171 0</inkml:trace>
  <inkml:trace contextRef="#ctx0" brushRef="#br1" timeOffset="168090.42">15592 14126 710 0,'0'0'48'0,"0"0"247"0,0 0-208 15,0 0-44-15,0 0 5 16,0 0-17-16,19-26-15 16,-9 22-16-1,0 1 3-15,10 0-5 0,-2 3 2 16,-1 0-2-16,2 10-4 15,-6 10 2-15,-6 5 4 16,-5 6-4-16,-2 7 4 16,0-1 3-16,-9-1-3 15,-10 1 0-15,-5-4 0 16,-6-7 2-16,6-6 2 16,1-6 2-16,6-6-3 0,11-3 34 15,3-5-5 1,3 0 1-16,0 0-3 0,0 0-13 15,0 0-1-15,12 0-16 16,21 0 3-16,13-10 5 16,6-2-8-16,4 1-7 15,-3 5 3-15,0 1-90 16,3 5-48-16,-4-3-255 16</inkml:trace>
  <inkml:trace contextRef="#ctx0" brushRef="#br1" timeOffset="168713.74">16927 14307 616 0,'0'0'145'0,"0"0"14"16,0 0 42-16,0 0-161 16,0 0-8-16,0 0-11 15,54-49-10-15,8 3 0 16,-3-4-1-16,-1 0 13 16,-3 0-17-16,-10 2 12 15,-12 4 7-15,-13 8-6 16,-7 16 1-16,-10 10-4 15,-3 6-2-15,0 4-2 16,-26 0-12-16,-9 21-16 16,-4 8 16-16,3 2-1 0,12-1 1 15,9-2-2 1,11-5 2-16,4 1-7 0,0-1 7 16,17 2-1-16,8 3-2 15,5-5 4-15,-4 1-1 16,-3-4 0-16,-11-8 4 15,-5-2-7-15,-7 4 3 16,-10 1-9-16,-19 6 4 16,-7 5-46-16,-2-6-13 15,5-3-52-15,6-7-159 16,12-10-9-16,15-15-85 16</inkml:trace>
  <inkml:trace contextRef="#ctx0" brushRef="#br1" timeOffset="168984.76">17484 14112 694 0,'0'0'75'16,"0"0"102"-16,0 0-78 15,0 0-75-15,0 0 49 16,0 0-40-16,0 63-26 16,0-54 6-16,3-5-12 15,3 0 8-15,6-4 0 16,0 0-3-16,4-7 30 15,4-10-9-15,-6-2-7 16,-3-5 9-16,-5 4-18 16,-6 8 10-16,0 5 2 15,-11 7-23-15,-12 0-1 0,-7 14-43 16,1 15-37-16,10 4-62 16,9 0-265-16,10-13-76 15</inkml:trace>
  <inkml:trace contextRef="#ctx0" brushRef="#br1" timeOffset="169264.3">18025 13874 847 0,'0'0'137'0,"0"0"123"0,0 0-156 16,0 0-60-1,0 0-25-15,0 0-12 0,-4 31 0 16,-9 11-6-16,-1 17 27 16,-5 8-9-16,0 2 4 15,3 1-23-15,3-12 0 16,3-8 3-16,4-16-3 16,6-14-2-16,0-8-17 15,3-12-65-15,20 0-35 16,9-22-106-16,-1-15-434 15</inkml:trace>
  <inkml:trace contextRef="#ctx0" brushRef="#br1" timeOffset="169419.34">17956 14062 193 0,'0'0'747'16,"0"0"-582"-16,0 0 40 15,0 0-104-15,0 0-61 16,0 0-40-16,-39 0-2 15,70 0-24-15,18 8-53 16,17-8-100-16,2 0-345 16</inkml:trace>
  <inkml:trace contextRef="#ctx0" brushRef="#br1" timeOffset="169680.26">18450 13989 763 0,'0'0'140'0,"0"0"-4"15,0 0-8-15,0 0-73 16,0 0-15-16,0 0 7 16,-68 50-18-16,68-50 7 15,0 0 10-15,0 0-24 16,3 0-7-16,13 0-5 16,7-9-2-16,2-7 14 15,-1-4-18-15,-11 3 6 16,-4 0 21-16,-7 4-26 15,-2 7 1-15,-9 6-6 16,-21 3-85-16,-7 24-67 16,-2 6-133-16,6-4-463 15</inkml:trace>
  <inkml:trace contextRef="#ctx0" brushRef="#br1" timeOffset="170528.49">20233 13832 391 0,'0'0'124'16,"0"0"114"-16,0 0 3 16,0 0-112-16,0 0-45 15,0 0-44-15,0 26-27 0,0 16-7 16,-10 16 11-16,-4 14 33 16,-4 1-46-16,2 0-2 15,2 2-2-15,5-12-28 16,8-11-87-16,1-18-154 15,0-18-77-15,15-16-94 16</inkml:trace>
  <inkml:trace contextRef="#ctx0" brushRef="#br1" timeOffset="170964.25">20375 14109 615 0,'0'0'150'0,"0"0"120"16,0 0-131-1,0 0-81-15,0 0-28 0,0 0-30 16,61-39-1-16,-31 39-2 16,0 0 0-16,-4 0 3 15,-3 9-21-15,-8 10-8 16,-11 3 12-16,-4 3-27 16,-1 1 31-16,-17 1-1 15,-6 0 9-15,2-4 4 16,3-6-10-16,6-7 8 15,9-5-5-15,1-3 7 16,3-2 1-16,0 0 6 16,10-12 2-16,19-13 5 0,6-11-13 15,10-7 0 1,0 2 10-16,-5 5-9 0,-7 3 21 16,-14 13 11-16,-5 10 18 15,-11 5-2-15,-3 5-5 16,0 0-38-16,0 9-3 15,-13 11 0-15,-4 13-3 16,5 1 1-16,2 3 3 16,10 1-8-16,0-1-39 15,17-6-80-15,24-4-130 16,12-10-57-16,13-14-185 16</inkml:trace>
  <inkml:trace contextRef="#ctx0" brushRef="#br1" timeOffset="171115.55">21097 14204 694 0,'0'0'228'0,"0"0"-5"16,0 0-110-16,0 0-60 15,0 0-32-15,0 0-21 16,-4-36-15-16,57 22-6 16,12 2-77-16,6-8-214 15,-6 3-225-15</inkml:trace>
  <inkml:trace contextRef="#ctx0" brushRef="#br1" timeOffset="171376.02">21616 13987 641 0,'0'0'71'0,"0"0"195"15,0 0-76-15,0 0-83 16,0 0-55-16,0 0-19 15,-94-10-2-15,56 17-14 16,1 15 8-16,4 8-24 16,12 7 1-16,10 5-3 15,11 2 1-15,0-5-5 16,22-8-28-16,11-12-22 16,6-15 6-16,7-4-25 15,4-9-114-15,3-19-204 0,-1-5-175 16</inkml:trace>
  <inkml:trace contextRef="#ctx0" brushRef="#br1" timeOffset="171608.56">21966 13779 618 0,'0'0'338'0,"0"0"-180"15,0 0 25-15,0 0-109 16,0 0-21-16,0 0 1 15,-22 0-25-15,20 26-1 16,1 13 15-16,-5 12-18 16,-11 12 8-16,-3 9-32 0,-3 7-2 15,-4 7 1 1,0-6-49-16,4-8-43 0,0-16-111 16,8-22-129-16,15-19-628 15</inkml:trace>
  <inkml:trace contextRef="#ctx0" brushRef="#br1" timeOffset="172066.46">22867 13943 362 0,'0'0'217'0,"0"0"-78"16,0 0 114-16,71-79-87 16,-69 73-53-16,-2 6-56 15,0 0-9-15,0 0-13 16,-18 6-14-16,-13 15 17 15,-9 8-10-15,-10 0-20 16,0 3 33-16,2-3-28 16,-1 0 7-16,2-3 1 15,7-2-15-15,11-7 7 16,12-8-12-16,11-1 0 0,6-5 12 16,0-1-10-16,0 1-5 15,3 6 2-15,17 8-4 16,8 8 2-16,13 4 2 15,7 1 0-15,7 0-8 16,4-5-31-16,-1-5-50 16,-3-3-47-16,-7-11-111 15,-7-6-248-15</inkml:trace>
  <inkml:trace contextRef="#ctx0" brushRef="#br1" timeOffset="172525.19">23659 13861 992 0,'0'0'64'0,"0"0"126"16,0 0-72-16,0 0-75 16,0 0-4-16,0 0-16 15,-22-56-9-15,1 50 1 16,-8 5-15-16,-8 1 0 15,-4 10-6-15,0 16 6 16,7 8-1-16,10 3 1 16,9-1-1-16,10-2-1 0,5 0-4 15,5-3 6 1,15 2-9-16,5-6 9 0,2-5 0 16,-1 1 0-16,0-6 1 15,-7 0-4-15,-4-4 3 16,-7-7 0-16,-5 1-5 15,-3-3-4-15,0 2 6 16,-11 0-2-16,-17 2 5 16,-8-2 2-16,-7 0-2 15,6-6 1-15,2 0 6 16,10 0-5-16,10-12 1 16,12-12 4-16,3-10-7 0,19-5-11 15,21 0-52 1,7 5-37-16,0 14-32 0,-3 7-214 15,-7 10-117-15</inkml:trace>
  <inkml:trace contextRef="#ctx0" brushRef="#br1" timeOffset="172979.89">23859 14151 812 0,'0'0'61'0,"0"0"196"15,0 0-123-15,0 0-99 16,0 0 7-16,0 0-10 0,43-22-29 16,-17 18 8-16,-1 4-11 15,2 0 0-15,-8 0-9 16,-4 1 7-16,-6 12 1 15,-7 4-3-15,-2 6-4 16,0 2 6-16,-15 2 1 16,-11 2 1-16,-1 1 4 15,-2-6-3-15,0-1-1 16,4-6 5-16,10-7 7 16,6-3 13-16,6-4-13 15,3-3-9-15,0 0 16 0,24 2-18 16,18-2 24-16,10 0 3 15,8 0-22-15,-1 0 5 16,-7 0-9-16,-13 0-2 16,-10-2 15-16,-9-3-15 15,-7 0 0-15,-3 0-1 16,-4 0-40-16,-6-2-52 16,0 0-88-16,-2-3-303 15</inkml:trace>
  <inkml:trace contextRef="#ctx0" brushRef="#br1" timeOffset="174060.27">19905 14000 174 0,'0'0'46'0,"0"0"3"0,0 0 38 15,0 0-49 1,0 0-3-16,0 0-16 0,42-79 19 16,-29 66 24-16,-4 5 18 15,-5 2 23-15,-1 0 74 16,-3 3-65-16,0 3-32 15,0 0-48-15,-19 6-18 16,-8 14 8-16,-9 3-4 16,1 7-2-16,2-5-4 15,3 2-5-15,5 0 19 16,3-4-25-16,6-3 5 16,6-1 1-16,4-2-3 15,2 0-3-15,4 3-1 16,0 0 0-16,0-1-8 0,13 1 8 15,10 3-11-15,7-6-34 16,5 0-60-16,-4-8-84 16,-7-3-120-16,-14-6-247 15</inkml:trace>
  <inkml:trace contextRef="#ctx0" brushRef="#br1" timeOffset="174422.23">19271 13921 445 0,'0'0'327'16,"0"0"-318"-16,0 0 217 0,0 0-163 15,-97 13-31-15,73 17 11 16,3 7-27-16,8 5 5 15,10 1-9-15,3 0-6 16,6-7 4-16,17-6-10 16,12-4 0-16,7-13 7 15,1-13-7-15,2 0 0 16,-6-13 16-16,-11-13-12 16,-4-4 6-16,-14-6 9 15,-7-3-3-15,-3-1-10 0,-10 9-6 16,-17 6-2-16,-4 11-11 15,-8 14-47-15,-3 11-54 16,-1 24-174-16,5 9-122 16</inkml:trace>
  <inkml:trace contextRef="#ctx0" brushRef="#br1" timeOffset="175199.81">25288 14287 512 0,'0'0'69'0,"0"0"195"16,0 0-78-16,0 0-60 16,0 0-35-16,0 0-22 15,-12-15-20-15,12 15-15 16,7 0-34-16,29 0 10 0,18 0-8 16,13 3-2-16,3 2-1 15,-7 2-33-15,-11 3-44 16,-15-3-43-16,-19 5-74 15,-18 2-133-15,-10 3 44 16,-32 2 108-16,-7-2 25 16,-10 5 151-16,-5 3 50 15,-1 0 75-15,2 5 54 16,9-6-7-16,11-4-49 16,17-8 30-16,15-8-37 15,9-1-47-15,2-3-26 0,29 0-32 16,27 0 7-16,18-7 5 15,7-9-14-15,0-7-9 16,-11 4-51-16,-9-5-48 16,-14 1-61-16,-17 0-17 15,-19-7-52-15,-11-3-65 16</inkml:trace>
  <inkml:trace contextRef="#ctx0" brushRef="#br1" timeOffset="175425.91">25579 14142 168 0,'0'0'84'16,"0"0"101"-16,-60-86-21 15,53 80 20-15,5 2-30 16,2 4-19-16,0 0-42 16,0 0-53-16,20 0-19 0,21 4-8 15,18 22-1 1,5 7 10-16,-2 9-22 0,-12 8 3 16,-19 4-3-16,-18 1 1 15,-13 1-2-15,-22 0 1 16,-27 1 0-16,-14 0-8 15,-7-6-11-15,1-4-26 16,4-5-43-16,8-7-160 16,15-20-212-16</inkml:trace>
  <inkml:trace contextRef="#ctx0" brushRef="#br1" timeOffset="175823.97">27128 13825 519 0,'0'0'48'0,"0"0"174"16,0 0 1 0,0 0-71-16,0 0-95 0,0 0-57 15,0 4 6-15,-13 61 37 16,-3 25-7-16,-7 12-10 15,-7 4-5-15,-4 2-20 16,-2-5-1-16,2-11-5 16,9-9-86-16,11-16-66 15,14-28-215-15,17-22-113 16</inkml:trace>
  <inkml:trace contextRef="#ctx0" brushRef="#br1" timeOffset="176416.56">27715 14009 826 0,'0'0'111'0,"0"0"110"15,0 0-112-15,0 0-72 16,0 0-14-16,0 0-12 16,-114 14 12-16,73 22 5 15,-2 8 21-15,2 12-29 16,2 9-3-16,5 5-6 15,1 7-8-15,6-6-3 16,6-1-3-16,9-12-59 16,4-16-15-16,5-14-40 0,-2-17-60 15,-2-11-55 1,-8-1 90-16,0-21 36 0,-3-14 9 16,6-5 97-16,4-5 12 15,7-7 18-15,1 4 35 16,0 5-11-16,12 9 94 15,12 8-4-15,13 0-47 16,20 5-53-16,14 3-19 16,13 5-25-16,2 8 0 15,-4 1-2-15,-8 5-11 16,-10 0-32-16,-12-3-48 16,-12-3-46-16,-11-4 42 15,-10-4 60-15,-9-6 37 16,-5-2 2-16,-4 0 21 0,-1 5 40 15,0 10 89-15,0 3-36 16,0 4-19-16,-3 0-55 16,-10 7-10-16,-11 16-12 15,-6 13-7-15,-3 11 4 16,2 2 4-16,3 4-15 16,1 3 8-16,2-1-14 15,2-1-3-15,11-13 1 16,6-12-53-16,6-13-26 15,9-13-59-15,23-3-109 16,9-16 6-16,4-16-130 16</inkml:trace>
  <inkml:trace contextRef="#ctx0" brushRef="#br1" timeOffset="176828.15">27956 14316 125 0,'0'0'221'0,"0"0"-23"16,0 0-19-16,0 0 37 15,0 0-54-15,0 0-60 16,2-26-23-16,2 23-36 15,11 0-38-15,5-1-1 16,5 1-4-16,0 3-5 16,-2 0 3-16,-7 3-8 15,-3 11-8-15,-5-1-6 16,-7 1-4-16,-1 5 15 16,-1 0-24-16,-17 2 22 15,-1-4 15-15,-1-1-10 0,7-7 8 16,1-4-7-16,8-2 9 15,4-3 9-15,0 0-7 16,0 0-2-16,12-8 0 16,16-14-3-16,12-7-6 15,3-9 6-15,-1 5 3 16,-8 1 1-16,-7 9 4 16,-12 9-4-16,-7 8 30 15,-7 5 11-15,-1 1-27 16,0 0-15-16,-3 17-2 15,-6 7-3-15,-2 2 5 16,4 3 0-16,7-8-5 16,0-1-28-16,14-5-73 0,12-8-134 15,10-7-80 1,6 0-176-16</inkml:trace>
  <inkml:trace contextRef="#ctx0" brushRef="#br1" timeOffset="177030.19">28546 14040 850 0,'0'0'109'0,"0"0"159"16,0 0-140-16,0 0-61 15,0 0-45-15,0 0 1 16,46 10-18-16,-6 30 15 16,-5 15 3-16,-13 4-20 0,-22 9-3 15,-8 4-1 1,-41 4-30-16,-24-1-35 0,-24-2-75 15,-16-11-156 1,-5-18-249-16</inkml:trace>
  <inkml:trace contextRef="#ctx0" brushRef="#br1" timeOffset="178410.36">29320 12187 17 0,'0'0'136'0,"0"0"-123"16,0 0 68-16,0 0-60 15,0 0 6-15,0 0 50 16,-3 6 7-16,3-6-4 15,0 3-2-15,0-3-25 16,0 5-9-16,0 0-31 16,-3 10-11-16,-5 10 4 15,-1 8 45-15,-1 7-14 0,-2 2 12 16,1 2-19-16,1-2 13 16,-2-5-18-16,5-7 0 15,1-8 27-15,1-11-22 16,4-5-3-16,1-3-13 15,0-3-3-15,0 0 33 16,0 0-7-16,0 0-2 16,0-6 6-16,0-16-9 15,4-6-31-15,5-8 2 16,-1-6 0-16,0 0 1 16,0-2-4-16,1-6 0 15,1 7 0-15,-1 6 2 0,-1 7-3 16,-2 14 1-16,-5 10 0 15,1 6-2-15,-2 0 2 16,0 0-15-16,3 22 5 16,-3 11 7-16,2 5 2 15,-2 0 1-15,0-7 0 16,0-6-1-16,0-11 1 16,0-3 0-16,0-9 0 15,0-2 0-15,0 0 0 16,0 0 0-16,2 0 7 15,7-20 0-15,3-9-7 16,4-11 0-16,-3 1 5 16,-2 5-3-16,-6 8-2 15,-2 13 0-15,-2 6 4 16,-1 7-8-16,0 0 3 0,0 13-16 16,-12 18 10-16,-6 2 5 15,2 6 1-15,3 0 1 16,0-3-8-16,-1 5-15 15,-1-5-109-15,-2-6-230 16,4-11-251-16</inkml:trace>
  <inkml:trace contextRef="#ctx0" brushRef="#br1" timeOffset="179131.84">28863 14361 741 0,'0'0'179'0,"0"0"-102"16,0 0 92-16,0 0-104 16,0 0-6-16,0 0-31 15,24 0-2-15,15 0 31 16,9 0-28-16,7 0-15 0,0 0-14 16,-3 0-9-16,-5 0-22 15,-9-2-121-15,-10-3-200 16,-11-2-249-16</inkml:trace>
  <inkml:trace contextRef="#ctx0" brushRef="#br1" timeOffset="179499.59">29712 14009 989 0,'0'0'77'16,"0"0"2"-16,0 0 76 0,0 0-100 16,0 0-23-16,0 0 5 15,6-25-16-15,-6 25-3 16,0 10-12-16,0 22-2 16,-5 18 34-16,-9 16-12 15,-6 6-13-15,-7 1 13 16,-3-3-16-16,1-10-6 15,3-8-4-15,7-15 6 16,7-11 1-16,7-13-7 16,5-7 0-16,0-4 7 0,2-2-6 15,25 0 1-15,7 0-2 16,8 0-21-16,-1 0-39 16,-5-5-55-16,-3 2-54 15,-4-1-163-15,-4 2-326 16</inkml:trace>
  <inkml:trace contextRef="#ctx0" brushRef="#br1" timeOffset="179949.67">30094 14637 60 0,'0'0'3'0,"0"0"76"16,0 0 87-16,0 0 38 15,0 0-54-15,0 0-9 16,12-26 24-16,0 13-28 16,5 2-49-16,3 5-33 15,-1-3-29-15,1 7-13 16,-4 2-13-16,-1 0 4 15,-3 0-9-15,-1 5 3 16,-6 7-11-16,-3 12 12 16,-2-1-5-16,0 0 2 15,-12 2-1-15,-8 0 4 0,-6-5-5 16,-4 3 6-16,-2 0 0 16,4-3 4-16,3-8-3 15,7-1-1-15,11-5 5 16,4-3-2-16,3-2 21 15,0-1-24-15,7 3 1 16,24-3-3-16,17 0-8 16,6-3-61-16,1-8-85 15,-1-4-205-15,-7-2-252 16</inkml:trace>
  <inkml:trace contextRef="#ctx0" brushRef="#br1" timeOffset="180354.21">30937 13950 742 0,'0'0'76'16,"0"0"122"-16,0 0-70 15,0 0-43-15,0 0-44 0,0 0-21 16,-10-16 20-16,9 20-22 16,-2 28-5-16,0 21 25 15,-1 20 12-15,-4 13-4 16,-4 7-30-16,-7 3 9 15,-5-1 6-15,-2 1-13 16,-2-4 0-16,1-6-18 16,2-10 3-16,3-17-4 15,7-13 1-15,5-22-8 16,6-8-20-16,4-10-79 16,2-6-93-16,29-2-310 15</inkml:trace>
  <inkml:trace contextRef="#ctx0" brushRef="#br1" timeOffset="180839.76">31875 14218 492 0,'0'0'122'0,"0"0"69"0,0 0 46 16,0 0-108-16,0 0-38 15,0 0-42-15,10-9-11 16,-17 9 7-16,-14 15-24 15,-15 9-9-15,-15 5 11 16,-14 4-17-16,-2-3 20 16,-1-4-19-16,4-1-2 15,11-6 20-15,14-4-16 16,13-4-3-16,16-8-1 16,10-3-4-16,0 3 6 0,0 7-7 15,15 7 0 1,12 9 8-16,9 5-4 0,8 1 2 15,3 1-6 1,2 4 7-16,0-8-9 0,-4 2 2 16,-9-6-5-16,-8-5-2 15,-10-7-68-15,-9-5-34 16,-5-5-44-16,-4 0-314 16</inkml:trace>
  <inkml:trace contextRef="#ctx0" brushRef="#br1" timeOffset="181470.87">32750 14225 554 0,'0'0'121'16,"0"0"124"-16,0 0-92 16,0 0-41-16,0 0-45 15,0 0-39-15,-14-21-22 16,-11 38 2-16,-6 10-7 16,-4 5 2-16,10-2 6 15,11 1-9-15,6-3 0 16,8-6 0-16,0-3 3 15,0-4-12-15,17-4 8 16,7-5-6-16,4-1 1 0,2-2-11 16,-7-3 12-1,-7 0-14-15,-9 0 14 16,-7 0-2-16,0 0 7 0,-7 2-8 16,-23 9-6-16,-8 2 13 15,-4 6 1-15,6 0 3 16,10-1-1-16,10-2 3 15,5-3-5-15,11 1 0 16,0-2 0-16,8 2 7 16,20 0-8-16,11-4 1 15,5-5-10-15,1-1-57 16,-2-1-140-16,-11-3-102 16,-14 0-11-16</inkml:trace>
  <inkml:trace contextRef="#ctx0" brushRef="#br1" timeOffset="181705.06">32421 14760 219 0,'0'0'160'0,"0"0"51"15,-90 35-13-15,84-30-29 16,5-5-67-16,1 2-25 16,16 1-46-16,33 1 12 15,25-1 32-15,21 0-43 16,2 1-8-16,-2-1-18 15,-8 1 0-15,-16 6-2 16,-15-5-4-16,-19 6-5 0,-16-1-46 16,-18 3-100-1,-3 8-153-15,-30 1 16 0,-8 5-64 16</inkml:trace>
  <inkml:trace contextRef="#ctx0" brushRef="#br1" timeOffset="182138.14">32504 15095 628 0,'0'0'133'0,"0"0"119"15,0 0-104-15,0 0-71 16,0 0-9-16,0 0-26 16,37 0-18-16,-10 0-12 15,2 0-10-15,-4 8-4 0,-2 1 1 16,-4 4-7-16,-6 5-1 15,-4-2-19-15,-9 4 9 16,0 5 7-16,-9 3 6 16,-16 2 2-16,-7-1-1 15,-5-1 5-15,0-3 0 16,3-6 3-16,5-4-3 16,9-5 14-16,6-4 7 15,11-3 16-15,1-3-17 16,2 0 5-16,0 0 8 15,3 3-19-15,21 1 9 16,15-4 5-16,10 3-17 16,4-3 2-16,-3 0-13 0,-5 0 0 15,-5 0 2 1,-7 0-2-16,-8 0 0 0,-5 0 0 16,-5 0-13-16,-6 0-23 15,-2 0-59-15,-1-7-46 16,-6 1-96-16,0-8-330 15</inkml:trace>
  <inkml:trace contextRef="#ctx0" brushRef="#br1" timeOffset="204023.68">398 11708 142 0,'0'0'13'0,"0"0"12"16,0 0 33-16,0 0-26 15,0 0-23-15,0 0-9 16,0 0-13-16,0 0-62 15,0 0-74-15</inkml:trace>
  <inkml:trace contextRef="#ctx0" brushRef="#br0" timeOffset="211230.52">4188 16048 320 0,'0'0'44'0,"0"0"81"0,0 0 31 16,0 0-87-16,0 0-16 15,0 0 18-15,0-21-23 16,0 21-12-16,0-1-4 16,0 1-5-16,0 0 10 15,0-1-5-15,0 1-9 16,0 0 8-16,0 0-8 16,0-6-1-16,0 2-5 15,0-2-13-15,-9 2-1 16,-1 1-3-16,1 3-6 0,-5 0 0 15,-5 0 6-15,-5 4 0 16,-1 16-3-16,-2 12-5 16,6 8 3-16,3 5-1 15,6 2 4-15,6-7 2 16,6-1-5-16,0-10 4 16,9 0-1-16,9-1 3 15,3-5-5-15,6 3 3 16,1-2 1-16,-1 1 4 15,1 2-4-15,-8 1 0 16,-4 1-1-16,-7-2 2 16,-9 2-2-16,0 1 0 15,-12 3 1-15,-9-7 1 0,-7 1 0 16,-2-5 3 0,-1-8 2-16,-2-4-1 0,6-7 1 15,2-3 0-15,2-3-4 16,4-19 15-16,4-9-15 15,0-12 3-15,9-1-5 16,6 5 2-16,0 7-4 16,3 5 2-16,15 4-6 15,3 6-7-15,3 5-47 16,4 8-16-16,2 4-124 16,-2 1-106-16,-1 11-185 15</inkml:trace>
  <inkml:trace contextRef="#ctx0" brushRef="#br0" timeOffset="211868.79">4986 16325 149 0,'0'0'76'0,"0"0"119"0,0 0-50 15,0 0-40-15,0 0 5 16,0 0 31-16,-12-3-27 16,12 0-11-16,0 1-34 15,0 1-10-15,0 0-18 16,0 1 0-16,0 0-23 16,0 0 0-16,0 0-1 15,0 0-16-15,0 0-1 16,12 0-4-16,12-3 4 15,15 3 0-15,7 0 0 16,9 0 0-16,-1 0 4 16,-2-2-3-16,0 0-2 15,-10 2 1-15,-12-1-17 16,-6 1-37-16,-15 0-55 16,-2 0-46-16,-7 0-120 0,0 18-10 15,-15 2 67-15</inkml:trace>
  <inkml:trace contextRef="#ctx0" brushRef="#br0" timeOffset="212346.06">5007 16549 283 0,'0'0'80'0,"0"0"159"16,0 0-102-16,0 0 6 15,0 0-24-15,0 0-25 0,-12 0-4 16,12-2-23-16,0 2-15 16,0 0-2-16,0 0-19 15,0 0 1-15,0 0-12 16,0 0-6-16,0 0 3 16,0 0-14-16,0 0-3 15,0 0-2-15,0 0-1 16,0 0 3-16,3-3-11 15,21 3 7-15,16-4 4 16,11 1 1-16,6-3 2 16,-2 5-2-16,-3-5 2 15,-7 6-3-15,-11 0-2 16,-7 0 2-16,-2 0 2 0,-10 0 0 16,-9 0-4-16,-3 0 2 15,0 0 0-15,-3 0-2 16,0 0 2-16,0 0 0 15,0 0-1-15,0 0 1 16,0 0 0-16,0 0 0 16,0 0 1-16,3 0-3 15,-3 0-34-15,3 0-37 16,7 0-41-16,1 0-88 16,-2-4-245-16</inkml:trace>
  <inkml:trace contextRef="#ctx0" brushRef="#br0" timeOffset="-213286.8">6209 16276 182 0,'0'0'70'15,"0"0"63"-15,0 0-18 16,0 0-32-16,0 0-44 16,0 0 28-16,0 0-35 15,0-56 25-15,0 56-8 16,0 0-22-16,0 0-27 16,0 6-6-16,0 18-13 15,9 12 19-15,0 0 5 16,0 3 3-16,0-5-7 15,-3-4 4-15,-3-5-1 16,3-8-3-16,-6-7 2 16,3-5-5-16,-3-5 5 15,3 0-3-15,-3 0 51 16,7-2-3-16,2-17-6 0,5-11-21 16,5-10-10-16,-1-2-6 15,0 1-5-15,-2 9 0 16,-2 6 9-16,-8 16-9 15,-2 7-3-15,-1 3-3 16,6 12-12-16,9 12-2 16,-3 5 9-16,7 1 11 15,-5-4 7-15,2-6-6 16,-7-7-2-16,3-5 4 16,-6-8-3-16,7 0 0 15,4-5 12-15,2-17-7 16,5-4 7-16,-5-3-10 15,-2-2 4-15,-1 8-2 0,-10 0-3 16,-3 9 5-16,1 8-6 16,-5 6-4-16,1 0-2 15,0 20-31-15,9 3 13 16,4 7 19-16,8 2-24 16,9-8-47-16,1-4-49 15,8-11 0-15,1-9 51 16,-4 0-80-16,0-17 1 15,-6-8 15-15,-8-3 66 16,-6 0 72-16,-11 2 40 16,-5-5 46-16,-3 2 10 15,0 2 3-15,-14 8 20 16,-5 8-20-16,0 11 13 0,-7 3-51 16,-1 27-37-16,-7 13-1 15,4 3 23-15,8 0-39 16,10-2-4-16,12-7-3 15,0-7-15-15,18-8-14 16,10-15-62-16,8-7 38 16,3-7 13-16,-5-20-22 15,-3-6 16-15,-11 0 12 16,-7-2 32-16,-10 1 2 16,-3 1 11-16,0 6 33 15,-3 5 16-15,-4 12 8 16,4 7 13-16,0 3-56 0,3 15-25 15,0 12-7-15,0 10 2 16,3-2 3-16,19-1 1 16,8-5-26-16,6-2-44 15,0-10-50-15,-5-8-106 16,-4-9-7-16</inkml:trace>
  <inkml:trace contextRef="#ctx0" brushRef="#br0" timeOffset="-213090.91">7325 16259 136 0,'0'0'122'0,"0"0"70"16,0-80 28-16,0 75-10 16,0 3-65-16,0 2-75 15,0 0-65-15,21 19 8 16,10 10-11-16,8 10 43 0,4-3-37 16,2 1-3-16,-5-4-5 15,-1-4-1-15,-8-4-1 16,-7-11-61-16,-6-4-87 15,-6-10-99-15,-9 0-55 16</inkml:trace>
  <inkml:trace contextRef="#ctx0" brushRef="#br0" timeOffset="-212897.26">7589 16179 602 0,'0'0'70'0,"0"0"69"15,0 0 74-15,0 0-135 0,0 0-15 16,-69 94-15 0,53-51-10-16,-2 13-18 0,-3 5-10 15,-1 7-8-15,-2 1-2 16,3-2-53-16,6-12-188 16,6-21-406-16</inkml:trace>
  <inkml:trace contextRef="#ctx0" brushRef="#br0" timeOffset="-211998.53">8141 16118 426 0,'0'0'79'15,"0"0"-35"1,0 0 102-16,0 0-101 0,85-92-22 16,-46 55-6-16,-1 0-4 15,-5-2 0-15,-13 5-3 16,-10 5 10-16,-7 9-10 15,-3 6 32-15,-3 8 17 16,-15 6-31-16,-7 0-20 16,-8 6-16-16,-6 21 10 15,0 2-4-15,4 7 4 16,8-6-1-16,15 1-1 16,6-8 0-16,6 1-4 15,0 1-7-15,12 4 2 16,7-1 8-16,8 5-2 15,-2 3 1-15,-2-4-3 0,-4 2-19 16,-8-4-5-16,-8-5-10 16,-3-1-23-16,-8-1 49 15,-17-2 8-15,-5-2 3 16,-1 0-10-16,-2-5 3 16,3-8-9-16,2-4-2 15,8-2 20-15,7 0 9 16,4-2-9-16,9-4 0 15,0 0 7-15,16 3-6 16,13 3 5-16,11 0 6 16,2 20-1-16,2 6 64 15,-5 6-42-15,-6 2-5 0,-3 2-20 16,-2-7-7-16,5-2-1 16,-3-12-22-16,7-7-92 15,3-8-8-15,5-16-165 16</inkml:trace>
  <inkml:trace contextRef="#ctx0" brushRef="#br0" timeOffset="-211632.26">8806 15950 64 0,'0'0'496'0,"0"0"-386"15,0 0 64-15,-88 22-93 16,66 12-55-16,7 8-8 0,4 8-7 15,7-3 7 1,4-2-10-16,0-12-7 0,15-2-1 16,4-9 3-16,3-1-3 15,4-3 6-15,-7-4-4 16,-2 2 0-16,-4-9-2 16,-10-1 0-16,-3 1 0 15,0 0 0-15,0 3 0 16,-19-4 2-16,-8 5 16 15,-5-5 4-15,0-6 2 16,5 0-11-16,3-6 20 16,6-15-14-16,9-10-13 0,9-1-12 15,3 0 5-15,30-1-64 16,6 6-28-16,4 6-102 16,2 15 30-16,-11 6-143 15</inkml:trace>
  <inkml:trace contextRef="#ctx0" brushRef="#br0" timeOffset="-211381.3">8976 16332 715 0,'0'0'132'0,"0"0"93"16,0 0-70-1,0 0-96-15,0 0-23 0,0 0 9 16,3 3-36-16,-3 20-5 16,0 13 21-16,0 6-15 15,0 3-7 1,0 4-3-16,-3-6-8 0,3-1-53 16,0-8-114-16,0-10-270 15,3-22-261-15</inkml:trace>
  <inkml:trace contextRef="#ctx0" brushRef="#br0" timeOffset="-210692.15">9464 16452 609 0,'0'0'123'0,"0"0"-122"16,0 0 179-16,0 0-153 15,0 0-18-15,0 0 6 16,-21-4-1-16,6 4-11 16,0 0 9-16,3 0-7 15,-1 0 6-15,7 0-11 16,0-17-2-16,6-3-14 15,0 0-9-15,3-2-45 16,9 8-13-16,1 4 38 16,-3 4 32-16,0 6 2 15,-3 0-4-15,-1 10 12 16,0 10-6-16,-6 2 8 0,0 1 1 16,0-1 0-1,-6-5 0-15,-3 0 0 0,-6-6 7 16,6-5 47-16,-1-2 2 15,7-4 16-15,3 0 13 16,-3 0-2-16,3-21-25 16,0-6-34-16,0 0-18 15,6-1 2-15,4 9-5 16,-1 8 1-16,-1 5 19 16,-5 6-7-16,4 0-16 15,-1 17-3-15,0 8 3 16,-3 12-2-16,-3 5 2 15,0 5-2-15,-15 2-9 0,-9-3-88 16,5-3-58-16,4-11-224 16,6-16-161-16</inkml:trace>
  <inkml:trace contextRef="#ctx0" brushRef="#br0" timeOffset="-210280.36">9992 15850 154 0,'0'0'752'15,"0"0"-642"-15,0 0 65 0,0 0-95 16,0 0-60-16,-91 31-13 16,55 1-1-16,1 4-3 15,9-2 3-15,10-2-2 16,8-1-4-16,8 1 0 15,0-6-5-15,8 3 3 16,14-2-3-16,5-6 4 16,1 0-5-16,5 0 6 15,-6-4 0-15,-2-1 1 16,-10-2-1-16,-3-1 0 16,-6-1-2-16,-6-2-18 15,0 2 17-15,-9 6-11 16,-18-6 14-16,-6 2 10 15,-10-3-9-15,2-8 5 16,9-3-6-16,2 0-3 0,14-28 3 16,10-4-58-16,6-10-14 15,19 2-46-15,17 6-114 16,6 5-35-16,7 7-42 16</inkml:trace>
  <inkml:trace contextRef="#ctx0" brushRef="#br0" timeOffset="-209830.82">10226 16246 507 0,'0'0'106'16,"0"0"27"-16,0 0 95 15,0 0-186-15,0 0-29 16,0 0 2-16,0-23-15 16,6 20 4-16,0 3-4 15,2 0-5-15,5 0 5 16,-4 0-5-16,-3 6 2 15,1 8-12-15,-4 2-34 0,-3 1 7 16,0 5 6-16,-6-1 21 16,-10 0 15-16,-2 3 16 15,3-3-12-15,-1-4 25 16,2-2 15-16,8-5 25 16,3-6-23-16,3-4-28 15,0 0-6-15,0 3-7 16,20-1-5-16,11 1 14 15,12-3-14-15,5 0-15 16,1-11-227-16,-10-6-230 16</inkml:trace>
  <inkml:trace contextRef="#ctx0" brushRef="#br0" timeOffset="-209141.05">10769 15899 452 0,'0'0'189'0,"0"0"-105"15,0 0 188-15,0 0-195 16,0 0-8-16,-36-76-43 0,36 53 0 16,0 3-13-16,0 1 7 15,12 2-10-15,6 4 16 16,0 3-25-16,2 4 2 16,3 3-3-16,-1 3 4 15,1 0-5-15,-7 0 1 16,-5 13 0-16,-2 10-8 15,-9 6 5-15,0 7 3 16,-9 8 3-16,-9-1 2 16,-3 2-1-16,3-4-4 0,6-11 0 15,5-5 1-15,7-5-1 16,0-6-4-16,0-8-1 16,10-2-7-16,6-4 12 15,10 0 2-15,4 0-1 16,-2-10 12-16,-4-1-13 15,-9 5 12-15,-8 2 18 16,-7 4-4-16,0 0 12 16,0 0-3-16,0 0-20 15,0 7-13-15,-7 16 7 16,-5 6-9-16,3 6 17 16,-2-2-17-16,8 2 6 15,3 5-6-15,0-6 2 16,2 3 4-16,19 5-6 15,-2-7 0-15,4 2 8 0,-4-8-7 16,-10-8-1-16,0-1 0 16,-9-11-1-16,0 1-5 15,0-3-11-15,-21 3-38 16,-15-1-32-16,-19 1-61 16,-19 0-269-16,-17-3-327 15</inkml:trace>
  <inkml:trace contextRef="#ctx0" brushRef="#br0" timeOffset="-207468.1">13201 16465 44 0,'0'0'54'15,"0"0"100"-15,0 0 13 16,0 0-24-16,0 0-10 16,0 0 33-16,0 0 0 15,-55-41-56-15,54 41-15 16,1-3-39-16,0 3-14 15,0 0-12-15,0-2-14 16,4 2-7-16,25-3-9 16,20 1 0-16,20 2 35 15,12-6-28-15,6 2-2 0,-3 2 1 16,-2-1-6-16,-15-1 0 16,-11 3-24-16,-17 1-60 15,-13 0-7-15,-20 0-117 16,-6 8-92-16,-9 9 118 15,-27 5-16-15,-19 4-111 16</inkml:trace>
  <inkml:trace contextRef="#ctx0" brushRef="#br0" timeOffset="-207270.07">13305 16673 182 0,'0'0'118'16,"0"0"41"-16,0 0 44 15,0 0-40-15,0 0-32 16,0 0-68-16,-39 12-24 0,62-18-19 15,18-3 24-15,14-5 2 16,11-5-22-16,1 2-11 16,6 0-13-16,-5 2-2 15,0 3-75-15,-7 2-83 16,-6 3-72-16,-16 2-54 16,-12-5-88-16</inkml:trace>
  <inkml:trace contextRef="#ctx0" brushRef="#br0" timeOffset="-206987.32">13454 16229 189 0,'0'0'414'16,"-42"-106"-358"-16,42 74 144 16,0 9-34-16,15 9-140 15,18 6-12-15,13 8 2 16,7 12 1-16,4 17 16 15,-1 17-8-15,-4 3-17 16,-9 12 17-16,-7 4-15 16,-18 12-10-16,-8 3 6 15,-10 4-5-15,-13 3 4 16,-17-4-5-16,-12-8 4 16,-4-3-6-16,-4-5 2 15,0-5-64-15,8-4-117 0,14-13-195 16,14-20-216-1</inkml:trace>
  <inkml:trace contextRef="#ctx0" brushRef="#br0" timeOffset="-206530.6">15683 16290 360 0,'0'0'72'0,"0"0"107"16,0 0 31-16,0 0-47 15,0 0-38-15,0 0-64 16,-29-47-47-16,29 74-9 0,0 18 3 15,-3 25 8 1,-2 12 5-16,-1 10-14 0,-4 2-7 16,-3-3 0-16,4-11-4 15,6-15-72-15,3-15-134 16,0-22-105-16,16-22-168 16</inkml:trace>
  <inkml:trace contextRef="#ctx0" brushRef="#br0" timeOffset="-206055.84">15887 16477 649 0,'0'0'69'0,"0"0"148"0,0 0-106 16,0 0-92-16,0 0-13 15,0 0 1-15,91-56-7 16,-63 56 7-16,-1 0-7 15,-7 0-2-15,-1 10 2 16,-6 9-9-16,-7 8-4 16,-6 7-15-16,0-1-2 15,-3 1 25-15,-13-4-7 16,-3-6 12-16,2-7 6 16,5-7-5-16,4-7 9 15,8-3 1-15,0 0 9 0,0-6 31 16,17-24-5-1,9-10-44-15,10-6 7 0,2 3-5 16,-1 1 22-16,-8 8 4 16,-7 12-4-16,-8 9 8 15,-9 9-19-15,-5 4 7 16,0 0 1-16,0 3-23 16,-3 20 1-16,-6 12-1 15,-4 13 23-15,4 1 7 16,2-2-22-16,7-2-7 15,0-7-2-15,19-6-4 16,10-8 1-16,9-12-73 0,8-9-68 16,4-3-224-1,-5-20-320-15</inkml:trace>
  <inkml:trace contextRef="#ctx0" brushRef="#br0" timeOffset="-205847.29">16482 16615 776 0,'0'0'198'0,"0"0"-97"16,0 0 85-16,0 0-133 15,0 0-21-15,0 0-3 16,74 0 37-16,-23-5-16 16,1-5-24-16,-4 0-24 15,-7-1 10-15,-5 5-12 16,-7-1-48-16,-17 5-49 0,-6 2-94 15,-6 0-327-15</inkml:trace>
  <inkml:trace contextRef="#ctx0" brushRef="#br0" timeOffset="-205386.56">17468 16452 397 0,'0'0'27'16,"0"0"220"-16,0 0-117 16,0 0 1-16,-106-24-39 15,73 32-17-15,-5 14-16 0,1 2-27 16,8 11 17-1,3-1-20-15,10 2-12 0,7 0-1 16,9-3-16-16,0-2-4 16,22-6 2-16,17-6-6 15,6-14 8-15,14-5-32 16,6-5-69-16,3-17-112 16,-7-11-141-16,-10 0-158 15</inkml:trace>
  <inkml:trace contextRef="#ctx0" brushRef="#br0" timeOffset="-204528.78">17911 16171 226 0,'0'0'88'16,"0"0"132"-16,0 0-83 15,0 0-40-15,0 0 51 0,0 0-54 16,0-30-5-16,0 30-13 16,0 0-22-16,0 0 5 15,0 0-27-15,0 0-5 16,0 0-4-16,0 0-10 16,0 0 2-16,0 13-15 15,0 20 3-15,0 10 8 16,0 17 28-16,0 5-16 15,0 1 6-15,3 4-14 16,0-2-3-16,-3-4-12 16,0-5 7-16,0-8-9 15,0-3 2-15,0-5-27 16,0-3-59-16,0-7-74 16,0-10-313-16</inkml:trace>
  <inkml:trace contextRef="#ctx0" brushRef="#br1" timeOffset="-190726.41">3657 5015 10 0,'0'0'41'15,"0"0"-35"-15,0 0-2 16,0 0-3-16,0 0 1 15,0 0 8-15,0 0 2 16,0-5-5-16,0 4 3 16,0-2 24-16,0-3-5 15,0-2-8-15,-3-5 50 0,0-2-16 16,-1-2-2 0,-1 0 29-16,-1 4 21 0,3 9 2 15,0 0-34-15,-1 4-18 16,4 0-22-16,0 21-31 15,0 18 0-15,-3 14 3 16,0 10 36-16,0 2-10 16,0-2-8-16,-3-2-19 15,0-11 15-15,-3-11-17 16,9-13 3-16,0-13-4 16,0-6 2-16,0-7-2 15,0 0-1-15,12 0 1 16,6 0-9-16,13-5-15 15,2-9-43-15,10-4-18 16,-1-5-10-16,-2-6-66 16,-1-3 83-16,-9-6 42 0,-8 1 37 15,-7 3 1-15,-9 7 17 16,-3 9 38-16,-3 9 65 16,0 8 13-16,0 1-22 15,0 0-56-15,-3 5-49 16,-3 11-2-16,6 4 1 15,0-1-6-15,0-4-1 16,0-6 0-16,9-4 0 16,3-2-2-16,0-3 0 15,1 0-2-15,4-17 5 16,-4-3 3-16,-4-2-2 0,-3 0 7 16,-6 2-7-16,0 6 1 15,-9 1 12-15,-4 10-12 16,-4 3-2-16,-2 7-21 15,2 22 8-15,4 10 13 16,7 4-1-16,6 0 1 16,0-6-3-16,24-9-2 15,9-12-7-15,7-14-21 16,11-2 8-16,10-24 14 16,3-17-10-16,-3-7-6 15,-6-2 0-15,-17-4-9 16,-16 2 30-16,-13-5 6 15,-9-1 5-15,0-3 35 16,-19 11 37-16,5 16 1 16,2 17 51-16,5 16 14 0,4 1-55 15,3 37-88-15,0 22 6 16,3 20-6-16,13 13 0 16,1-3 5-16,8-3-6 15,8-11 1-15,4-16-109 16,0-17-89-16,-4-23-107 15,-9-19-158-15</inkml:trace>
  <inkml:trace contextRef="#ctx0" brushRef="#br1" timeOffset="-190575.98">4291 5238 521 0,'0'0'62'0,"0"0"82"16,0 0-144-16,0 0-16 15,88-30-3 1,-18 7 6-16,0 0-105 0,2-1-304 16</inkml:trace>
  <inkml:trace contextRef="#ctx0" brushRef="#br1" timeOffset="-190066.76">5074 5320 736 0,'0'0'123'0,"0"0"-5"15,0 0-5-15,0 0-64 16,0 0-32-16,0 0 9 16,-6 4-20-16,6-4-2 15,0 0 8-15,0 0-8 16,0 0 4-16,0-7-8 15,0-5-12-15,0 0 8 16,0 2 1-16,6 1 2 16,-1 4 0-16,-1 2 1 15,2 0 0-15,0 3-9 16,0 0-19-16,-3 0-3 16,0 8-18-16,-3 4 26 15,0 2 20-15,0 2-1 0,0-4 4 16,-6-2 0-16,3-4 3 15,0-3 7-15,3-3-9 16,0 0 6-16,0-9 3 16,0-15 0-16,9-7-10 15,4 0 0-15,-4 6 2 16,-3 11 19-16,-4 9 4 16,-2 5 1-16,0 0-26 15,0 11-1-15,0 16-7 16,0 10 6-16,-9 12 4 15,-9-5-5-15,3 2 2 16,2-4-90-16,5-5-84 16,-1-10-120-16,9-10-294 0</inkml:trace>
  <inkml:trace contextRef="#ctx0" brushRef="#br1" timeOffset="-189537.52">5683 5201 750 0,'0'0'13'15,"0"0"107"-15,0 0 23 16,0 0-79-16,0 0-47 16,0 0-17-16,-8 9-13 0,41-31 13 15,6-9 2-15,7-5 11 16,-10-1-3-16,-8 2-10 15,-10 3-4-15,-9 4 1 16,-6 9 5-16,-3 8-2 16,0 11 0-16,0 0-16 15,0 15-48-15,-6 11 12 16,0 10 40-16,6-1 8 16,0-4 4-16,9-8-28 15,18-10-113-15,4-13 24 16,8 0 62-16,7-24 55 15,-1-9 5-15,-6-2 2 16,-6-1-5-16,-11 1 3 0,-9 2 23 16,-7-5 38-16,-6 4 66 15,0 5-44-15,0 7 15 16,-6 10-9-16,2 10-1 16,1 2-37-16,3 33-56 15,0 24 2-15,0 22-2 16,0 17 6-16,15 8 8 15,-6-1-7-15,-3-7-3 16,-6-14-8-16,0-20-4 16,0-15-85-16,0-18-33 15,-15-16-99-15,-9-13-52 16,-3-11-123-16</inkml:trace>
  <inkml:trace contextRef="#ctx0" brushRef="#br1" timeOffset="-189413.96">6017 5332 365 0,'0'0'216'15,"0"0"-35"-15,0 0-129 16,0 0-23-16,131-61-16 16,-55 39-1-16,6 0-12 15,-7 0-21-15,-17 4-178 16,-19-3-449-16</inkml:trace>
  <inkml:trace contextRef="#ctx0" brushRef="#br1" timeOffset="-189222.25">5929 4797 941 0,'0'0'11'16,"0"0"204"-16,0 0-160 15,0 0-55-15,0 0-3 16,0 0-52-16,-9-20-259 15,31 35-149-15</inkml:trace>
  <inkml:trace contextRef="#ctx0" brushRef="#br1" timeOffset="-188902.17">7404 4973 502 0,'0'0'10'0,"0"0"214"16,-46-77-2-16,40 76-89 15,3 1-43-15,3 9-79 16,0 26-11-16,0 19 0 0,16 24 0 16,-4 13 13-16,-1 4-8 15,-1 0-5-15,-4-2-19 16,0-13-176-16,0-24-185 16</inkml:trace>
  <inkml:trace contextRef="#ctx0" brushRef="#br1" timeOffset="-188624.93">7383 4950 787 0,'0'0'8'0,"0"0"223"0,0 0-153 16,0 0-78-16,0 0-5 15,30-72-5-15,16 55-14 16,-1 6-28-16,1 9-32 15,-10 2 3-15,-11 13-21 16,-11 13 66-16,-14 7 3 16,-3 6 33-16,-27 2 2 15,-6 2-2-15,-3-1 0 16,2-3 11-16,10-8-11 16,14-7 0-16,13-13-60 15,9-11-198-15,24-8-52 16</inkml:trace>
  <inkml:trace contextRef="#ctx0" brushRef="#br1" timeOffset="-188334.16">7777 4875 443 0,'0'0'120'15,"0"0"210"-15,0 0-206 16,0 0-114-16,0 0-3 16,-27 99 29-16,21-48 0 15,6-1-11-15,0-10-23 16,0-10 3-16,18-8-9 15,3-14 4-15,6-8 0 16,7-10 3-16,6-24-3 16,-4-10-18-16,-12-6 0 15,-12-3 18-15,-12-1-3 16,-3 5 8-16,-18 11-2 16,-10 14 8-16,1 18-11 0,-3 7-6 15,5 35-7-15,5 8 1 16,7 7 11-16,16 0-57 15,0-1-108-15,25-1-14 16,11-15-176-16</inkml:trace>
  <inkml:trace contextRef="#ctx0" brushRef="#br1" timeOffset="-187532.52">8293 4916 251 0,'0'0'196'0,"10"-82"37"16,-10 59-22-16,0 11-50 15,-16 8-46-15,-3 4-60 16,-4 0-25-16,-2 10 3 0,-5 12-13 16,6 6-14-16,-1 1 6 15,13 4-12-15,4 4-1 16,8-3-2-16,0 0 1 16,20-2 2-16,5-4-11 15,2-6-20-15,0-1 24 16,-6-5-6-16,-5-4 9 15,-5-3-5-15,-4-4-7 16,-7-2 5-16,0-2-5 16,0 1 2-16,0 0 11 15,-15 0-5-15,-10 0 8 16,-5-2 8-16,2 0-8 16,1 0 0-16,12-4-43 15,12-5-88-15,3-5-113 0,22-4-31 16,14-7 59-16,9-3 123 15,1-4 44-15,-1-4 49 16,-5-2 85-16,-1 0 68 16,-8 0 45-16,-1 0-13 15,-5 5-4-15,-8 9-35 16,-7 11-72-16,-7 9 30 16,-3 2-55-16,0 2-35 15,0 10-14-15,-16 19-2 16,-8 14 2-16,0 7 15 15,6-5-9-15,9-7 5 0,6-6-11 16,3-8 1 0,0-5-2-16,18-2 1 0,12-5-2 15,6 5 2-15,1-4 0 16,-3-4 0-16,-7-3 0 16,-12-1 0-16,-7-1-6 15,-5-2 6-15,-3 1-7 16,0 1-2-16,-8 6-17 15,-17 3 1-15,-11 5 24 16,-9-2-18-16,2-7 11 16,7-2-32-16,14-7-22 15,13 0-22-15,9-17-51 0,12-15-27 16,25-4-10 0,8 2 32-16,4 3 48 0,-4 7 89 15,-9 7 3-15,-1 7 53 16,-9 5 39-16,-7 5 27 15,2 0-25-15,-6 5-8 16,-2 16-14-16,1 7-23 16,-5 5-25-16,-2 1-23 15,-4 1-1-15,3-9-42 16,0-7-159-16,2-16 29 16</inkml:trace>
  <inkml:trace contextRef="#ctx0" brushRef="#br1" timeOffset="-187403.18">8878 4858 311 0,'0'0'238'0,"0"0"25"16,0 0-69-16,0 0-160 15,0 0-34-15,0 0-142 16,7 9-75-16,20 20-107 16</inkml:trace>
  <inkml:trace contextRef="#ctx0" brushRef="#br1" timeOffset="-186985.07">9067 4827 624 0,'0'0'33'16,"0"0"323"-16,-30-78-192 16,27 71-31-16,-1 7-47 15,4 0-58-15,0 7-28 0,0 24-15 16,0 13 9-16,0 18 6 15,4 9 19-15,-4 1-17 16,0 3 1-16,3-5 1 16,6-16-3-16,-1-22-2 15,-2-16-1-15,-2-13 2 16,2-3 11-16,0-5-9 16,6-24 10-16,6-9-10 15,7-7 0-15,8 4-4 16,6 12-10-16,7 10-12 15,2 12 18-15,-5 7-44 16,-7 1-14-16,-11 16-4 16,-12 3-21-16,-13 7 14 0,0-1 39 15,-23 2 30-15,-19 0 6 16,-10 0 1-16,1-6-1 16,-1-5 0-16,16-9-48 15,15-8-176-15,18-11 24 16,3-25-73-16,30-21 59 15</inkml:trace>
  <inkml:trace contextRef="#ctx0" brushRef="#br1" timeOffset="-186473.72">9388 4805 141 0,'0'0'218'15,"46"-88"30"-15,-31 70-54 16,0 15 31-16,0 3-153 16,10 24-41-16,2 17-6 0,-4 11 1 15,-4 9-20-15,-9-2-5 16,-10 0 16-16,0-1-13 15,0-4 4-15,-3-10-3 16,3-13-5-16,0-11 0 16,0-15 0-16,0-5-39 15,19-1-28-15,19-25 16 16,8-10-10-16,-4-13 3 16,-12-7-77-16,-11 3 131 15,-10 7 3-15,-4 17 2 16,-5 16 59-16,0 13 49 15,0 0-99-15,0 25-8 16,-7 9-2-16,3 4 19 0,4-5-18 16,0-7 2-16,6-6 0 15,12-6-3-15,0-7 0 16,0-7 3-16,1 0-1 16,0-5 2-16,1-15-4 15,-5-5-9-15,-5-7 5 16,-10-2-8-16,0 0 11 15,0 6 1-15,-13 8 2 16,1 10 22-16,-4 10 21 16,-10 10-9-16,-4 24-16 15,-1 12-9-15,7 8 19 16,8-1-7-16,13-5-8 16,3-6-13-16,22-9-2 15,20-9-10-15,24-11 9 0,21-8-65 16,15-5 17-16,4 0-235 15,-9-21-209-15</inkml:trace>
  <inkml:trace contextRef="#ctx0" brushRef="#br1" timeOffset="-185762.82">10596 5305 539 0,'0'0'85'0,"0"0"5"16,0 0-25 0,0 0-33-16,0 0 25 0,0 0-13 15,0 22-15-15,0-20-1 16,0-2-23-16,0 0 2 15,0 0 30-15,0 0 6 16,0 0 27-16,-6-7-34 16,-3-10-22-16,2-8-1 15,4-1-11-15,3-1-4 16,6 4-2-16,10 7 1 16,4 12-6-16,2 4 7 15,-3 0-11-15,-1 12 5 16,-3 8-2-16,-9 4 1 15,-3-1 0-15,-3 2 9 16,0-6-5-16,-9-2 6 0,-3-6-1 16,-5-2 8-16,7-4-7 15,0-5 7-15,1 0 6 16,3 0 20-16,6-15 7 16,0-14-37-16,0-5 2 15,6-2-6-15,13 4 4 16,1 6-5-16,-1 12 1 15,-3 9 0-15,-2 5-5 16,-2 0 5-16,-2 15-6 16,-7 5 5-16,-3 5 2 15,0 7 3-15,-16 6-4 16,-20 9 3-16,-12 13-6 16,-20 17-6-16,-13 10-142 15,-4 3-320-15</inkml:trace>
  <inkml:trace contextRef="#ctx0" brushRef="#br1" timeOffset="-180522">5038 9757 144 0,'0'0'20'15,"0"0"34"-15,0 0 35 16,0 0-44-16,0 0 12 15,0 0-13-15,0 0-15 16,-22-21-2-16,22 21-10 16,0-1 3-16,0 1 16 15,-3 0 9-15,3 0 10 16,0-3-4-16,-6 3-8 16,3-3-11-16,-3 3-10 15,-1-1 8-15,-4 1-13 16,-1 0-14-16,-4 0 0 15,-5 0 5-15,0 1-7 16,-6 6 9-16,2 0-9 16,4 2 1-16,0-1 0 15,3 8-2-15,6 7-4 0,2 6 1 16,4 7 0-16,3 5 2 16,3-5 1-16,0-7-2 15,0 1 0-15,6-4 4 16,4-5-3-16,2-1 1 15,0-1-4-15,3-6 4 16,3 3 0-16,6-5 1 16,1 5 6-16,5-2-5 15,-3-5 5-15,-2 2-7 16,-1-6 4-16,-3-5-3 0,6 0 0 16,-5 0 0-16,2-16 11 15,-6 3-7-15,-2 0-2 16,-5 6-3-16,2 1-2 15,2 6-1-15,3 0-79 16,0 0-4-16,6 9-61 16,-5 5-92-16,-1-241-135 62,9 113 374-62,1-24 0 16,-25-20 0-16,12-15 0 15,-15-4 0-15,-18-2 0 0,-13 7 0 16,-5 10 0 0,3 13 0-16,30 27 0 0,3 37 0 15,-10 32 0-15,10 53 0 16,0-11 0-16,0 13 0 16,0 17 0-16,0-15 0 15,-3 8 0-15,0-12 0 16,3-1 0-16,0-32 0 15,9-17 0-15,21-11 0 16,16-18 0-16,21-9 0 16,24-16 0-16,16-17 0 15,4-13 0-15,-1-5 0 16,-5 8 0-16,-4 4 0 16,-7 11 0-16,3 4 0 0,0 0 0 15,-6 4 0-15,-3 4 0 16,0 3 0-16,-15 5 0 15,-9 7 0-15,-16 14 0 16,-20 22 0-16,-23 48 0 16,-5 5 0-16,0-12 0 15,3 22 0-15,-3 14 0 16,-17-5 0-16,11 0 0 16,-4-15 0-16,-5 1 0 15,3-4 0-15,3 6 0 16,3-4 0-16,0-3 0 15,3 0 0-15,3-10 0 16,0 5 0-16,0-7 0 0,0 0 0 16,-4 2 0-1,1 1 0-15,-5-2 0 0,-7 2 0 16,11-2 0-16,-8 0 0 16,3 4 0-16,-3 3 0 15,3 4 0-15,0 16 0 16,-1 55 0-16,-7 16 0 15,8 24 0-15,-13 29 0 16,14 29 0-16,-11 19 0 16,-8 9 0-16,18 9 0 15,-1 9 0-15,-11 29 0 16,-6 30 0-16,11 18 0 0,-17 34 0 16</inkml:trace>
  <inkml:trace contextRef="#ctx0" brushRef="#br1" timeOffset="-179881.44">5498 8656 0 0,'0'-24'0'16,"3"-9"0"-16,3 20 0 15,1-26 0-15,-4-2 0 16,3 5 0-16,0 36 0 15,-3-3 0-15,0-6 0 16,9 4 0-16,-3-1 0 16,0-33 0-16,7-8 0 15,-2-13 0-15,8-25 0 0,2-27 0 16,-15 129 0-16,-6-81 0 16,10 56 0-16,-4 37 0 15,0 7 0-15,3 1 0 16,-12 2 0-16,0 4 0 15,0 0 0-15,0 1 0 16,0-3 0-16,0-10 0 16,0-31 0-16,0 8 0 15,0 0 0-15,0 15 0 16,0-3 0-16,0-4 0 16,3-2 0-16,0-5 0 0,3 1 0 15,0 1 0-15,0-6 0 16,6-4 0-16,-6-1 0 15,3-6 0-15,1-30 0 16,-1-8 0-16,2 20 0 16,-4 24 0-16,2 0 0 15,6 0 0-15,6 0 0 16,-12 0 0-16,10-2 0 16,2 2 0-16,13 0 0 15,11 0 0-15</inkml:trace>
  <inkml:trace contextRef="#ctx0" brushRef="#br1" timeOffset="-177672.78">13337 6568 0 0,'32'-26'0'0,"14"-4"0"16,-34 24 0-16,45-28 0 15,-8 34 0-15,-17-1 0 16,-32-9 0-16,0-1 0 16,0-28 0-16,0 3 0 15,7-12 0-15,-7-18 0 16,0-19 0-16,0 27 0 15,25 17 0-15,31 41 0 16,28-2 0-16,-33 26 0 16,-5 31 0-16,3 13 0 15,3 2 0-15,1-1 0 16,-12-7 0-16,-12-6 0 0,-29-7 0 16,0-6 0-16,-35-2 0 15,-24 4 0-15,-25 2 0 16,-8 11 0-16,-20 5 0 15,-19 7 0-15,-8 2 0 16,-30 6 0-16,-26-3 0 16,-20-7 0-16,-22-8 0 15,-6-14 0-15,9-16 0 16,-3-35 0-16,19 1 0 16,33 0 0-16,39-51 0 15,49-61 0-15,32 7 0 16,27-15 0-16,38-6 0 0,0-1 0 15,0-3 0-15,-12 0 0 16,12 0 0-16,33 6 0 16,7 9 0-16,-40 22 0 15,3 22 0-15,3 29 0 16,-6 53 0-16,12-7 0 16,-12-7 0-16,0 36 0 15,-25 63 0-15,-17-5 0 16,-7-1 0-16,-8-7 0 15,17 1 0-15,-5 1 0 16,-1 2 0-16,-5 4 0 16,-6-5 0-16,-4-1 0 15,-3-6 0-15,0-10 0 0,3-7 0 16,-3-10 0-16,-2-12 0 16,8-36 0-16,13 0 0 15,48 6 0-15,-3-4 0 16,-13 18 0-16,17-20 0 15,38 0 0-15,-17 0 0 16,-25-6 0-16,0-2 0 16,0 2 0-16,3-2 0 15,8 4 0-15,2-1 0 16,2 0 0-16,-9-2 0 16,15-5 0-16,7-11 0 15,-20-7 0-15,-2 20 0 0,10 0 0 16,-4 5 0-16,-4-9 0 15,2-6 0-15,-7 17 0 16,-3 3 0-16,0 0 0 16,3 0 0-16,6 3 0 15,15 4 0-15,13-1 0 16,6-5 0-16,-16-1 0 16,-9 0 0-16,-11 0 0 15,-4-7 0-15,2-1 0 16,-2 0 0-16,3 4 0 15,0 4 0-15,-3 0 0 16,-3 0 0-16,4 7 0 16,-4-1 0-16,3 2 0 15,0 0 0-15,-3-4 0 16,3-2 0-16,-3-2 0 0,3 0 0 16,0-5 0-16,-2-7 0 15,6-2 0-15,0-8 0 16,-1 13 0-16,-3-2 0 15,3 0 0-15,-6 3 0 16,0 3 0-16,0 1 0 16,0 4 0-16,0 0 0 15,-3 0 0-15,-3 0 0 16,0 0 0-16,2-2 0 16,4-21 0-16,0 18 0 0,10-7 0 15,-7 0 0 1,3 7 0-16,-6-2 343 0,0 7-340 15,0 0 4-15,0 0 3 16,0 0-9-16,0 0 0 16,0 0 11-16,0 0 34 15,6-2 17-15,-6 2 12 16,0-1-20-16,0-2 16 16,0 2-25-16,0-4-1 15,0 0-11-15,0 2-4 16,0 3-10-16,0 0-4 15,-3 0-1-15,0 0 12 16,0 0-27-16,0 0 0 16,0 0 5-16,0 3-3 15,3-3-2-15,0 0 1 0,0 0 0 16,0 0 16-16,0 0 4 16,0 0 7-16,0 0 21 15,0 0-7-15,0 0 5 16,0 0 3-16,-3 0-21 15,3 0 4-15,0 0-32 16,0 0-1-16,0 0 0 16,0 0-66-16,0 14-137 15,0 16-281-15,0 23-6 16</inkml:trace>
  <inkml:trace contextRef="#ctx0" brushRef="#br1" timeOffset="-163505.84">21390 8160 132 0,'0'0'28'15,"0"0"0"-15,0 0 14 0,0 0 5 16,0 0 6 0,0 0 7-16,0 0 9 15,0 0-10-15,2-3-25 0,-2 3-19 16,0 0-15 0,0 0-15-16,0 0-70 0,0 19-96 15,0-2 39-15</inkml:trace>
  <inkml:trace contextRef="#ctx0" brushRef="#br1" timeOffset="-148386.56">23493 11740 72 0,'0'0'52'0,"0"0"3"15,0 0-14-15,0 0-1 16,0 0 23-16,0 0-18 16,0 0-13-16,0 0 0 15,-1-52-1-15,-1 52 8 16,1 0-23-16,1 0 1 15,0 0-5-15,-2 0-5 16,1 0 6-16,-1 0-1 16,1 0-4-16,1 0-1 0,0 0-7 15,0 0-1-15,0 10 1 16,7 2 6-16,7 3 2 16,2-3-4-16,-1 2-2 15,3-8 7-15,1-6-7 16,7 0 2-16,9-13 21 15,14-21 11-15,6-15-14 16,10-7-10-16,4-3-3 16,-1 2 11-16,-7 11-14 15,-9 13 8-15,-16 13 6 16,-11 10-19-16,-11 8-1 16,-5 2-25-16,-2 10-122 0,-7 9-170 15</inkml:trace>
  <inkml:trace contextRef="#ctx0" brushRef="#br1" timeOffset="-147404.89">24151 13880 230 0,'0'0'12'16,"0"0"29"-16,0 0 66 15,0 0-22-15,0 0-40 16,0 0-9-16,-25-55-7 16,25 52-5-16,0 3-4 15,-2-3 7-15,2 3-1 16,0 0-21-16,-1 0 0 16,1 0-2-16,-2 0-3 15,2 0-6-15,0 3-1 16,0 4 7-16,0 3 6 15,9-3-4-15,4 1-4 16,4-7 3-16,10-1-1 0,10-9 4 16,18-21-1-1,10-4-2-15,6-5-1 0,1 0-22 16,-7 6-162-16,-11 5-90 16</inkml:trace>
  <inkml:trace contextRef="#ctx0" brushRef="#br1" timeOffset="-135151.12">4078 16425 76 0,'0'0'10'16,"0"0"35"-16,0 0 55 0,0 0-5 15,0 0-47-15,0 0 33 16,0 0-17-16,0 0-25 16,-20-43-8-16,20 43 1 15,0 0-21-15,0-4 6 16,0 4-3-16,3-3-12 16,8 0 27-16,5-4-13 15,2 0 1-15,6-2-3 16,1 1-6-16,2 2 10 15,6-2-13-15,-5 6 4 16,2-1 2-16,-3 3-10 16,1 0-1-16,-5 0 1 15,2 0 0-15,-1 0 1 16,-2 0-1-16,5 0 2 0,-6 0 2 16,6-5-3-16,1 3 0 15,2-5 4-15,0 1-1 16,1 2 2-16,-4-1-7 15,-3 2 0-15,-6-1 2 16,-2 4-2-16,-1 0-1 16,-3 0 1-16,0-3 0 15,1 3 2-15,-1-3-2 16,6-1 0-16,3 1 5 16,6-1-5-16,3-2 0 15,3 2 2-15,-5 1-2 0,-6 1 1 16,-5-3-1-16,-7 5 6 15,-4-3-12-15,-6 3 7 16,0 0-1-16,0 0 2 16,0 0-2-16,0 0 0 15,0 0-2-15,0 0 2 16,0 0 2-16,0 0-1 16,0 0-1-16,0 0 0 15,0 0 0-15,0 0 0 16,0 0 0-16,0 0-1 15,0 0-3-15,0 0 4 16,0 0-3-16,0 0 2 16,0 0 1-16,0 0-20 0,0 0-37 15,0 0-11-15,0 14-51 16,0 9 4-16,0 4-120 16</inkml:trace>
  <inkml:trace contextRef="#ctx0" brushRef="#br1" timeOffset="-133952.54">4461 16375 138 0,'0'0'17'0,"0"0"38"15,0 0 1-15,0 0-46 0,0 0 6 16,0 0 12 0,103-29 3-16,-54 28 21 0,5 1-23 15,1 0-24 1,9 0 12-16,8 2-9 0,11 6 0 15,10-2 38-15,7 2-24 16,4-2-16-16,8 1-5 16,15-4 1-16,7-3 2 15,15 0-4-15,6-10 0 16,2-4 3-16,4 0-2 16,-3 3 0-16,0 2-1 15,5 1 0-15,2 4 5 0,1 1-5 16,0 1-1-16,-4-1 0 15,-5 1-2-15,-2-3 3 16,0 0 0-16,2-2 4 16,2 2-3-16,-2-2-1 15,-5-3 0-15,-10 3 2 16,-5 2 3-16,-7 5 0 16,-11-4-2-16,-1 3 6 15,6 1 0-15,4 0-3 16,6 0 2-16,2 0 5 15,-2 0 5-15,-1 0-2 16,-3 0-12-16,-5-3-4 16,0 0 12-16,-1 0-8 0,3 0-4 15,1-5 5-15,5-1 1 16,7 2-4-16,0-5-1 16,3 2 0-16,4 0 5 15,-4-1-3-15,6 3-3 16,0 6 1-16,-2-1 2 15,6 3-3-15,-11 0-4 16,-5 0 4-16,-4 0-2 16,-7 0 7-16,-3 0-5 15,-2 3 2-15,1-1-2 16,3 6 2-16,-1-4-2 16,2 1 0-16,0 3-2 15,1-4 2-15,0 6-1 16,-5-5 1-16,2 2 1 0,4 0 2 15,5-1-3-15,3-2 0 16,7 3-3-16,0-7 3 16,-4 3 0-16,-2-3-2 15,-4 0 4-15,-4 3-3 16,-5-3 1-16,0 0 0 16,1 0 0-16,5 0 0 15,4 0-4-15,0 0 2 16,-2 0 2-16,2 6-2 15,-10 1 1-15,-7-3 1 16,-8 2 2-16,-1-2-2 16,-5-1-1-16,-2 0 1 15,-6-3 2-15,-2 3-2 0,-5-3-5 16,-3 4 1-16,2 1 3 16,-5 4 1-16,-7 2-2 15,-1 3-2-15,-9-1 3 16,0 4-2-16,-10-3-9 15,-6 2-31-15,-13-4-35 16,-20-2-88-16,-9-6-46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26:07.0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738 10455 101 0,'0'0'21'15,"0"0"75"-15,0 0-27 16,0 0 9-16,0 0-10 0,0 0-9 15,0 0 21-15,0 0-22 16,3-38-1-16,-3 36 3 16,0 2-16-16,0 0 19 15,0 0-26-15,-9 0 8 16,-15 12-14-16,-10 14-28 16,-5 10-2-16,3 4-1 15,8-1 0-15,12-6-3 16,8-3 3-16,8-7-6 15,3-3 3-15,16-8-7 16,5-8 7-16,2-1-3 16,4-3-10-16,-2 0 14 15,-4-6-17-15,-11 0-12 0,-4 2 28 16,-9 4-6 0,0 0 5-16,0 4-25 15,-3 16-13-15,-18 14 24 0,-1 4 15 16,4-1 6-16,6-11 1 15,11-9-4-15,1-7-2 16,8-10-11-16,25 0-36 16,21-24 9-16,16-13-60 15,0-11-150-15</inkml:trace>
  <inkml:trace contextRef="#ctx0" brushRef="#br0" timeOffset="314.57">1060 10254 97 0,'0'0'269'0,"0"0"-245"15,0 0 81-15,0 0-60 16,0 0-37-16,0 0-8 16,-19 0 0-16,43 0 14 15,1 0 18-15,5 0 3 16,-2-3 8-16,-4 3-38 15,-6 0 8-15,0 0-4 16,-8 3-7-16,2 14-4 16,-6 9 4-16,-6 10 1 15,0 11 49-15,-13 9-10 0,-4 0-12 16,-2-6-22-16,5-5-1 16,6-11-14-16,8-12 7 15,0-11-117-15,22-11-66 16,11-14-97-16</inkml:trace>
  <inkml:trace contextRef="#ctx0" brushRef="#br0" timeOffset="621.54">1494 10146 337 0,'0'0'84'0,"0"0"51"15,0 0-43-15,0 0-38 16,0 0-7-16,0 0-10 15,-64 78-20-15,64-62-14 16,0-2 5-16,15-7-6 0,6 0-2 16,12-7 1-16,5 0 2 15,1-17 15-15,-3-2 1 16,-6-6-6-16,-11 0 35 16,-13 5 11-16,-6 0 47 15,-19-4-29-15,-17 5-41 16,-9 2-18-16,-4 9-18 15,9 8 3-15,5 2-7 16,10 31-14-16,12 12-68 16,13 8-110-16,0 8-58 0,3-8-177 15</inkml:trace>
  <inkml:trace contextRef="#ctx0" brushRef="#br0" timeOffset="1035.53">577 11338 549 0,'0'0'66'0,"0"0"163"15,0 0-98-15,0 0-26 16,0 0-47-16,0 0-23 15,3-37 4-15,85-16 7 0,43-19-15 16,23-11-2 0,25-7-14-16,19-5-6 0,11-1-2 15,-9 2-5-15,-18 4 10 16,-33 13-10-16,-43 18-2 16,-42 16 11-16,-28 21 2 15,-27 12 9-15,-9 10 22 16,0 0-3-16,0 0 1 15,0 0-42-15,0 0 2 16,0 0-4-16,0 0 2 16,0 0-8-16,0 0-39 15,0 0-17-15,0 0-1 16,0 0-36-16,0 10-52 0,-3 7-143 16,-3-5-80-16</inkml:trace>
  <inkml:trace contextRef="#ctx0" brushRef="#br0" timeOffset="5250.19">14708 11413 199 0,'0'0'4'0,"0"0"23"16,0 0 25-1,0 0-32-15,-10-83 10 0,10 74 46 16,0 3 12-16,0 6 13 16,0 0-21-16,0 0-1 15,0 0-48-15,0 0-6 16,0 6-13-16,0 17-5 15,0 11 8-15,0 2 19 16,10 0-18-16,3-6 12 16,7-7-24-16,2-3 3 0,10-10 24 15,8-10 12 1,11-3 14-16,11-24 5 0,13-12-25 16,3-8 6-16,-1-6-18 15,-5 4 5-15,-10 3 3 16,-13 12-22-16,-14 14 2 15,-11 7-13-15,-12 11-4 16,-5 2 3-16,-4 15-121 16,-3 19-108-16,-10 6-83 15,-17-4-240-15</inkml:trace>
  <inkml:trace contextRef="#ctx0" brushRef="#br0" timeOffset="6231.3">15351 13383 55 0,'0'0'5'16,"0"0"20"-16,0 0 20 15,0 0-39-15,0 0 5 16,0 0-3-16,0-8 37 16,0 8-2-16,0-3 12 15,0 3 21-15,0-3-14 16,0 3 13-16,0 0-11 16,0 0-43-16,0 6-18 15,0 15 4-15,7 5 14 16,1 4 23-16,0-3-28 15,2-5-6-15,2-5 0 0,1-4-10 16,4-7 15-16,3-6-11 16,18 0 11-16,14-20 40 15,13-20 1-15,17-12-20 16,9-4-18-16,2-4-11 16,-5 5 13-16,-10 14 13 15,-23 9-10-15,-13 13 3 16,-15 8-26-16,-11 5 0 15,-6 6-2-15,-2 0-49 16,-5 9-142-16,-3 8-91 16,-3-1-92-16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16:07.2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4118 1833 239 0,'0'0'16'0,"0"0"114"16,0 0-47-16,0 0-30 15,0 0-15-15,0 0 2 16,0 0 20-16,0-27 25 16,0 24 55-16,0 2-20 15,0 1-22-15,0-1-20 16,0 1-29-16,0-2-12 16,0 2-8-16,0 0-8 15,0 0-17-15,0 0-2 0,0 0-2 16,0 22-4-16,0 24 1 15,-6 26 3-15,0 23 18 16,0 9-12-16,3 5 1 16,-3 0 3-16,3-1-6 15,3-10 1-15,-3-12-1 16,3-15-3-16,0-21 4 16,0-14 3-16,0-14 2 15,0-10 5-15,0-7-15 16,0-2 5-16,0-3 2 15,0 0-4-15,0 0 5 16,0 0-5-16,0 0-2 16,0 0 8-16,0 0-7 0,0 0-2 15,0 0 2-15,0 0-1 16,0 0-2-16,0 0-53 16,3 0-58-16,9 0-113 15,3 0-298-15</inkml:trace>
  <inkml:trace contextRef="#ctx0" brushRef="#br0" timeOffset="750.18">4944 2109 120 0,'0'0'68'0,"0"0"68"16,0 0-30-16,0 0-7 16,0 0-19-16,0 0-17 15,0-20 29-15,0 13 19 16,0 1-44-16,0-2 21 16,0 3-5-16,0 2-26 15,0 2 4-15,0 1-12 0,0 0-10 16,0 0-14-16,0 0-9 15,0 4-14-15,-3 27-2 16,-7 17 0-16,-2 20 8 16,-3 7-5-16,0 3 5 15,0-2-6-15,2-7-1 16,5-12 4-16,2-12-4 16,-1-14-1-16,7-12 1 15,0-8 6-15,0-8-3 16,0-2-3-16,0-1 0 15,0 0 8-15,18 0-6 16,10 0 7-16,11 0 9 16,4-4-11-16,-1-2-5 15,4 1-3-15,-7-1 1 0,-5 5-5 16,-7-1-35-16,-6 2-65 16,-6 0-113-16,-9 2-261 15,-3 0-137-15</inkml:trace>
  <inkml:trace contextRef="#ctx0" brushRef="#br0" timeOffset="1086.08">5471 2514 10 0,'0'0'655'0,"0"0"-653"15,0 0 214-15,0 0-71 16,0 0-56-16,0 0-2 16,0-4-20-16,0 4-29 15,0 0-4-15,0 20-25 16,0 17-1-16,0 10 48 16,-6 12-15-16,-3-3-21 15,3-3-4-15,-3-5-2 16,0-4 3-16,6-10-17 15,-3-5 4-15,3-8-2 0,-1-7-2 16,4-6 0 0,0-3-7-16,0-5-78 15,0 0-41-15,16-1-140 0,5-24-320 16</inkml:trace>
  <inkml:trace contextRef="#ctx0" brushRef="#br0" timeOffset="1424.33">5917 2433 966 0,'0'0'82'16,"0"0"80"-16,0 0-13 15,0 0-78-15,0 0-20 0,0 0-26 16,0 0 3-16,-11-7-10 15,20 7-14-15,24 0 2 16,19 0-5-16,17 0 17 16,4 0 4-16,3-6-20 15,-7-3-1-15,-5 2 6 16,-15 0-5-16,-19 4-1 16,-15 1 0-16,-15-1 0 15,0 3 5-15,0 0-6 16,0 0-6-16,0 0-46 15,0 0-49-15,-3 0-106 16,-6 0-283-16,3 0-278 16</inkml:trace>
  <inkml:trace contextRef="#ctx0" brushRef="#br0" timeOffset="1971.42">7059 2171 114 0,'0'0'398'0,"0"0"-231"15,0 0 131-15,0 0-121 16,0 0-70-16,0 0-25 16,-19-36-2-16,16 36-25 15,3 0-7-15,-3 0-15 16,0 0-16-16,0 7-17 15,-4 17-1-15,2 17-1 16,-4 16 2-16,3 11 10 16,-4-1-6-16,1-4 5 0,3-5-3 15,-2-9-5-15,4-6-1 16,1-12 0-16,0-9 4 16,3-10-4-16,0-5-1 15,0-3-2-15,0-4 3 16,0 0-2-16,0 0-1 15,0 0-1-15,0 0 4 16,13 0-20-16,4 0-9 16,13 0 2-16,4 0-52 15,9 0-19-15,2 0-43 16,4 0-181-16,-7 0-75 16</inkml:trace>
  <inkml:trace contextRef="#ctx0" brushRef="#br0" timeOffset="2375.88">7398 2568 703 0,'0'0'52'0,"0"0"215"15,0 0-132-15,0 0-81 16,0 0-8-16,0 0-11 15,15-13 7-15,6 3-18 16,4-1-10-16,2 3-11 0,1 4-3 16,-5 2 1-1,-1 2-1-15,-4 0-4 0,-9 10-1 16,0 8-10-16,-6 7 0 16,-3 9 3-16,-3 5 5 15,-19 2 7-15,-4-2-5 16,-4-3 5-16,8-7 5 15,1-7-3-15,9-10 12 16,6-4 7-16,6-5-8 16,0-3-10-16,3 0-3 15,24 0 0-15,10-1-2 16,8-11 2-16,4 2-5 16,2-1-31-16,0 5-64 0,-8-4-47 15,-12 1-388-15</inkml:trace>
  <inkml:trace contextRef="#ctx0" brushRef="#br0" timeOffset="2954.28">8354 1898 482 0,'0'0'163'0,"0"0"66"16,0 0-22-16,0 0-102 15,0 0-52-15,0 0-28 16,0-4-7-16,0 8-17 16,0 25 8-16,0 17-8 15,0 20 90-15,0 11-38 16,0 11-14-16,-9 4 1 16,0 4-9-16,-1 4-6 15,1-5-5-15,-2-8-10 16,4-9 6-16,-2-21-12 15,6-9-1-15,-3-10-3 16,3-9-3-16,3-3-10 0,0-6-69 16,0-5-77-1,3-12-130-15,9-3-419 0</inkml:trace>
  <inkml:trace contextRef="#ctx0" brushRef="#br0" timeOffset="3352.08">9531 2331 558 0,'0'0'107'0,"0"0"131"15,0 0-67-15,0 0-49 16,0 0-51-16,0 0-21 16,0 0 5-16,0 0-32 15,3 0-12-15,17 3 3 16,21 6-2-16,19-3 26 15,17-3-25-15,1-3-10 0,1 0-2 16,-12 0-1 0,-11 0-5-16,-12-6-46 0,-14 5-29 15,-14 0-31-15,-13 0-143 16,-3 1-155-16,-22 0-31 16</inkml:trace>
  <inkml:trace contextRef="#ctx0" brushRef="#br0" timeOffset="3564.93">9537 2551 41 0,'0'0'820'15,"0"0"-766"-15,0 0 107 16,0 0-41-16,0 0-66 16,0 0-31-16,73 42 80 15,-6-33-37-15,5-6-32 0,5-3-7 16,-8 0-24-16,-5-8 0 15,-12-4-6-15,-10 0-26 16,-12 4-82-16,-8 2-79 16,-14-2-401-16</inkml:trace>
  <inkml:trace contextRef="#ctx0" brushRef="#br0" timeOffset="4147.92">12665 1931 342 0,'0'0'118'16,"0"0"109"-16,0 0-20 15,0 0-58-15,0 0-27 16,0 0-27-16,0-33 3 16,0 33-43-16,0 0-12 15,0 0-5-15,0 8-32 16,0 28-2-16,0 27-2 15,-3 24 18-15,-6 22 36 0,-5 7-24 16,-2 5 4 0,-3 0-14-16,2-10-15 0,-2-14 0 15,5-18-7-15,4-23 0 16,7-13-1-16,0-13 2 16,3-16-2-16,0-5-25 15,0-4-69-15,0-5-44 16,10-5-109-16,10-28-371 15</inkml:trace>
  <inkml:trace contextRef="#ctx0" brushRef="#br0" timeOffset="7115.92">14295 2326 332 0,'0'0'52'0,"0"0"132"16,0 0-79-16,0 0-3 16,30-77 41-16,-30 58-42 15,-13-10-19-15,-13 0-28 16,-1 3-16-16,-1 6-6 16,4 10 9-16,2 9-5 15,-5 1-20-15,3 16-14 16,-6 22-4-16,8 20 2 15,4 23 0-15,9 17 1 16,0 14 3-16,6 1-1 16,-1-9-3-16,1-19 0 0,3-20-5 15,-8-11-27-15,-3-15-43 16,-3-8-34-16,-9-9-121 16,-5-15-27-16,-9-7-35 15</inkml:trace>
  <inkml:trace contextRef="#ctx0" brushRef="#br0" timeOffset="7304.42">13703 2674 446 0,'0'0'137'0,"0"0"20"16,0 0-4-16,121-81-61 16,-48 61-22-16,4 3-16 15,4 3-7-15,-2 3-14 0,-15 2-27 16,-5 0-2-16,-12 1-4 15,-11 4-14-15,-15 1-82 16,-15 3-175-16,-6 0-192 16</inkml:trace>
  <inkml:trace contextRef="#ctx0" brushRef="#br0" timeOffset="7711.01">14783 2187 347 0,'0'0'154'0,"0"0"38"16,0 0-8-16,0 0-81 16,0 0-74-16,0 0 18 0,-72 109 12 15,40-42 0 1,-1 11 1-16,-3 9-26 0,3-1-10 15,11-11-24-15,13-14 2 16,9-15-5-16,13-15 3 16,23-14-16-16,25-17-94 15,7-14-145-15,7-32-286 16</inkml:trace>
  <inkml:trace contextRef="#ctx0" brushRef="#br0" timeOffset="8143.66">14871 2409 263 0,'0'0'311'16,"0"0"-130"-16,0 0 71 0,0 0-122 15,0 0-106-15,0 0-24 16,58 0-10-16,-13 0 1 16,-5 0 3-16,-9 0-14 15,-11 0-13-15,-10 8 0 16,-10 8 4-16,0 4 5 15,-10 6 21-15,-13 4-4 16,1 0 7-16,-4-4 0 16,9-3 0-16,8-10 2 15,3-7-4-15,6-6 0 16,0 0-10-16,26-19 8 16,12-10 4-16,7-15 5 15,4-2 2-15,-10-2-2 0,-2 3 0 16,-13 5 5-16,-9 15 4 15,-6 10 37-15,-9 10 22 16,0 5-17-16,-3 11-56 16,-14 21-3-16,-5 16 3 15,1 9 5-15,9 7-2 16,5 1 6-16,7-4-9 16,0-13-2-16,13-12 1 15,8-16-32-15,8-15-58 16,3-5-141-16,1-24-126 15</inkml:trace>
  <inkml:trace contextRef="#ctx0" brushRef="#br0" timeOffset="8377.28">15403 2193 85 0,'0'0'496'0,"0"0"-273"16,0 0 26-16,0 0-114 15,0 0-83-15,0 0-27 16,-7-2-6-16,7 30 2 15,20 14 23-15,15 4 18 16,10 3-14-16,8 9-22 16,6 7-9-16,-13 3-14 15,-18-1 5-15,-25-4-10 16,-13-5 2-16,-38-2-7 16,-16-1-30-16,-12-3-55 0,-9-6-62 15,1-17-295 1</inkml:trace>
  <inkml:trace contextRef="#ctx0" brushRef="#br0" timeOffset="12292.04">16133 2592 26 0,'0'0'55'15,"0"0"24"-15,0 0 46 16,0 0-36-16,0 0 18 16,0 0-12-16,0 0 7 15,7-5 13-15,-7 5 17 16,0 0-19-16,0 0-21 16,0 0-25-16,0 0-10 15,1 0-32-15,2 0-11 16,3 0-2-16,14 0-10 0,16 0 10 15,12 0 9-15,13 0-1 16,-2-3-3-16,-7 0-9 16,-7 1 2-16,-12-1 5 15,-10 3-13-15,-13-3 6 16,-4 1-1-16,-6 2-5 16,0 0 1-16,0 0-3 15,0 0-1-15,0 0-5 16,0 0-29-16,0 0-61 15,3 5-130-15,3 3-260 16,5-7-12-16</inkml:trace>
  <inkml:trace contextRef="#ctx0" brushRef="#br0" timeOffset="12696">17029 2252 636 0,'0'0'61'16,"0"0"227"-16,0 0-121 16,0 0-51-16,0 0-54 15,0 0-22-15,-8-35-37 0,8 35 1 16,-1 7-4-16,-4 25-1 15,0 13 1-15,-4 17 17 16,-9-2-6-16,0 5 6 16,-4 6-7-16,-4-6-3 15,7-4-4-15,-1-13 4 16,10-19-6-16,10-12-1 16,0-12 0-16,0-5 1 15,0 0 2-15,4 0 0 16,28-2 9-16,10-4 1 15,1-4-4-15,-2-1-9 16,-9 5-17-16,-5 1-44 0,-4 5-81 16,-7 0-178-16,-6 0-230 15</inkml:trace>
  <inkml:trace contextRef="#ctx0" brushRef="#br0" timeOffset="13115.9">17462 2763 706 0,'0'0'88'0,"0"0"84"16,0 0 1-16,0 0-92 15,0 0-45-15,0 0 10 16,0-25-17-16,10 16-2 0,8-2-2 15,10-5-12-15,7 2-11 16,1 6-2-16,-5 3 0 16,-4 5 0-16,-5 0-12 15,-4 12 7-15,-9 8-2 16,-6 8 7-16,-3 3-7 16,-3 2 8-16,-23 7-1 15,-6 1 2-15,-4-4 0 16,1-4 4-16,8-10 14 15,13-12-6-15,6-3 15 0,8-8-18 16,0 0-4 0,0 0 0-16,18 0-7 0,18-4 2 15,17-9-4-15,18 0-9 16,11-1-68-16,-5 4-51 16,1-9-191-16,-14-11-304 15</inkml:trace>
  <inkml:trace contextRef="#ctx0" brushRef="#br0" timeOffset="13424.33">18310 2443 703 0,'0'0'412'16,"0"0"-311"-1,0 0 38-15,0 0-35 0,0 0-59 16,0 0-1-16,-10 0-7 16,28 0-12-16,26 0 1 15,21-2-18-15,15-4 2 16,1 1-9-16,-2-2-1 16,-15 0 3-16,-9 0-3 15,-15 1-14-15,-14 3-29 16,-13 2-14-16,-6 1-4 15,-7 0-69-15,0-2-78 16,-4-3-144-16,-15-3-256 0</inkml:trace>
  <inkml:trace contextRef="#ctx0" brushRef="#br0" timeOffset="13755.31">18546 2201 589 0,'0'0'64'16,"0"0"196"-16,0 0-71 15,0 0-80-15,0 0-45 16,0 0-7-16,0-12-8 16,0 12-7-16,0 0-4 15,0 0-9-15,0 0-15 16,0 0 2-16,0 0-16 0,0 24-4 15,0 17 4-15,6 10 2 16,-1 7 4 0,-2 5-6-16,-3 1 0 0,0 0 13 15,-3-4-13-15,-10-11 0 16,4-5-1-16,1-8 1 16,-1-8-13-16,6-3-96 15,3-16-112-15,6-9-450 16</inkml:trace>
  <inkml:trace contextRef="#ctx0" brushRef="#br0" timeOffset="15635.81">18612 2321 92 0,'0'0'103'16,"0"0"-13"-16,0 0 6 15,0 0-1-15,0 0-43 16,0 0-25-16,0-21-10 16,0 21-10-16,0 0-7 15,0 0 0-15,0 0 0 16,0 0 4-16,0 0-4 15,0 0 0-15,0 0 0 16,0 0 0-16,0 0-2 16,0 0 1-16,0 0 1 15,0 0 1-15,0 0-1 16,0 0 0-16,0 0 1 0,0 0 6 16,3 0-4-16,-3 0 6 15,0-4-2 1,3-1 3-16,-3 2 7 0,0 0-2 15,0-2 9 1,-9 1-18-16,-15 4 1 0,-9 0-4 16,-4 0-3-16,-5 18 11 15,2 12-4-15,5 9-4 16,12 9 12-16,10 5-2 16,12 6 5-16,1-11 12 15,30-7-26-15,9-15 15 16,14-13-2-16,5-10 16 15,7-3-4-15,-7-16 4 0,-10-8-9 16,-8-6-8 0,-18-5 5-16,-10 0 1 0,-12-4 12 15,-2-1-15-15,-27-3 3 16,-13 9-18-16,-4 8 5 16,-3 15-2-16,-2 11-6 15,-1 20-1-15,13 16-2 16,12 10-1-16,22 2 1 15,5-2-6-15,29-4 8 16,13-11-6-16,10-9 6 16,-1-13 0-16,-5-9 0 15,-10 0 1-15,-13-4-1 16,-8-12 4-16,-7-6 1 16,-8-5 11-16,-4-3-3 15,-21-2 7-15,-5 9-20 0,-2 9 0 16,-5 14 16-16,2 3-16 15,2 22 0-15,4 7-3 16,12 6-2-16,10-2 0 16,7-4 5-16,10-7-10 15,17-9 3-15,9-6-5 16,-4-9 4-16,3-1-15 16,-5-6 2-16,-4-8-25 15,-6-3-130-15,-2 0-56 16,-3 3-106-16</inkml:trace>
  <inkml:trace contextRef="#ctx0" brushRef="#br0" timeOffset="16041.89">19626 2567 601 0,'0'0'7'16,"0"0"109"-16,-85 0 35 15,75 0-87-15,7 0 4 16,-1 0-1-16,4 0-8 0,0 0 11 16,0 0-13-16,0 0-8 15,0 0-2-15,0 0-16 16,0 0 5-1,14 0-17-15,25 0 1 0,23 0 22 16,22-8-28-16,4-3-5 16,-11 0 7-16,-9 0-10 15,-25 3 5-15,-18 4-1 16,-14 3 2-16,-8 1 10 16,-3 0-18-16,0 0-3 15,0 0-2-15,0 0-28 16,-10 0-47-16,-4 2-17 15,-1 9-29-15,1 0-82 16,11-6-229-16</inkml:trace>
  <inkml:trace contextRef="#ctx0" brushRef="#br0" timeOffset="16371.26">20824 2063 853 0,'0'0'41'15,"0"0"210"-15,0 0-149 16,0 0-21-16,0 0-23 16,0 0-7-16,0-36-4 15,0 36-24-15,-11 0-7 0,-8 24-13 16,-11 19-2-16,-8 20 13 15,3 19-8-15,3 15-1 16,12 10 10-16,5 1-8 16,3-8-6-16,0-11-1 15,2-20 0-15,-3-14-1 16,4-17-45-16,1-12-70 16,-4-16-14-16,-12-10-146 15,-1-17-269-15</inkml:trace>
  <inkml:trace contextRef="#ctx0" brushRef="#br0" timeOffset="16530.18">20454 2481 653 0,'0'0'262'0,"0"0"-134"16,139-38-34-16,-51 26-34 16,6 0-41-16,0-1-13 15,-3-4-6-15,-7 3-17 16,-8-5-104-16,-15-3-300 15,-20-1-31-15</inkml:trace>
  <inkml:trace contextRef="#ctx0" brushRef="#br0" timeOffset="16736.24">21285 2167 368 0,'0'0'166'0,"0"0"81"16,0 0-3-16,0 0-114 0,0 0-46 15,0 0-37-15,-88 32-14 16,72 7-2-16,3 11-16 15,1 8 27-15,2 9-19 16,-4 1-13-16,7-2-10 16,2-16 0-16,5-17-14 15,0-19-52-15,18-14-43 16,11-4-39-16,1-29-188 16,1-15-69-16</inkml:trace>
  <inkml:trace contextRef="#ctx0" brushRef="#br0" timeOffset="17151.34">21265 2301 615 0,'0'0'171'0,"0"0"68"0,0 0-70 15,0 0-96-15,0 0-1 16,0 0-67-16,106-38-5 16,-70 35 0-16,-5 3-1 15,-7 0 1-15,-8 4-16 16,-10 13-15-16,-6 7 26 15,0 3-12-15,-6 4 16 16,-13 2-1-16,-2-3-4 16,5-6-3-16,2-7-5 15,10-9 2-15,2-5 4 16,2-3-30-16,3 0 16 16,21-11-2-16,9-17 8 15,7-7 6-15,0-9 4 0,-4-6 6 16,-4 1 9-16,-14 10-9 15,-7 13 8-15,-6 15 22 16,-5 10 33-16,0 1-11 16,0 0-52-16,-5 14 2 15,-11 13-5-15,3 8 6 16,2 2 1-16,5-2-3 16,6 2-1-16,2 7 0 15,23 4-3-15,10-8-4 16,4-13-98-16,-3-25-276 15,-6-9-13-15</inkml:trace>
  <inkml:trace contextRef="#ctx0" brushRef="#br0" timeOffset="17402">21868 2056 473 0,'0'0'69'16,"0"0"213"-16,0 0-19 15,0 0-156-15,0 0-58 16,0 0-23-16,0-16-5 15,8 39-4-15,11 12 25 16,6 10 3-16,6 6-30 16,2 2-8-16,-6 5 2 15,-9 0-9-15,-18 5 0 16,-14 1 0-16,-24 5 0 16,-19-5-1-16,-4-5-18 0,-3-11-42 15,4-9-9-15,5-14-126 16,13-20-232-16,23-5-153 15</inkml:trace>
  <inkml:trace contextRef="#ctx0" brushRef="#br0" timeOffset="17686.25">22411 2404 1032 0,'0'0'51'0,"0"0"76"0,0 0 19 16,0 0-103-16,0 0-11 15,0 0-6-15,67 16 6 16,-7-10 11-16,8-6-26 16,-5 0-14-16,-10 0 8 15,-12 0-11-15,-18 0 0 16,-12 0 0-16,-10 0-1 15,-1 0-43-15,0 0-51 16,-1 0-72-16,-17 4-151 16,2 0-210-16</inkml:trace>
  <inkml:trace contextRef="#ctx0" brushRef="#br0" timeOffset="19137.59">22637 2230 199 0,'0'0'64'15,"0"0"106"-15,0 0 3 16,0 0-33-16,0 0 32 16,0 0-34-16,0-9-23 15,0 9-24-15,0 0-36 16,0 0-18-16,0 0-19 15,0 11-18-15,-3 26-8 16,-8 20 8-16,-9 16 19 16,-2 4 5-16,-5-6-10 0,-2-8 3 15,7-15-3-15,6-12-13 16,2-7 0-16,7-9-1 16,4-4-7-16,3-6-11 15,0-5-116-15,17-5-203 16,15-17-258-16</inkml:trace>
  <inkml:trace contextRef="#ctx0" brushRef="#br0" timeOffset="19582.18">23325 2129 288 0,'0'0'398'0,"0"0"-177"16,0 0 3-16,0 0-89 15,0 0-73-15,0 0-8 16,-1-10-26-16,-1 10-18 16,2 0 6-16,-4 2-16 15,-4 28-10-15,-5 12 10 16,-4 17 20-16,-5 5 4 15,-3-3-15-15,0 3-1 16,0-4 8-16,0-6-16 0,4-10 1 16,7-14 5-16,6-11-6 15,6-12 3-15,2-4-3 16,0-3 0-16,0 0 16 16,2 0-11-16,26 0 7 15,17-1 22-15,10-8-24 16,1-1-10-16,-11 2 0 15,-12 2-39-15,-12 2 8 16,-9 3-17-16,-7 1-27 16,-4 0-33-16,1 0-78 15,-2 0-191-15,0 1-29 16</inkml:trace>
  <inkml:trace contextRef="#ctx0" brushRef="#br0" timeOffset="20075.98">23665 2467 44 0,'0'0'137'15,"0"0"-17"-15,0 0 16 16,0 0-8-16,0 0-19 16,0 0-6-16,13-11-7 15,-13 11 12-15,0 0-24 16,0 0-13-16,0-1-1 15,0 1-22-15,0 0-14 16,0 0-2-16,0 0-16 16,0 0 0-16,0 0-6 15,0 0-8-15,0 0-4 16,0 21-5-16,0 16 7 16,-1 12 1-16,-11 9 7 0,-7-4 5 15,-1-5 3-15,1 0-12 16,-1-11 4-16,5-2-8 15,2-5 0-15,3-13 4 16,1-2-4-16,3-8-6 16,4-3-44-16,2-5-115 15,0-12-301-15</inkml:trace>
  <inkml:trace contextRef="#ctx0" brushRef="#br0" timeOffset="20797.37">24314 1888 189 0,'0'0'61'15,"0"0"121"-15,0 0 7 16,0 0-78-16,0 0 51 15,0 0-53-15,0-60-27 16,0 56 17-16,0 3-39 16,0 1-6-16,0 0-23 0,0 0-8 15,0 0 4-15,0 0-19 16,0 0-6-16,0 0-2 16,0 1-7-16,0 22 0 15,0 18 5-15,0 18 2 16,0 16 25-16,-9 12-16 15,-9 3 7-15,-3 9 7 16,-3 3-4-16,-3-1-3 16,4-7-8-16,-3-12-5 15,6-10 15-15,1-18-17 0,2-7 1 16,5-9-1 0,-6-5 0-16,6-6 0 0,3-10-1 15,3-4 0 1,5-6 0-16,1-4 0 0,0-3-46 15,0 0-50-15,-7 0-69 16,-6-5-271-16</inkml:trace>
  <inkml:trace contextRef="#ctx0" brushRef="#br0" timeOffset="22857.71">18310 2452 280 0,'0'0'0'0,"0"0"6"16,0 0 8-16,0 74 35 15,0-46-4-15,0-1-4 16,0-9 17-16,0-5 14 15,0-6-29-15,9-5 7 16,8 0 0-16,6-2 2 16,10 0 9-16,8-6-32 15,8-12-14-15,-1-3 1 16,1-5-9-16,-7 0 2 16,-16 1-4-16,-6-1 4 0,-16 2 39 15,-4-4-12-15,-7 4-6 16,-23 5-13-16,-8 8-17 15,-5 11-3-15,-3 6-4 16,-3 30 7-16,5 11 13 16,12 5-6-16,8-1-5 15,15-11 0-15,9-7-2 16,9-12-1-16,21-5-2 16,3-10 6-16,8-6-4 15,9-6 5-15,-2-17-4 16,-6-8 7-16,-4-4-1 15,-11-5 2-15,-15-1-4 16,-12-4-2-16,0 3 9 16,-24 4-11-16,-16 10-3 0,-8 12 3 15,-15 16-19-15,-8 14-47 16,-16 37-85-16,-7 16-32 16,2 4-176-16</inkml:trace>
  <inkml:trace contextRef="#ctx0" brushRef="#br0" timeOffset="28979.86">23583 3059 105 0,'0'0'14'0,"0"0"37"16,0 0 39-16,0 0-57 15,0 0-24-15,0 0-9 16,0 0-19-16,-9-2-100 16</inkml:trace>
  <inkml:trace contextRef="#ctx0" brushRef="#br0" timeOffset="30412.51">17544 3348 13 0,'0'0'22'0,"0"0"-4"15,0 0-9-15,0 0 3 16,0 0 9-16,0 0-5 16,0 0 9-16,0 0 1 0,0 0-12 15,0 0-6-15,0 0-6 16,0 0-1-16,0 0-1 16,0 0-11-16,0 0 10 15,0 0 0-15,0 0-5 16,0 0-9-16,0 0-7 15,3 0 7-15,0 0-10 16</inkml:trace>
  <inkml:trace contextRef="#ctx0" brushRef="#br0" timeOffset="34805.8">10196 4668 306 0,'0'0'25'16,"0"0"170"-16,0 0-56 15,0 0-19-15,-80 0 30 16,80 0-63-16,0 0-35 16,0 0 5-16,0 0-10 15,16 0-13-15,17 0 14 16,12-9-15-16,16-5-12 16,9 2 0-16,3 2-15 15,3 3-4-15,-6 4-2 16,-10 3-24-16,-20 0-38 15,-13 5-77-15,-11 10-85 0,-12 6-28 16,-4 4 1-16,-17-1 41 16</inkml:trace>
  <inkml:trace contextRef="#ctx0" brushRef="#br0" timeOffset="35032.41">10241 4884 91 0,'0'0'148'16,"0"0"47"-16,0 0 46 15,0 0-70-15,0 0 1 16,0 0-85-16,-45 0-21 16,45 0-16-16,11 0-31 15,20 0 3-15,15 0 13 16,20 0-17-16,14 0-1 16,11 0-9-16,3-10-7 0,-10 3-2 15,-14 1-66-15,-19 6-2 16,-17 0-104-16,-19 9-203 15,-15 5-134-15</inkml:trace>
  <inkml:trace contextRef="#ctx0" brushRef="#br0" timeOffset="35825.57">12723 4183 149 0,'0'0'24'0,"0"0"85"16,0 0-35-16,0 0 24 15,0 0-18-15,0 0-29 16,-9-32 34-16,9 30-5 16,0 2 35-16,-3 0-18 15,3 0-32-15,-3 0-12 16,3 0-50-16,0 7-3 15,0 20-7-15,0 20 7 16,0 24 17-16,0 19 7 16,0 11 5-16,0 18 29 15,-3 2-29-15,-1-5-22 16,1-7 31-16,-4-16-19 16,1-18-13-16,2-13 20 0,1-16-14 15,3-15 14-15,0-9-26 16,0-8 2-16,0-6-3 15,0-5 1-15,0-3-2 16,0 0-20-16,0 0-68 16,17-4-67-16,11-15-128 15,2-15-267-15</inkml:trace>
  <inkml:trace contextRef="#ctx0" brushRef="#br0" timeOffset="38106.28">14192 4518 20 0,'0'0'43'15,"0"0"23"-15,0 0 27 16,0 0 16-16,0 0 15 15,0 0 0-15,0 0-15 16,19-43 13-16,-19 39-11 16,0 0-2-16,0 0-23 15,-1 2-28-15,-8-1-16 16,0 1-27-16,-4 2 7 16,-1 0-8-16,1 3-14 15,-2 22 4-15,-6 19 4 0,2 24-8 16,4 24 9-16,0 9-4 15,3 2 3-15,3-6-8 16,-5-15 3-16,7-15-1 16,2-14-2-16,4-14-9 15,1-12-21-15,0-13-95 16,0-8-58-16,0-6-112 16,-3-17 33-16</inkml:trace>
  <inkml:trace contextRef="#ctx0" brushRef="#br0" timeOffset="38256.18">13945 4925 16 0,'0'0'301'16,"0"0"-91"-16,0 0 24 16,0 0-70-16,0 0-98 15,49-75-50-15,12 44-11 16,11 0-5-16,8 2 0 16,5 5-5-16,-3 2-221 15,-14 0-85-15,-17-1-64 16</inkml:trace>
  <inkml:trace contextRef="#ctx0" brushRef="#br0" timeOffset="38459.72">14578 4517 371 0,'0'0'251'16,"0"0"2"-16,0 0-29 0,0 0-99 16,0 0-66-1,0 0-29-15,-51 12-21 0,40 29-1 16,-4 21-4-16,-9 21 5 15,-1 6-6-15,1-2 7 16,9-11-10-16,12-18-17 16,3-13-60-16,18-17-83 15,18-22-145-15,7-6-159 16</inkml:trace>
  <inkml:trace contextRef="#ctx0" brushRef="#br0" timeOffset="38886">14695 4729 267 0,'0'0'305'16,"0"0"-143"-16,0 0 34 0,0 0-98 16,0 0-42-16,0 0-44 15,-58-14-12-15,86 6-48 16,11 3-10-16,10-4 50 16,-3 4-5-16,-10 3-25 15,-10 2 18-15,-10 0 1 16,-7 0 1-16,-9 7-17 15,0 12 13-15,-3 4 22 16,-15 5 7-16,-3 1-1 16,2-8-3-16,5-7 0 15,9-8-3-15,5-6-5 16,3 0 4-16,26-14-27 16,7-14 28-16,9-11 12 15,1-5-10-15,-7-1 12 16,-10 0-11-16,-3 3-2 0,-14 7 26 15,-5 11 14-15,-6 13 44 16,-1 6 10-16,0 5-20 16,-8 17-75-16,-7 21-10 15,-3 19 10-15,3 12 28 16,9 4-28-16,3 2-3 16,3-7 2-16,24-10-56 15,22-14-32-15,17-18-164 0,4-24-155 16</inkml:trace>
  <inkml:trace contextRef="#ctx0" brushRef="#br0" timeOffset="39117.74">15435 4526 679 0,'0'0'217'0,"0"0"55"16,0 0-174-16,0 0-65 15,0 0-19-15,0 0-11 16,4 46 17-16,12-5-3 15,10 5-2-15,-4 10-4 16,-2 0-5-16,-10 3-1 16,-10-2-10-16,0-2 12 15,-30 1-16-15,-8-3 9 16,-11-3-4-16,-3-8-49 0,0-11-62 16,7-15-130-16,13-16-274 15</inkml:trace>
  <inkml:trace contextRef="#ctx0" brushRef="#br0" timeOffset="39315.8">15994 4848 997 0,'0'0'176'15,"0"0"-63"-15,0 0-8 16,0 0-52-16,0 0-26 0,0 0-10 15,118-20-17 1,-47 20-21-16,19 0-95 0,7 0-116 16,5 0-103-16</inkml:trace>
  <inkml:trace contextRef="#ctx0" brushRef="#br0" timeOffset="39649.53">17007 4456 950 0,'0'0'235'15,"0"0"-46"-15,0 0-42 16,0 0-71-16,0 0-32 16,0 0-27-16,-6-14-14 15,3 14-3-15,-3 19-4 0,-5 23-4 16,-2 22 8-16,-6 15 7 15,-6 4-7-15,2-7 0 16,5-11 12-16,6-21-17 16,9-11 5-16,0-14-1 15,3-11-4-15,0-6 3 16,0-2-4-16,19 0-26 16,19 0-30-16,11-9 16 15,9-2-66-15,5 2-25 16,8 4-63-16,8 3-99 15,2-5-419-15</inkml:trace>
  <inkml:trace contextRef="#ctx0" brushRef="#br0" timeOffset="39979.91">17362 4831 761 0,'0'0'165'0,"0"0"93"15,0 0-95-15,0 0-105 16,0 0 0-16,0 0-44 16,32-17-12-16,1 17 9 15,5 0-11-15,-5 0-3 16,-10 10-8-16,-4 7-20 0,-6 2 0 16,-10 5 7-16,-3 3 5 15,0 4 19-15,-16 5 1 16,-10-1 1-16,-4 0 1 15,2-8-1-15,1-7 5 16,12-11-2-16,5-2-4 16,10-7 4-16,0 0-5 15,19 0-15-15,23 0-72 16,29 0 23-16,31 0-165 16,12 0-169-16</inkml:trace>
  <inkml:trace contextRef="#ctx0" brushRef="#br0" timeOffset="40425.18">18530 4782 433 0,'0'0'184'16,"0"0"38"-16,0 0-53 15,0 0-13-15,0 0-53 0,0 0-11 16,-47-16-20 0,46 16-11-16,1 0 24 0,0 0-19 15,0 0-20 1,0 0-14-16,18 0-4 0,29-3-3 15,21-1-8-15,17-1-16 16,1-3 8-16,-4 1-6 16,-7-2 0-16,-10-1 0 15,-13-2-2-15,-13 4 7 16,-13 3-8-16,-16 1 0 16,-7 4 6-16,-3 0-6 15,0 0-1-15,0 0-9 0,0 0-47 16,0 0-34-1,0 0-50-15,0 19-49 0,0 3-110 16,0-5-256-16</inkml:trace>
  <inkml:trace contextRef="#ctx0" brushRef="#br0" timeOffset="40980.57">17807 4244 14 0,'0'0'445'0,"0"0"-223"16,0 0 69-16,0 0-117 15,0 0-52-15,0 0-64 16,-8-17-32-16,8 28-1 15,13 33-19-15,14 29 6 16,0 33 40-16,-3 25-29 16,-13 9-21-16,-11 9-2 15,-16-2-4-15,-37-10-15 16,-28-8-81-16,-32-14-60 16,-27-24-291-16</inkml:trace>
  <inkml:trace contextRef="#ctx0" brushRef="#br0" timeOffset="41585.46">13900 4204 173 0,'0'0'150'15,"0"0"79"-15,0 0-20 16,0 0 14-16,0 0-73 16,0 0-40-16,-14 12-45 15,-8 10-1-15,-14 22-43 16,-19 34-1-16,-6 28 10 15,2 27-1-15,10 14-4 16,20 2-19-16,22 1 0 0,17-16-12 16,58-10-21-16,46-21-99 15,48-37-157-15,38-44-446 16</inkml:trace>
  <inkml:trace contextRef="#ctx0" brushRef="#br0" timeOffset="43228.17">20226 4267 4 0,'0'0'38'16,"0"0"-27"-16,0 0 5 15,0 0-16-15,0 0 0 16,0 0 0-16,17-10 0 16,-14 8 4-16,0 0-3 15,-1 1 12-15,-1 1 11 16,-1-2-1-16,0 2 11 16,0 0-4-16,2-1-5 15,-2-1 8-15,1-1 0 16,1 0-3-16,-2-4 9 0,0 0 18 15,0 1 7-15,0 1-7 16,0 1 17-16,0 2 2 16,0 2-25-16,0 0 3 15,0 0 18-15,0 0-30 16,-2 0-18-16,1 0 7 16,-2 0-17-16,-6 0 6 15,-7 3-16-15,-10 13 20 16,-5 8-1-16,-3 9-21 15,-2 16 12-15,1 14 15 16,2 17 4-16,4 18 0 16,8 11-23-16,12 2-5 15,9-3-10-15,12-12-30 0,34-21-124 16,17-25-163 0,13-34-171-16</inkml:trace>
  <inkml:trace contextRef="#ctx0" brushRef="#br0" timeOffset="43647.78">20739 4486 101 0,'0'0'90'0,"0"0"85"16,0 0-75-16,14-94 57 15,-14 68 6-15,0 5 14 16,-1 6-25-16,-8 8-12 15,2 5-57-15,-3 2-21 16,-9 1-36-16,-7 26-26 16,-10 19 20-16,-2 18-17 15,5 15 7-15,4 13 0 16,2 0-8-16,1 0-3 0,4-10 1 16,6-14-18-16,-2-12-21 15,6-17-84-15,3-11-84 16,-5-20-174-16,2-8-96 15</inkml:trace>
  <inkml:trace contextRef="#ctx0" brushRef="#br0" timeOffset="43979.67">20401 4700 538 0,'0'0'111'16,"0"0"180"-16,0 0-137 15,85-76-141-15,-20 59 14 16,9 3-27-16,11-2-6 0,2-1-106 15,-8-2-91 1,-15-2 10-16,-15 1 69 0,-16-2 48 16,-11-5 76-1,-5 0 3-15,-13 1 93 0,-1 5 14 16,-3 7 75-16,0 6-42 16,-1 2-20-16,-5 3-30 15,0 3-20-15,-9 0-14 16,-3 18-48-16,-5 18 3 15,0 10 7-15,0 14-4 16,5 8 18-16,1 9-33 16,4-3-2-16,9-8-6 15,4-16-27-15,1-17-63 16,24-16-60-16,18-17-103 16,2-9-89-16</inkml:trace>
  <inkml:trace contextRef="#ctx0" brushRef="#br0" timeOffset="44419.34">21268 4478 508 0,'0'0'174'0,"0"0"62"15,0 0-89-15,0 0-79 16,0 0-52-16,0 0-16 16,3-12-28-16,27 12 22 15,7 0 6-15,7 0 12 16,-12 0-8-16,-8 0-4 15,-11 0 0-15,-7 0-1 0,-6 0-2 16,0 9-24 0,-6 8 18-16,-16 9 9 0,-3 1 8 15,-3-2 10-15,2-2-17 16,13-5 2-16,7-8-2 16,6-6-2-16,0-4-14 15,16 0-6-15,20-8 21 16,9-13 12-16,0-5-11 15,-9-6 17-15,-6 0-18 16,-8-3 3-16,-9 7 8 16,-9 7 7-16,-4 8 9 15,0 9 30-15,0 4-28 16,0 0-29-16,-9 15-2 16,-9 14-2-16,-2 10 4 0,5 8 1 15,4 5-1-15,11 6-28 16,17-1-84-16,15-13 47 15,10-15-299-15,1-24 40 16,-1-5 37-16</inkml:trace>
  <inkml:trace contextRef="#ctx0" brushRef="#br0" timeOffset="44645.95">21848 4520 232 0,'0'0'168'16,"2"-95"56"-16,-2 70 62 15,0 16-46-15,0 9-101 16,0 0-79-16,0 0-5 0,0 9-55 15,0 16 1-15,0 13 16 16,4 10 6-16,10 8 5 16,7 12-17-16,-9 4-6 15,-4-1 9-15,-8-8-14 16,-8-15-12-16,-27-7 11 16,-7-9-33-16,-4-8-21 15,4-10-45-15,10-14-103 16,8-8-154-16,19-25-210 15</inkml:trace>
  <inkml:trace contextRef="#ctx0" brushRef="#br0" timeOffset="44849.99">22215 4705 845 0,'0'0'130'0,"0"0"55"16,0 0-47-16,0 0-83 15,0 0 21-15,0 0-31 16,87-14-23-16,-36 5-22 16,4 6-6-16,0 3-18 15,3 0-84-15,-1 0-64 16,-9 0-233-16,-9-1-376 16</inkml:trace>
  <inkml:trace contextRef="#ctx0" brushRef="#br0" timeOffset="45185.88">22870 4373 467 0,'0'0'454'0,"0"0"-168"16,0 0-101-16,0 0-58 16,0 0-42-16,0 0-46 15,-13-16-14-15,13 22-25 16,0 17-8-16,7 11 8 15,1 10 9-15,-4 3-1 16,-4 7-8-16,-7 6 0 16,-15-6 2-16,-1-1-2 15,-3-14 0-15,9-15 6 16,6-9-5-16,4-6 0 16,7-7-1-16,0-2 0 15,0 0 2-15,0 0-2 0,18 0-27 16,12 0-20-16,16-10 2 15,6 3-51-15,7 3-37 16,9 4-74-16,3 0-129 16,7 0-355-16</inkml:trace>
  <inkml:trace contextRef="#ctx0" brushRef="#br0" timeOffset="45567.4">23350 4749 216 0,'0'0'146'0,"0"0"45"15,0 0-28-15,0 0-31 16,0 0-12-16,0 0 6 16,29-71-17-16,-29 71-12 15,0 0-27-15,0 0-24 0,0 0-18 16,0 5-26 0,0 19 10-16,0 11-11 0,0 10 28 15,0-1 2-15,-5-3-23 16,-4 0-3-16,-1-9-5 15,1-4-2-15,-2-5 1 16,3-4-64-16,3-6-63 16,5-12-101-16,9-1-278 15</inkml:trace>
  <inkml:trace contextRef="#ctx0" brushRef="#br0" timeOffset="46145.94">23780 4272 100 0,'0'0'136'16,"0"0"7"-16,0 0 19 15,0 0-21-15,0 0 45 16,0 0-8-16,-24-48-19 0,24 45-51 15,0 3-30-15,0 0-27 16,0 8-36-16,23 27-15 16,3 20 26-16,6 15 5 15,-10 16-17-15,-10 6-14 16,-10 0 0-16,-2-5-1 16,-23-12-7-16,-20-12-36 15,-14-5-13-15,-5-8-48 16,-7-13-86-16,11-21-260 15</inkml:trace>
  <inkml:trace contextRef="#ctx0" brushRef="#br0" timeOffset="46699.91">24488 3975 216 0,'0'0'67'0,"0"0"95"0,0 0-13 16,0 0-46-16,0 0 22 16,0 0-6-16,6-54-14 15,-6 50-1-15,0 1-4 16,0 1-45-16,0 2 1 16,0 0-12-16,0 0-26 15,0 0-11-15,0 30-7 16,0 24 0-16,-6 21 4 15,-11 22 13-15,-10 3 0 16,-3 3 25-16,-7 6-15 16,-2-2-5-16,0-6-11 15,3-6 4-15,3-14 6 16,5-9-14-16,0-8-4 16,0-4-1-16,3-8 1 15,5-7-1-15,2-9-2 0,9-13 0 16,3-9-1-16,6-6 1 15,0-5-4-15,0-3-10 16,0 0-28-16,0 0-15 16,0 0-50-16,0-17-98 15,1-8-604-15</inkml:trace>
  <inkml:trace contextRef="#ctx0" brushRef="#br0" timeOffset="49235.42">11097 6947 242 0,'0'0'145'16,"0"0"-54"-16,0 0 84 16,0 0-41-16,0 0 10 15,0 0-40-15,81-52-22 16,-78 49-1-16,-3 3-29 16,0 0 3-16,0 0-8 0,0 0-12 15,0 0 10-15,-3 0-18 16,-24 3-18-16,-15 11 15 15,-19 10-23-15,-8 5 5 16,5 4-6-16,3 0 2 16,8 0 1-16,15-5-3 15,8-4-1-15,8-8 1 16,7-5 3-16,12-5-3 16,3-6-4-16,0 0 4 15,0 3 0-15,3 2 0 16,21 4 0-16,8 3 24 15,10 1-10-15,4 1 3 16,6 2-4-16,4 2-10 0,2 0 5 16,-7 0-8-16,-5-2-4 15,-7-2-33-15,-13-5-54 16,-6 1-91-16,-14-7-221 16,-6-2-163-16</inkml:trace>
  <inkml:trace contextRef="#ctx0" brushRef="#br0" timeOffset="52203.71">10756 7469 9 0,'0'0'20'16,"0"0"-4"-16,0 0-10 16,0 0 0-16,0 0 10 15,0 0 6-15,-33-25-4 16,24 22 1-16,-2 1-6 15,1 0 22-15,4 1 5 16,3-2-13-16,0 1 24 16,0 2 6-16,0 0 2 15,3-2 15-15,0 2 4 16,0 0-5-16,0 0 0 16,0 0 25-16,0 0 19 0,0 0-23 15,-3 0-3-15,3 0-12 16,-4 0-18-16,4 0 2 15,0 0-13-15,0 0 2 16,0 0-4-16,0 0-15 16,-3 0-6-16,3 0-5 15,0 4-15-15,19 16 4 16,17 8 6-16,16 5 32 16,12 1 3-16,8-6-17 15,-1-2-14-15,-5-5 5 16,-11-6-22-16,-10-5 11 15,-15-4-15-15,-11 0 0 0,-7-4 2 16,-9 0-2-16,-2-1-55 16,7-1-97-16,1 0-78 15,3-4-631-15</inkml:trace>
  <inkml:trace contextRef="#ctx0" brushRef="#br0" timeOffset="53799.96">13305 6573 461 0,'0'0'113'0,"0"0"88"16,0 0 27-16,0 0-115 15,0 0-32-15,0 0-21 0,0 0-12 16,-16-5-17-16,13 15-11 16,-1 23-14-16,-3 26 1 15,1 30 43-15,-6 24-12 16,-3 19-8-16,0 4 9 16,-1-2-19-16,0-14 0 15,5-22-6-15,5-20-10 16,3-23-4-16,3-15-6 15,9-16-18-15,21-20-78 16,13-7-133-16,8-38-383 16</inkml:trace>
  <inkml:trace contextRef="#ctx0" brushRef="#br0" timeOffset="54099.75">14029 7008 675 0,'0'0'350'16,"0"0"-284"-16,0 0 113 15,32-91-92-15,-32 73-42 16,0 7 7-16,0 1 2 16,-6 7-18-16,-10 3-2 15,-4 0-21-15,-5 14 3 16,-8 25-11-16,-3 25-4 0,-4 22 16 15,6 15-9-15,1 12 4 16,3-2-1-16,5-6-9 16,6-10-4-16,8-19-4 15,8-20-88-15,3-22-34 16,0-22-88-16,0-12-305 16</inkml:trace>
  <inkml:trace contextRef="#ctx0" brushRef="#br0" timeOffset="54266.2">13694 7342 682 0,'0'0'281'0,"0"0"-106"15,0 0-18-15,0 0-134 16,134-97-10-16,-53 65-7 16,4 1-6-16,6 2-7 0,3-1-67 15,-3 5-115-15,-13-1-89 16,-13 1-276-16</inkml:trace>
  <inkml:trace contextRef="#ctx0" brushRef="#br0" timeOffset="54448.68">14477 6947 344 0,'0'0'255'0,"0"0"15"15,0 0-71-15,0 0-54 16,0 0-55-16,0 0-50 16,-84 53-15-16,71 1 30 15,-3 14-27-15,-3 3 9 0,2 1-16 16,-4-5-21-1,6-5-2-15,9-15-4 0,6-10-88 16,0-25-28-16,15-12-111 16,24-12-164-16,10-27-258 15</inkml:trace>
  <inkml:trace contextRef="#ctx0" brushRef="#br0" timeOffset="54853.75">14538 7153 724 0,'0'0'177'0,"0"0"61"15,0 0-145-15,0 0-22 16,0 0-25-16,0 0-41 16,-37-7-2-16,58 7-3 15,9 0 0-15,1 10-3 16,-1-6 2-16,-3 6-25 0,-8-1-20 16,-12 7 8-16,-5 2-6 15,-2 4 31-15,-5 1-1 16,-12 4 2-16,-3-7 4 15,4-1-6-15,4-8-3 16,9-7-15-16,3-4 8 16,0 0 18-16,9-15-9 15,13-17 15-15,8-7 6 16,3-4-6-16,-7 7 28 16,-4 6 25-16,-6 9 3 15,-10 11 3-15,-3 7-5 16,-3 3-11-16,0 0-20 0,0 19-21 15,-9 12-1-15,0 8 10 16,-4 0-7-16,5-3 1 16,8-2-5-16,0 3-9 15,24-8-85-15,18-13 30 16,10-16-439-16,-4-10-216 16</inkml:trace>
  <inkml:trace contextRef="#ctx0" brushRef="#br0" timeOffset="55089.89">15039 6897 508 0,'0'0'545'0,"0"0"-427"16,0 0 57-16,0 0-83 16,0 0-59-16,0 0-15 15,32 24-18-15,5 11 26 16,2 6 3-16,-8 9-23 0,-4 3-3 15,-18 6-2-15,-9 0 2 16,-18-5-4-16,-19 2 1 16,-11-1-18-16,-7-5-34 15,-2-2-64-15,3-17-170 16,14-16-798-16</inkml:trace>
  <inkml:trace contextRef="#ctx0" brushRef="#br0" timeOffset="55286.92">15451 7265 1229 0,'0'0'71'0,"0"0"-31"16,0 0 80-16,0 0-74 15,0 0-26-15,143-7-6 16,-65 3-14-16,-2-1-57 15,-8-6-87-15,-7 1-377 16</inkml:trace>
  <inkml:trace contextRef="#ctx0" brushRef="#br0" timeOffset="55596.75">16422 6924 670 0,'0'0'600'16,"0"0"-541"-16,0 0 107 16,0 0-71-16,0 0-63 15,0 0-23-15,-9-12-9 16,9 42 0-16,-3 22 7 16,-10 18-7-16,-4 12 11 15,-2-1-10-15,-4-13-1 16,8-14 0-16,7-14 0 15,5-15 1-15,3-12-1 0,0-9-7 16,0-4 7-16,22 0-7 16,12-11 7-16,12-6-39 15,5-3-77-15,0-2-34 16,2 3-298-16</inkml:trace>
  <inkml:trace contextRef="#ctx0" brushRef="#br0" timeOffset="55930.13">16810 7275 1165 0,'0'0'31'0,"0"0"70"0,0 0-23 15,0 0-71 1,0 0-2-16,116-7 4 0,-64 4-9 15,-7 3-4-15,-11 0 3 16,-12 2 0-16,-9 9-9 16,-13 10-3-16,0 4 4 15,-14 5 9-15,-14 10 0 16,-12-1 1-16,-4 1 1 16,4-5-1-16,3-7 0 15,16-11 4-15,5-7-2 16,16-3-4-16,0-7 1 15,35 0-7-15,24-5 5 0,8-15-99 16,12-3-201-16,9-2-281 16</inkml:trace>
  <inkml:trace contextRef="#ctx0" brushRef="#br0" timeOffset="56658.06">17757 6481 450 0,'0'0'126'15,"0"0"69"-15,0 0 0 16,0 0-106-16,0 0-46 15,0 0-10-15,-9 39-20 16,9 9 65-16,0 20-3 16,0 12 2-16,0 16-2 15,0 11-32-15,0 2-10 16,-10 3-4-16,-6-6-10 16,-1-13 13-16,2-12-32 15,-5-14 0-15,5-12-2 16,4-8-3-16,8-12-99 15,3-14-89-15,9-21-407 0</inkml:trace>
  <inkml:trace contextRef="#ctx0" brushRef="#br0" timeOffset="57228.08">18713 7045 223 0,'0'0'60'16,"0"0"177"-16,0 0-112 15,0 0-5-15,0 0 37 16,0 0-29-16,-42-14-7 16,42 14-31-16,0 0-14 15,0 0-6-15,0-3-13 16,0 3-19-16,21 0 1 15,24 0-21-15,21 6 3 16,13 2 5-16,4 0-26 16,-4-4-2-16,-1-1-36 15,-13-3-49-15,-14 0-58 0,-20 0-69 16,-20 0-162 0,-11-10-61-16</inkml:trace>
  <inkml:trace contextRef="#ctx0" brushRef="#br0" timeOffset="57453.68">19035 6859 656 0,'0'0'216'0,"0"0"15"16,0 0-38-16,0 0-75 16,0 0-43-16,0 0-27 15,-25-20-20-15,23 20-20 0,1 26-8 16,-1 20-4-1,-2 27 4-15,-5 15 8 0,-1 8-8 16,-3 3-2-16,7-8-16 16,6-10-123-16,3-23-172 15,26-28-602-15</inkml:trace>
  <inkml:trace contextRef="#ctx0" brushRef="#br0" timeOffset="58000.13">20337 6503 363 0,'0'0'113'15,"0"0"48"-15,0 0 22 16,0 0-33-16,0 0-54 16,0 0 9-16,-31-11-26 15,28 11-12-15,1 0-26 16,-1 8 8-16,-5 24-27 15,-3 24-17-15,-2 29 58 16,-7 19-14-16,0 21-11 16,-6 13-2-16,-4 0-14 15,2-1-8-15,-6-19-14 16,10-18-1-16,6-18-13 16,10-18-70-16,7-22-38 0,1-19-61 15,3-23-344-15</inkml:trace>
  <inkml:trace contextRef="#ctx0" brushRef="#br0" timeOffset="58719.94">20795 7011 216 0,'0'0'129'15,"0"0"-22"-15,0 0 79 16,0 0-86-16,0 0 28 15,0 0 7-15,-20 2-32 16,16-2-11-16,3 1-3 0,1-1-24 16,0 0-9-16,0 7 1 15,28 0-20-15,20-1 43 16,18 0-9-16,10-6-27 16,0 0-10-16,-5 0-20 15,-9-9-4-15,-13-1-2 16,-17 2-3-16,-9-1 1 15,-10 5-6-15,-4 1 0 16,-1 1-3-16,-8 2-8 16,0 0-53-16,0 0-32 15,3 0-20-15,0 0-56 16,7 0-227-16,5 0-185 16</inkml:trace>
  <inkml:trace contextRef="#ctx0" brushRef="#br0" timeOffset="59013.54">21921 6667 710 0,'0'0'108'16,"0"0"138"-16,0 0-48 16,0 0-102-16,0 0 21 15,0 0-44-15,2-36-16 16,-2 36-7-16,0 0-25 15,-5 1-12-15,-2 20-1 0,-6 20-8 16,-2 19-4-16,-9 24 14 16,-5 16-13-16,1 12 6 15,0 1-7-15,0-4 3 16,-1-17-9-16,10-15-41 16,2-21-70-16,7-21-26 15,2-21-94-15,0-14-225 16,1-17-96-16</inkml:trace>
  <inkml:trace contextRef="#ctx0" brushRef="#br0" timeOffset="59345.01">21642 7117 701 0,'0'0'199'0,"0"0"52"0,0 0-206 16,111-79-30-16,-40 61-14 15,13 0-2-15,7-3 0 16,4-2-72-16,-4 1 3 15,-9-5-172-15,-16 1 132 16,-21-5 15-16,-15 0 95 16,-13-4 35-16,-11 6 44 15,-6 5 71-15,0 11-13 16,0 6 5-16,-7 7-55 16,-12 10-33-16,-4 21-23 15,-3 12-7-15,0 9 3 16,2 10 4-16,2 5 8 15,5 5-24-15,6-5-14 16,8-7-1-16,3-18-13 0,0-16-73 16,16-18-34-16,14-8-96 15,10-24-44-15,5-17-108 16,-1-18 52-16</inkml:trace>
  <inkml:trace contextRef="#ctx0" brushRef="#br0" timeOffset="59742.06">22502 6934 131 0,'0'0'161'16,"0"0"134"-16,0 0-81 15,0 0-54-15,0 0-26 16,0 0-65-16,-80-42-3 16,80 42-34-16,0 0-23 15,9 0-9-15,20 0-6 16,5 0 6-16,4 0 0 16,-6 3-14-16,-3 1-9 0,-10 4 1 15,-5 2 3-15,-9 1 14 16,-5 6-17-16,0 2 22 15,-5 1 0-15,-9-1 0 16,1-4-2-16,4-2 2 16,3-7 0-16,6-6 4 15,0 0-4-15,1 0-17 16,20-14 17-16,9-14 1 16,6-5 4-16,-7-7 9 15,-2 1-12-15,-7 2 6 16,-5 9 9-16,-11 10 12 15,-2 9 13-15,-2 9-14 0,0 2-28 16,-14 22 0-16,-5 8 0 16,0 11 5-16,5 3-5 15,14 7 0-15,7-4-12 16,29-3-13-16,15-17-108 16,3-21-122-16,2-8-166 15</inkml:trace>
  <inkml:trace contextRef="#ctx0" brushRef="#br0" timeOffset="59966.11">23001 6686 686 0,'0'0'82'0,"0"0"301"16,0 0-268-16,0 0-49 0,0 0-13 16,0 0-35-16,8-9 0 15,25 34 11-15,9 6 4 16,-3 10-9-16,-3 2-23 15,-10 1-1-15,-16 4 0 16,-10 4-4-16,-20 5 3 16,-29 2-23-16,-10-7-44 15,-4-2-32-15,8-16-132 16,18-18-264-16</inkml:trace>
  <inkml:trace contextRef="#ctx0" brushRef="#br0" timeOffset="60497.42">23574 6906 419 0,'0'0'318'16,"0"0"-177"-16,0 0 134 15,0 0-158-15,0 0-38 16,0 0-12-16,-16 0-19 15,16 0-22-15,0 0 9 0,16 0-18 16,17 8 3-16,12 2 47 16,10-6-34-16,0 1-20 15,-6-4-13-15,-4-1-9 16,-9 0-5-16,-11 0-80 16,-1 0-44-16,-4 0-96 15,-6-9-410-15</inkml:trace>
  <inkml:trace contextRef="#ctx0" brushRef="#br0" timeOffset="61293.82">24393 6673 618 0,'0'0'23'0,"0"0"0"16,0 0 42-16,0 0-38 15,0 0 9-15,0 0 26 16,13-27 22-16,-13 27-3 16,0 0 16-16,0 0-22 15,0 0-25-15,0 0-17 16,0 0-13-16,0 0 14 0,0 0-11 15,0 0-11 1,0 0 16-16,0 0 1 0,0 0-1 16,0 0-6-1,0 0-12-15,0 0 11 0,0-1-14 16,0 1-1-16,0 0 7 16,0-2-11-16,0 2 1 15,2-2-3-15,-1 2 0 16,1 0-7-16,-2 0 7 15,1 0-6-15,-1 0 4 16,0 0-3-16,0 0-10 16,0 0 5-16,0 0-12 15,0 0 5-15,0 0-16 16,0 0 9-16,0 0 11 16,0 0 0-16,0 0 12 0,0 0 1 15,0 0 0-15,0 0 5 16,0 0-5-16,0 0 3 15,0 0-2-15,0 0 0 16,0 0 2-16,0 0 2 16,0 0 6-16,0 0 16 15,0 0-3-15,0 0 7 16,0 0 3-16,0 0-11 16,0 0-4-16,0 0-12 15,-1 0-6-15,-7 21-2 16,-8 13-11-16,-2 13 12 15,-3 12 7-15,2-3-5 0,4-2 5 16,4 1-5-16,3-8-1 16,2-7 9-16,6-10-10 15,0-11 0-15,0-9 3 16,0-3-3-16,1-7 3 16,8 2 0-16,9-2-1 15,6 0 12-15,4-7-14 16,-3-2-5-16,-4 2-33 15,2-2-87-15,-3 3-92 16,0-4-423-16</inkml:trace>
  <inkml:trace contextRef="#ctx0" brushRef="#br0" timeOffset="61600.37">24712 7003 686 0,'0'0'38'0,"0"0"241"15,0 0-116-15,0 0-72 16,0 0 6-16,0 0-9 16,8-41-19-16,-8 41-5 15,0 0-22-15,0 0-20 16,0 3-19-16,0 23-3 0,0 7 0 15,0 15 7-15,0 3-4 16,-3-4 0-16,-8-2-3 16,0-6-6-16,3-8-13 15,2-3-71-15,4-9-56 16,2-16-93-16,8-3-476 16</inkml:trace>
  <inkml:trace contextRef="#ctx0" brushRef="#br0" timeOffset="61865.51">25221 6422 1129 0,'0'0'41'15,"0"0"79"-15,0 0 3 16,0 0-89-16,0 0-14 15,0 0 49-15,92 114-3 16,-53-52-40-16,0 10 1 16,-2 12-6-16,-10 11-19 15,-21 4-2-15,-12 4-1 16,-51 2-47-16,-31-3-76 16,-30-2-107-16,-19-12-366 15</inkml:trace>
  <inkml:trace contextRef="#ctx0" brushRef="#br0" timeOffset="62556.49">21817 6417 34 0,'0'0'153'16,"0"0"-99"-16,0 0 191 15,0 0-108-15,0 0-5 16,0 0 53-16,-12 15-87 16,11-14 2-16,-4 3-28 15,-10 8-26-15,-12 10-24 0,-11 19-12 16,-9 18 33 0,-5 20-18-16,1 13-5 0,4 12 6 15,8 14-17-15,18-1 2 16,21 1-11-16,11-2-10 15,44-11 6-15,33-15-109 16,32-24-192-16,33-32-485 16</inkml:trace>
  <inkml:trace contextRef="#ctx0" brushRef="#br0" timeOffset="63064.49">25789 6099 87 0,'0'0'144'0,"0"0"32"16,0 0-1-16,21-77-26 15,-21 72 52-15,0 5-55 16,0 0-51-16,0 4-40 16,0 28-33-16,5 22-15 15,2 35 83-15,-4 26-22 16,-3 23 4-16,-2 14-28 0,-26 6-18 15,-14 8-11 1,-7-3-15-16,-6-5-29 0,0-21-157 16,1-31-467-16</inkml:trace>
  <inkml:trace contextRef="#ctx0" brushRef="#br0" timeOffset="64012.01">11230 9247 97 0,'0'0'483'0,"0"0"-452"15,0 0 155-15,0 0-24 16,0 0-78-16,0 0 6 15,0 0-34-15,-52 14-3 0,52-14-13 16,0 2-11-16,3 1 6 16,25 7-22-16,18 0 39 15,14-3-8-15,7-7-42 16,5 0 3-16,-8-3-5 16,-12-5-40-16,-16 2-45 15,-19 6-63-15,-17 0-244 16,-17 7-59-16</inkml:trace>
  <inkml:trace contextRef="#ctx0" brushRef="#br0" timeOffset="64147.87">11139 9472 220 0,'0'0'196'0,"0"0"38"0,0 0-42 16,0 0-28-16,0 0-100 16,0 0-31-16,120 14 3 15,-29-14-36-15,5 0-5 16,6 0-192-16,5 0-394 15</inkml:trace>
  <inkml:trace contextRef="#ctx0" brushRef="#br0" timeOffset="64568.99">13233 9151 264 0,'0'0'263'0,"0"0"-93"16,0 0 102-16,0 0-88 0,0 0-52 15,0 0-33 1,-12-55-34-16,8 56-33 0,1 26-19 16,-3 23-12-16,-4 30 54 15,-10 29 5-15,-10 12-24 16,-11 12-14-16,-5-4-16 15,8-7-6-15,5-10-9 16,21-25-68-16,12-25-69 16,9-32-133-16,27-30-278 15</inkml:trace>
  <inkml:trace contextRef="#ctx0" brushRef="#br0" timeOffset="64845.73">13700 9475 881 0,'0'0'193'0,"0"0"-35"15,0 0 11-15,0 0-71 16,0 0-38-16,0 0-15 16,15-37 1-16,-22 37-28 15,-10 18-4-15,-13 15-6 16,-4 22-5-16,-2 11 6 15,0 14-6-15,0 6-1 16,7-1 5-16,3-2-7 16,7-13-6-16,4-15-77 15,6-15-64-15,6-23-52 0,-6-17-151 16,3-3-84-16</inkml:trace>
  <inkml:trace contextRef="#ctx0" brushRef="#br0" timeOffset="64989.61">13318 9806 559 0,'0'0'213'16,"0"0"114"-16,0 0-209 16,78-77-76-16,-10 57-6 15,13-2-21-15,16 3-15 16,4 2-11-16,0 3-57 16,-11 3-260-16,-18-1-174 15</inkml:trace>
  <inkml:trace contextRef="#ctx0" brushRef="#br0" timeOffset="65181.62">14075 9494 599 0,'0'0'275'0,"0"0"2"16,0 0-159-16,0 0-43 15,0 0-52-15,0 0-21 16,-43 73 30-16,30-23 9 16,4 3 23-16,-4 6-23 15,4 1-35-15,1-2-6 16,5-3-3-16,3-13-33 15,4-18-42-15,25-22-104 16,13-2-15-16,16-22-283 16,8-15 167-16</inkml:trace>
  <inkml:trace contextRef="#ctx0" brushRef="#br0" timeOffset="65595.72">14322 9648 570 0,'0'0'195'15,"0"0"110"-15,0 0-125 16,0 0-80-16,-79-22-6 15,79 20-42-15,0-1-44 16,20-1-8-16,16-3-3 16,10 7 1-16,1 0-1 15,-8 0-8-15,-9 0 2 16,-11 11-6-16,-9 4-9 16,-7 2 10-16,-3 9-7 15,0-3 11-15,-6 1-18 16,-3-4-1-16,2-4 13 15,0-9-3-15,4-2-9 0,3-5 13 16,0 0 10-16,7-2 3 16,11-15-9-16,12-12 11 15,3-8 0-15,-2-9 0 16,-1 3-8-16,-10 4 4 16,-4 13 4-16,-6 9 28 15,-7 13 31-15,-3 4 14 16,0 0-30-16,0 14-42 15,-3 15 1-15,-7 7 12 16,4 8-10-16,6 1 1 16,0 5-5-16,19 3-5 15,17-13-21-15,10-10-102 0,8-24-78 16,1-6-271-16</inkml:trace>
  <inkml:trace contextRef="#ctx0" brushRef="#br0" timeOffset="65812.8">15017 9394 644 0,'0'0'343'16,"0"0"-80"-16,0 0-95 15,0 0-98-15,0 0-49 16,0 0 18-16,100 37 4 16,-48 1-7-16,-4 8-24 15,-5 6-10-15,-13 2-1 16,-21 4-1-16,-9-2-5 0,-32 2 1 15,-21 3-36-15,-14-4-35 16,-9-1-49-16,5-20-181 16,19-19-547-16</inkml:trace>
  <inkml:trace contextRef="#ctx0" brushRef="#br0" timeOffset="66014.34">15718 9774 1330 0,'0'0'124'0,"0"0"13"16,0 0-2-16,0 0-105 0,103-2-30 16,-27-5-14-16,-2-1-44 15,2-4-82-15,-5-4-76 16,-19-1-447-16</inkml:trace>
  <inkml:trace contextRef="#ctx0" brushRef="#br0" timeOffset="66519.17">17309 9472 509 0,'0'0'105'15,"0"0"163"-15,0 0-131 16,0 0 15-16,0 0-39 16,-26-75-24-16,26 70 20 15,-3 5-15-15,3 0-28 0,-3 0-23 16,0 0-31-16,-3 22-10 16,-9 20 0-16,0 20-2 15,-12 13 22-15,2 9-12 16,-7-1 11-16,6-11-15 15,0-10-1-15,10-15-3 16,4-18-2-16,7-9-1 16,4-10-2-16,1-7 3 15,0-3-1-15,15 0-2 16,19 0 3-16,14 0-4 16,12 0 0-16,2-9-89 15,0-2-42-15,-4 1-38 16,-9-2-209-16,-15-1-504 0</inkml:trace>
  <inkml:trace contextRef="#ctx0" brushRef="#br0" timeOffset="66861.59">17569 9890 929 0,'0'0'151'0,"0"0"56"16,0 0-95-16,0 0-91 15,0 0 21-15,0 0-32 16,85-52-8-16,-59 49-3 16,0 3 3-16,3 0-4 0,-1 0-1 15,-1 12-15 1,-8 5-2-16,-5 7-14 0,-11 2 14 16,-3 4 3-16,-13-1 6 15,-13 4 4-15,-9-2 6 16,-1-1 2-16,4-5 6 15,2-5-4-15,11-6 3 16,4-8 20-16,10-3-15 16,5-3-11-16,2 0 0 15,28 0-6-15,16-6 2 16,21-10-45-16,12-4-63 16,2-6-53-16,13-10-717 15</inkml:trace>
  <inkml:trace contextRef="#ctx0" brushRef="#br0" timeOffset="67109.75">18339 9367 812 0,'0'0'182'15,"0"0"29"-15,0 0-34 16,0 0-65-16,0 0-52 15,0 0-14-15,-21 5-4 16,21 34-36-16,9 25 22 16,-3 22-13-16,-6 16-14 15,-10 7-1-15,-26 7 0 0,-9-4-59 16,-12-3-74-16,6-13-63 16,13-20-635-16</inkml:trace>
  <inkml:trace contextRef="#ctx0" brushRef="#br0" timeOffset="67651.69">19014 9659 103 0,'0'0'53'0,"0"0"74"15,0 0 45-15,0 0-9 16,0 0-16-16,0 0 35 15,-32-13-32-15,32 13-25 16,0 0-43-16,0 0-4 16,0 0-14-16,0 0-28 15,3 0-1-15,37 0-26 16,18 5 23-16,23 0 2 16,13-2-22-16,7-3-12 0,-6 0-30 15,-8 0-90 1,-20 0-49-16,-22-8-259 15,-21-4-158-15</inkml:trace>
  <inkml:trace contextRef="#ctx0" brushRef="#br0" timeOffset="68001.72">19329 9336 400 0,'0'0'86'0,"0"0"140"15,0 0-11-15,0 0-49 16,0 0-14-16,0 0-39 15,0-26-23-15,0 26-26 16,0 0-25-16,0 23-27 16,0 22-5-16,6 30 8 15,-6 26 10-15,-5 21-12 16,-21 3-10-16,-9 1-3 16,7-10-45-16,6-17-87 15,10-26-171-15,12-34-475 0</inkml:trace>
  <inkml:trace contextRef="#ctx0" brushRef="#br0" timeOffset="68421.78">20600 9211 289 0,'0'0'133'15,"0"0"73"-15,-36-90 48 16,27 70-55-16,2 4-43 16,0 10-30-16,3 6-19 15,0 0-30-15,1 10-47 16,0 35-30-16,-2 25 2 16,-2 29 40-16,-2 16-33 15,-8 7 3-15,0 1-4 16,-1-1-8-16,-3-10-2 0,6-10-48 15,5-22-95-15,10-27-154 16,0-33-439 0</inkml:trace>
  <inkml:trace contextRef="#ctx0" brushRef="#br0" timeOffset="68799.95">21432 9356 724 0,'0'0'15'16,"0"0"139"-16,0 0-33 15,0 0-41-15,0-102 13 16,-4 69-44-16,-7 0-5 15,-1 9 34-15,0 5-9 16,1 9-13-16,0 6-1 16,-3 4-17-16,-6 23-11 15,-16 30-23-15,-4 30-4 16,2 16 20-16,6 10-8 16,6 0-2-16,3-4 2 15,3-2-12-15,1-16 0 0,0-8-5 16,0-17-55-16,1-16-29 15,2-13-50 1,0-23-117-16,2-10-248 0</inkml:trace>
  <inkml:trace contextRef="#ctx0" brushRef="#br0" timeOffset="68963.95">20967 9682 390 0,'0'0'346'0,"0"0"-97"16,0 0-18-16,59-78-164 15,-5 61-37-15,18 3-7 16,5 2-9-16,13 2-14 16,4 3-3-16,-2 0-38 15,-5 2-53-15,-13-5-257 16,-17-4-56-16</inkml:trace>
  <inkml:trace contextRef="#ctx0" brushRef="#br0" timeOffset="69150.2">21844 9392 395 0,'0'0'199'0,"0"0"113"15,0 0-98-15,0 0-84 16,0 0-51-16,0 0-25 16,-29 13-33-16,12 18-19 15,-6 15 37-15,2 16 3 16,2 8-16-16,5 9 2 16,1 4-13-16,6-7-15 15,0-17 0-15,7-12-44 0,0-19-51 16,30-24-66-16,12-5-91 15</inkml:trace>
  <inkml:trace contextRef="#ctx0" brushRef="#br0" timeOffset="69577.53">21893 9614 888 0,'0'0'70'0,"0"0"183"16,0 0-205-16,0 0-6 15,0 0-41-15,0 0 3 16,52-33-8-16,-17 33-6 16,-3 0-2-16,-6 0 2 15,-9 12-30-15,-8 9-24 0,-9 4 31 16,0 4-4-16,0 2-7 16,-16-4 1-16,0-7-21 15,-1-4 41-15,5-6 22 16,6-6 1-16,5-4 19 15,1 0 42-15,0 0 3 16,9-19 16-16,16-15-70 16,8-7 39-16,1 2-21 15,-2 3 0-15,-10 10 1 16,-8 12-5-16,-8 11 10 16,-6 3-2-16,0 0-15 15,-2 10-9-15,-12 17-8 16,-3 11 0-16,0 5 5 0,1 4-4 15,1-4-2-15,3-4 0 16,9-12-56-16,3-4-67 16,30-9-165-16,24-11-167 15,16-3-23-15</inkml:trace>
  <inkml:trace contextRef="#ctx0" brushRef="#br0" timeOffset="69840.16">22405 9649 961 0,'0'0'135'0,"0"0"103"16,0 0-178-16,0 0-23 15,0 0-7-15,0 0-18 16,-9-15 8-16,9 15-15 0,0-3-2 16,0 3-6-16,0 0 1 15,0 0-12-15,0 0-11 16,0 0-5-16,0 0 8 15,0 0-8-15,0 0-24 16,0 0-9-16,0 0-49 16,0-2 6-16,3-3-84 15,3-1-35-15,-2-5-63 16,1 1-23-16</inkml:trace>
  <inkml:trace contextRef="#ctx0" brushRef="#br0" timeOffset="70088.08">22400 9518 24 0,'0'0'169'0,"0"0"32"0,0 0-7 15,-16-90-65-15,16 71 60 16,0 12-2-16,0-1-44 16,0 3-33-16,0 5-19 15,0 0-38-15,0 0-27 16,0 0-19-16,0 10 1 16,9 19-4-16,6 12 19 15,4 13 12-15,-5 4-14 16,-6 4 5-16,-8 1-25 15,0-4 2-15,-28-6-6 16,-12-3 3-16,-8-7-18 16,-3-7-51-16,1-13-26 15,8-10-75-15,11-13-180 0,10-3-367 16</inkml:trace>
  <inkml:trace contextRef="#ctx0" brushRef="#br0" timeOffset="70274.81">22604 9726 1247 0,'0'0'92'16,"0"0"-18"-16,0 0 20 16,0 0-80-16,124 0-11 15,-71 0-3-15,10 2-15 0,6-1-86 16,3-1-115-16,1 0-634 15</inkml:trace>
  <inkml:trace contextRef="#ctx0" brushRef="#br0" timeOffset="70613.09">23467 9442 69 0,'0'0'1226'15,"0"0"-1191"-15,0 0 131 16,0 0-70-16,0 0-36 16,0 0-24-16,-15-11-31 0,15 22-4 15,-6 16 7 1,1 15-6-16,-1 11 12 0,-4 9 0 16,0 5-5-16,1 0-4 15,-1-12-5-15,4-6 4 16,4-21-2-16,0-13-2 15,2-11 1-15,0-1-1 16,0-3 1-16,0 0 1 16,20 0-2-16,14-7-7 15,19-8-8-15,13-2-79 16,4 3-36-16,2-3-42 16,-4 8-93-16,-9-5-541 0</inkml:trace>
  <inkml:trace contextRef="#ctx0" brushRef="#br0" timeOffset="70838.38">23945 9702 857 0,'0'0'176'0,"0"0"-29"16,0 0 16-16,0 0-84 15,0 0-26-15,0 0 2 16,-4 13-31-16,4 10-2 15,0 8 32-15,4 15-32 16,5 11-15-16,1 2-7 16,-3 4-1-16,-6-10-92 15,-1-11-56-15,-1-16-165 0,-2-16-451 16</inkml:trace>
  <inkml:trace contextRef="#ctx0" brushRef="#br0" timeOffset="71191.39">24599 9101 966 0,'0'0'61'16,"0"0"163"-16,0 0-161 15,0 0-22-15,34-73 15 16,-25 64-22-16,-3 1 9 16,-5 4-15-16,3 4-4 15,-4 0-17-15,0 0-7 16,0 5-8-16,0 31 0 16,0 25 8-16,0 21 18 15,-13 20 7-15,-4 7-9 16,-6 7 17-16,2 6-12 15,1 4-10-15,0 0-11 16,5-11-7-16,-3-7-76 16,-1-16-92-16,-5-19-279 15</inkml:trace>
  <inkml:trace contextRef="#ctx0" brushRef="#br1" timeOffset="78143.05">27892 1455 595 0,'0'0'9'0,"0"0"96"0,0 0 104 15,0 0-143-15,0 0-15 16,0 0-27-16,0 0-22 15,-55-44-2-15,91 44-1 16,25 0 1-16,22-11 11 16,5-9-8-16,-7 3 1 15,-24 3-4-15,-23 4 0 16,-22 8-10-16,-12 2-10 16,-28 0 1-16,-38 19 10 15,-24 14-5-15,-15 17 12 16,2 12-6-16,6 6 8 15,13 4 9-15,15 0-8 0,22-3 1 16,20-4 11-16,20-4-7 16,7 2-1-16,10 8 4 15,14 16 3-15,4 21 17 16,1 28-14-16,-3 21 28 16,-3 15-8-16,-8 7-10 15,-5-3 2-15,-7 2-9 16,-3 4 3-16,0-1 10 15,-12-3-12-15,-3-8 3 16,2-17 12-16,2-20-20 16,8-15 8-16,3-19-11 15,2-14-7-15,22-18 6 16,11-13-10-16,19-18-2 16,24-19-3-16,35-17-14 0,32-32-29 15,25-37-56-15,7-29-265 16,-15-23-318-16</inkml:trace>
  <inkml:trace contextRef="#ctx0" brushRef="#br1" timeOffset="78649.82">28742 1891 239 0,'0'0'66'15,"0"0"160"-15,0 0-101 16,0 0-16-16,0 0 56 15,-16-81-49-15,16 76-17 16,0 2-5-16,0 3-37 16,0 0-4-16,-1 4-40 15,-1 25-13-15,-4 20 0 16,-3 20 2-16,-6 15 7 16,2 2-5-16,-2-2-2 15,4-8-4-15,10-13-44 16,1-17-91-16,22-18-166 15,15-28-108-15</inkml:trace>
  <inkml:trace contextRef="#ctx0" brushRef="#br1" timeOffset="79025.92">29081 1973 599 0,'0'0'23'15,"0"0"115"-15,0 0-112 16,0 0-10-16,-102 10-6 16,76 17-8-16,2 9 5 15,8 2 25-15,10-1-13 16,6-6-8-16,0-4-10 16,20-10 4-16,6-5 0 15,3-12-3-15,4 0-2 0,0-10 10 16,0-12-8-16,-6-3 0 15,-8-5 5-15,-5 4-2 16,-8-4 13-16,-2 5-6 16,-4 4 19-16,0 9 5 15,0 8 4-15,0 4-11 16,0 4-29-16,0 23-15 16,0 7 13-16,0 10 0 15,0 1-12-15,0-1-28 16,12-3-151-16,2-12-59 0,3-12-181 15</inkml:trace>
  <inkml:trace contextRef="#ctx0" brushRef="#br1" timeOffset="79251.32">29401 2116 524 0,'0'0'87'0,"0"0"173"15,0 0-42-15,0 0-87 16,0 0-81-16,0 0-33 16,13-7 0-16,24-3-17 15,12 0-1-15,5 3 1 0,-5 1-9 16,5 2-21 0,1-3-60-16,-6 5-74 0,-7 1-3 15,-18-5-311-15</inkml:trace>
  <inkml:trace contextRef="#ctx0" brushRef="#br1" timeOffset="79490.89">29597 1951 613 0,'0'0'74'0,"0"0"236"16,0 0-195-16,0 0 13 15,0 0-65-15,0 0-35 0,-18-26-23 16,18 47-5-16,0 14-4 16,0 18 4-16,0 5 1 15,0 5 1-15,0 0-2 16,0-5-57-16,0-8-124 16,14-13-182-16,4-27-159 15</inkml:trace>
  <inkml:trace contextRef="#ctx0" brushRef="#br1" timeOffset="79889.97">30212 1855 878 0,'0'0'19'16,"0"0"172"-1,0 0-113-15,0 0-52 0,0 0-26 16,0 0 2-16,-24 75 4 15,24-32 6-15,0 1 18 16,0 2-17-16,0-5-7 16,0-10 8-16,0-6-10 15,0-14 1-15,0-5-5 16,0-4 5-16,0-2 0 16,0 0-1-16,3-2 5 15,12-13 39-15,7-4-24 16,8-1-20-16,4 8-4 0,0 7 0 15,-1 3-5 1,-1 2 3-16,-10 0-6 0,-8 2 7 16,-7 7-12-16,-7 2-4 15,0 1 9-15,-12 5-12 16,-16 2 16-16,-10-2-43 16,-4-4-48-16,-1-4-87 15,6-7-36-15,13-2 13 16,15-14-156-16</inkml:trace>
  <inkml:trace contextRef="#ctx0" brushRef="#br1" timeOffset="80097.78">30670 1620 706 0,'0'0'130'0,"0"0"62"16,0 0-94-16,0 0-36 15,0 0-59-15,0 0-3 16,4 131 39-16,9-52-12 16,-2 11-4-16,-5 7-23 15,-6 12-10-15,0 0-104 16,-33-3-284-16,-15-16-341 16</inkml:trace>
  <inkml:trace contextRef="#ctx0" brushRef="#br1" timeOffset="80825.69">29547 2878 182 0,'0'0'88'16,"0"0"136"-16,0 0-54 15,0 0-32-15,0 0-5 16,0 0-30-16,5-10-24 15,-5 10-36-15,0 0-9 16,0 0-19-16,-5 5-5 16,-18 17 23-16,-11 8-33 15,-8 5 5-15,-3 3 3 16,2-2-7-16,7-7 3 16,6-3-1-16,13-11-1 15,9-9 2-15,7-3-4 0,1-3 0 16,0 3-6-16,13 1 12 15,12 3-6-15,18 0 0 16,5 1-4-16,8-2-5 16,-6 1-125-16,-8-2-105 15,-11 0-199-15</inkml:trace>
  <inkml:trace contextRef="#ctx0" brushRef="#br1" timeOffset="81028.73">29258 3335 568 0,'0'0'74'0,"0"0"194"15,0 0-157-15,0 0-59 16,0 0-8-16,0 0-30 16,74 3 59-16,-13-3-25 15,9 0-48-15,-2 0-4 16,4 0-79-16,-1 0-205 15,-9-10-258-15</inkml:trace>
  <inkml:trace contextRef="#ctx0" brushRef="#br1" timeOffset="83894.08">30274 2934 19 0,'0'0'13'0,"0"0"44"16,0 0 74-16,0 0-39 15,0 0 4-15,0 0 23 16,0 0-23-16,0-70 0 15,0 68 35-15,0-4 0 16,-1-3-50-16,1 1-12 16,-2-1-13-16,2-1 7 0,-1 3-18 15,-1 0 10-15,1 4-24 16,-1 2-18 0,1 1 17-16,-1 0 3 0,1 0-22 15,-1 0-11-15,2 0-3 16,0 16 3-16,0 15-21 15,6 17 21-15,8 11 9 16,-2 5-8-16,-5 0 8 16,-7-7-2-16,0-2-6 15,-3-5-2-15,-11-7-1 16,1-7-16-16,6-9-3 16,4-12-42-16,3-5-45 15,7-10-75-15,23 0-92 16,8-22-9-16,1-16-232 15</inkml:trace>
  <inkml:trace contextRef="#ctx0" brushRef="#br1" timeOffset="84507.71">30833 3026 280 0,'0'0'86'0,"0"0"-15"15,0 0 59-15,0 0-89 0,0 0 20 16,0 0 0-16,-31-23-10 16,12 9 23-16,-3 3-7 15,-1 3-6-15,-4 3-12 16,-1 4-11-16,-2 1 8 15,2 0-41-15,-1 11-4 16,7 6-2-16,7 8 0 16,3 3-2-16,8 3 0 15,2 3 2-15,2-3-6 16,0-6 7-16,5-6-5 16,10-4 3-16,-2-6 1 15,8-4 0-15,7-5 0 16,4 0 2-16,2-2 5 0,2-15-5 15,-5-5-1-15,-4-2 0 16,-5-1 3-16,-7-1-1 16,-3-1 2-16,-6 3-2 15,-3 2 8-15,-3 9-6 16,0 2 16-16,0 7 4 16,0 1 8-16,0 3-4 15,0 0-1-15,0 0-24 16,0 0 3-16,0 0-6 15,0 0-1-15,0 0 0 16,0 0-5-16,0 15 5 16,0 7-3-16,2 4 4 15,2 4 4-15,1-4-4 0,2-1-2 16,2-1 1-16,1-3-5 16,7-5-98-16,2-5-39 15,7-8-159-15,0-3-143 16</inkml:trace>
  <inkml:trace contextRef="#ctx0" brushRef="#br1" timeOffset="98820.11">28887 1826 92 0,'0'0'20'0,"0"0"50"16,0 0-7-16,0 0-12 15,0 0 6-15,-9-77-3 16,9 76 14-16,15 1-25 16,13 25-37-16,19 32-4 0,15 31 20 15,13 37 13-15,6 39 0 16,17 32 10-16,15 27-23 16,21 10-4-16,15-8-2 15,7-15-13-15,-6-17-3 16,-12-31-4-16,-22-34-6 15,-26-33 10-15,-29-37-7 16,-28-26 2-16,-19-22-31 16,-14-15-192-16,-13-41-143 15</inkml:trace>
  <inkml:trace contextRef="#ctx0" brushRef="#br1" timeOffset="99065.71">29481 2099 572 0,'0'0'55'15,"0"0"-55"-15,0 0 129 16,0 0-35-16,0 0-32 16,0 0-58-16,124 36-4 15,-5 73-4-15,22 51-6 16,10 41-13-16,-5 24 22 15,-17-5-25-15,-23-19 5 16,-23-33 0-16,-22-45-125 16,-25-50-51-16,-20-47-4 15</inkml:trace>
  <inkml:trace contextRef="#ctx0" brushRef="#br1" timeOffset="99238.4">30370 2204 601 0,'0'0'0'16,"13"79"-75"-16,2 40 75 15,6 35 14-15,3 33-14 16,1 8 0-16,-7 6 0 16,-11 15-107-16,-9-12-184 15</inkml:trace>
  <inkml:trace contextRef="#ctx0" brushRef="#br1" timeOffset="108379.97">29897 5229 213 0,'0'0'62'16,"0"0"170"-16,0 0-94 15,0 0 28-15,0 0-20 16,0 0-18-16,0 0-26 0,-18-54-58 15,18 54-40-15,-4 21-4 16,-6 26 0-16,-6 24 0 16,-3 19 11-16,-7 12-3 15,1-1-1-15,6-4-7 16,8-10 3-16,8-19-14 16,3-19-53-16,12-16-108 15,21-25-87-15,10-13-160 16</inkml:trace>
  <inkml:trace contextRef="#ctx0" brushRef="#br1" timeOffset="108598.6">30164 5514 110 0,'0'0'500'15,"0"0"-396"-15,0 0 56 16,0 0-52-16,0 0-68 15,0 0 5-15,-15 3-30 16,15-3-6-16,18 3 3 16,24-2-11-16,16 1-1 15,11-2-2-15,3 0-137 16,-7-5-122-16,-10-5-122 16</inkml:trace>
  <inkml:trace contextRef="#ctx0" brushRef="#br1" timeOffset="108980.37">30783 5445 511 0,'0'0'105'0,"0"0"112"16,0 0-28-16,0 0-75 16,0 0-54-16,0 0-34 15,-49-4-6-15,22 4-16 16,-6 3 1-16,7 11-2 15,3 9-3-15,8 5-4 16,7 1-3-16,8 0 7 16,4-7-7-16,21-4-16 15,11-8-13-15,5-10 35 0,3 0-49 16,-4-14 50-16,-5-10 7 16,-12 2-7-16,-8-1 4 15,-12 0 6-15,-3 6-8 16,0 4 21-16,-2 2-14 15,-5 11 0-15,-5 0-9 16,-2 11-1-16,0 19-7 16,3 10 8-16,8 9-21 15,3-5-17-15,6-5-66 16,16-7-156-16,10-12-5 16,4-17-166-16</inkml:trace>
  <inkml:trace contextRef="#ctx0" brushRef="#br1" timeOffset="109182.4">31205 5300 616 0,'0'0'11'15,"0"0"248"-15,0 0-59 16,0 0-90-16,0 0-98 16,0 0-7-16,-21 55-3 15,27 15 26-15,-3 9-3 16,-3 5-21-16,-12 2 1 15,-13 5-10-15,-6-2 4 16,-1-9-80-16,10-17-257 16,10-29-100-16</inkml:trace>
  <inkml:trace contextRef="#ctx0" brushRef="#br1" timeOffset="109384.95">31505 5615 1009 0,'0'0'69'16,"0"0"61"-16,0 0-66 15,0 0-51-15,0 0-13 16,0 0-2-16,104-17 1 16,-39 12-45-16,-4 3-105 0,-9 0-120 15,-12 1-100-15,-16 1-69 16</inkml:trace>
  <inkml:trace contextRef="#ctx0" brushRef="#br1" timeOffset="109533.84">31545 5750 333 0,'0'0'179'16,"0"0"8"-16,0 0-16 16,0 0-128-16,0 0-21 15,0 0-21-15,33 25 31 16,30-32-32-16,5-11-63 15,-2-6-212-15,7-2-239 16</inkml:trace>
  <inkml:trace contextRef="#ctx0" brushRef="#br1" timeOffset="109775.49">32216 5382 690 0,'0'0'63'0,"0"0"165"16,0 0-63-16,0 0-68 16,0 0-75-16,0 0-9 15,-12 38-11-15,12 9-2 16,3 11 8-16,3 8-5 16,-6 0-4-16,0-2 1 15,0-1-19-15,-9-6-64 0,5-14-179 16,4-16-77-16,3-21-109 15</inkml:trace>
  <inkml:trace contextRef="#ctx0" brushRef="#br1" timeOffset="110127.92">32540 5450 601 0,'0'0'35'0,"0"0"107"16,0 0-111-16,0 0 3 15,0 0 22-15,-77 88-18 16,57-52-28-16,4-6-8 16,5-2 10-16,7-7-12 0,4-8 1 15,0-6-2-15,0-3 3 16,16-4 1-16,8 0 5 16,3-9-7-16,0-13 15 15,-5-9-15-15,-5-5-1 16,-4 5 9-16,-6 8-1 15,-5 12 1-15,-2 8 67 16,0 3-25-16,0 0-48 16,0 14-3-16,0 15-9 15,-6 5 8-15,0 7 2 16,5-4 0-16,1-3-1 16,0-2-41-16,0-10-40 0,11-8-139 15,9-11-97-15</inkml:trace>
  <inkml:trace contextRef="#ctx0" brushRef="#br1" timeOffset="110376.09">32816 5303 378 0,'0'0'76'0,"0"0"135"15,0 0-25-15,0 0-8 16,0 0-42-16,0 0-32 15,-12-37-18-15,12 37-23 16,-2 0-3-16,1 1-60 16,-3 32-12-16,1 20 7 15,-2 23 5-15,-4 13 0 0,-6 5 0 16,-3-2-9-16,-6 3-25 16,-1-8-112-16,4-17-213 15,5-26-516-15</inkml:trace>
  <inkml:trace contextRef="#ctx0" brushRef="#br1" timeOffset="111919.7">29321 4796 496 0,'0'0'74'15,"0"0"70"-15,0 0-46 16,0 0-5-16,0 0-50 16,0 0-40-16,8-8 3 0,17 0-6 15,12 0 0 1,6-1 0-16,-1-2 0 0,-6 0-11 15,-12 2-29-15,-12 2 2 16,-10 2 32-16,-2 1 5 16,-41 3-8-16,-26 1 7 15,-20 0-10-15,-14 22 10 16,-5 7 2-16,6 4 4 16,8 1-2-16,17 0 38 15,23 2 3-15,15 6-16 16,16 13-23-16,6 12-3 15,9 19 25-15,4 11-11 16,2 19 3-16,0 7 6 16,-6 11 2-16,-5 10-1 15,-4 0-21-15,-9 1 8 0,-3-6 1 16,-3-18-4-16,7-21-4 16,7-25-5-16,16-21 3 15,12-15-9-15,43-11 2 16,38-16-48-16,38-12-18 15,39-22-164-15,44-22-56 16,29-16 0-16</inkml:trace>
  <inkml:trace contextRef="#ctx0" brushRef="#br1" timeOffset="112497.74">32780 5199 258 0,'0'0'10'16,"0"0"132"-16,0 0 6 16,0 0-51-16,0 0 24 0,0 0-11 15,-33-24-4-15,33 23-14 16,0 1-16-16,0-4-28 16,11-8 3-16,26-3-40 15,23-4-9-15,16-3-4 16,9 5 4-16,-3 2-2 15,-3 4 0-15,-20 2 2 16,-21 5-8-16,-19 3 6 16,-16 1-4-16,-3 0 1 15,0 22-11-15,-10 15 9 16,-13 25 1-16,-5 15 8 16,-5 9 2-16,-3 10-6 0,-2 9 0 15,0 2 11 1,3 5-7-16,0 6 5 0,7-4-9 15,1-3 6-15,2-5 1 16,-2-12-7-16,3-5 0 16,3-14-4-16,-1-16 7 15,1-11-4-15,-7-10 1 16,-17-1-12-16,-21-2 5 16,-25-5-152-16,-22-12-238 15,-19-15-256-15</inkml:trace>
  <inkml:trace contextRef="#ctx0" brushRef="#br1" timeOffset="122580.07">2453 12107 43 0,'0'0'29'15,"0"0"38"-15,0 0 17 16,0 0-39-16,0 0-4 16,0 0 1-16,0 0-4 0,0 0 3 15,0 0 15 1,0 0 5-16,2 0 14 0,-2-6-34 15,0-3-4-15,0-1 34 16,0-1-32-16,0-2 6 16,0-1 2-16,-6 1 8 15,-9 0-20-15,3 3-11 16,-4 3-19-16,-1 4 4 16,1 3-1-16,-5 0-8 15,-3 16 8-15,-3 5-8 16,5 6 0-16,8 1-1 15,4 2 4-15,10 0-4 16,0-4 1-16,0 2 0 16,18-5 0-16,0-3 1 15,6-1-1-15,1 0 0 0,5-2 5 16,-5 0-3-16,-1-1-2 16,-9-5 0-16,-2 1 0 15,-7 2 0-15,-3 5 0 16,-3 1-1-16,0 0 2 15,-13 7-8-15,-8-1 11 16,-9-2-4-16,-4-2 13 16,-6-5-12-16,1 0-1 15,3-8 3-15,3-6-1 16,8-3 15-16,1 0-2 16,4-19 25-16,3-10-2 15,2-8-36-15,6-7 3 16,9 5-4-16,0 6 4 0,0 9-10 15,16 12 4-15,4 12-14 16,5 0-57-16,11 12-49 16,7 15-81-16,2 0-42 15,-5-7-229-15</inkml:trace>
  <inkml:trace contextRef="#ctx0" brushRef="#br1" timeOffset="123049.96">2974 12329 216 0,'0'0'247'0,"0"0"-39"16,0 0 49-16,0 0-113 16,0 0-40-16,0 0-35 15,-8 0-51-15,8 0 18 16,0 0-24-16,14 0-10 16,20 0-2-16,17 0 10 15,10 0-3-15,0 0-7 16,-7 0-7-16,-8 0-5 15,-10 3-59-15,-12 9-111 16,-11 2-147-16,-13 3-96 16</inkml:trace>
  <inkml:trace contextRef="#ctx0" brushRef="#br1" timeOffset="123261.55">2928 12617 366 0,'0'0'307'16,"0"0"-124"-16,0 0 4 16,0 0-94-16,0 0-36 15,126-34-26-15,-66 27 7 16,-3 1-37-16,-5 6 2 16,-9 0-3-16,-7 0-1 15,-5 3-62-15,-11 10-283 0,-10-6-347 16</inkml:trace>
  <inkml:trace contextRef="#ctx0" brushRef="#br1" timeOffset="138028">4260 12243 378 0,'0'0'109'15,"0"0"21"-15,0 0-110 16,0 0-6-16,0 0 36 15,0 0 11-15,0 0 23 16,41 93-13-16,-36-66-30 16,-2 1 9-16,0-7-24 15,-3-2 1-15,0-6-8 16,0-6-5-16,3-3 9 16,0-4-10-16,0 0 25 0,7-4 24 15,7-19 7-15,8-17 1 16,11-12-27-16,0-5-21 15,1 5 2-15,-13 14-17 16,-3 16-5-16,-12 9-1 16,4 13-1-16,2 3-10 15,3 19-3-15,7 12-6 16,2 10 16-16,-9 1-4 16,3-1 3-16,-9-12-8 15,-2-8-2-15,-1-12 10 16,-6-5 1-16,0-7 3 15,5-4 12-15,11-18-9 16,5-12 9-16,4-11 11 16,-1 5-19-16,-6 7 4 15,-8 11 0-15,-5 14-3 0,-5 8-5 16,3 0 0-16,7 17-22 16,2 18 6-16,6 12-9 15,-2 4 9-15,1-2-54 16,2-3-75-16,2-13-160 15,1-13-87-15</inkml:trace>
  <inkml:trace contextRef="#ctx0" brushRef="#br1" timeOffset="138343.34">5241 12257 509 0,'0'0'83'16,"0"0"177"-16,0 0-66 15,0 0-127-15,-85-5-24 16,58 32-21-16,-1 6-8 15,9 1 13-15,8 3-19 16,8-6-8-16,3-4 0 16,6-1-5-16,12-12-14 15,7-8-12-15,5-6-10 16,1-3-29-16,-5-21 27 16,-5-8 18-16,-5-4 22 15,-10-1 6-15,-6 1 21 16,0 10 31-16,0 9-14 15,0 7 17-15,0 10 5 0,0 0-52 16,0 10-11 0,0 13-14-16,3 13 9 0,11 1-11 15,8-1-82-15,9-3-135 16,2-19-61-16</inkml:trace>
  <inkml:trace contextRef="#ctx0" brushRef="#br1" timeOffset="138532.34">5459 12252 343 0,'0'0'638'16,"0"0"-411"-16,0 0-93 15,0 0-107-15,0 0-24 16,0 0 4-16,61 58 10 16,6-14 5-16,2 3-22 0,2-4 8 15,-11-3-16-15,-12-10-56 16,-14-11-96-16,-16-12-304 15,-18-7-218-15</inkml:trace>
  <inkml:trace contextRef="#ctx0" brushRef="#br1" timeOffset="138719.84">5771 12235 320 0,'0'0'587'15,"0"0"-342"-15,0 0-119 16,0 0-86-16,0 0-8 15,0 0-27-15,-51 91 26 16,27-29-11-16,-6 8-16 0,-3 5 9 16,-5 4-13-1,5 2-28-15,9-12-84 0,9-20-210 16,15-32-334-16</inkml:trace>
  <inkml:trace contextRef="#ctx0" brushRef="#br1" timeOffset="140048.12">6427 12131 389 0,'0'0'143'0,"0"0"5"0,0 0 44 16,0 0-85-16,0 0-17 15,0 0 9-15,25-27-33 16,8-5-20-16,6-5-10 15,0-2-19-15,-11-1 6 16,-4 2-23-16,-12 3 3 16,-9 2 7-16,-3 9-9 15,0 8 3-15,-12 7-4 16,-6 8 0-16,-9 1-3 16,-7 14 1-16,-2 22-5 15,2 14 6-15,7 6 1 16,12 3 8-16,15-3-7 15,0-6 1-15,12-4 3 0,7-7-5 16,1-5-1 0,-1-9 1-16,-7-1 0 0,-6-1 0 15,-6 4 0-15,0 5 0 16,-21 2 4-16,-7 2-3 16,-5-5-1-16,0-9 3 15,5-5-2-15,4-10 0 16,6-4 2-16,6-3-2 15,3-5 13-15,6-11-7 16,3-7-6-16,0 4 0 16,0 2-1-16,6 10 0 15,9 4-3-15,6 3 1 16,4 13 2-16,8 15 0 16,0 6 3-16,0 7 12 0,-2 8-15 15,-4-3 7 1,-8 0-7-16,1-3-9 0,-4-12-13 15,11-13-83-15,12-16-108 16,16-7-482-16</inkml:trace>
  <inkml:trace contextRef="#ctx0" brushRef="#br1" timeOffset="140457.69">7183 12114 948 0,'0'0'46'16,"0"0"191"-16,0 0-109 0,0 0-71 16,0 0-11-16,0 0-21 15,-94-42-1-15,75 48-24 16,-2 17 0 0,3 10 2-16,6 6 1 0,11 6-1 15,1-1 0-15,10 4 1 16,8-7 0-16,6-1-2 15,-2-14-1-15,-5-2 0 16,-4-10 0-16,-4-5 0 16,-3 2-1-16,-6-2-5 15,0 1 5-15,-3 2-6 16,-12 3 7-16,-9-6 6 0,-1-2-4 16,-5-7 4-1,-3 0-4-15,5-4-1 0,1-18 13 16,12-5-11-16,8-2-3 15,7 2 0-15,10 7-11 16,11 7-17-16,6 9-24 16,6 4-59-16,1 0-24 15,0 6-279-15,-1 5-183 16</inkml:trace>
  <inkml:trace contextRef="#ctx0" brushRef="#br1" timeOffset="140684.29">7341 12464 1052 0,'0'0'183'0,"0"0"3"16,0 0-90-16,0 0-36 16,0 0-8-16,0 0-39 15,8 13-2-15,5 11-11 16,-4 8 1-16,-3 11-3 15,-6 7-2-15,0 6-71 16,0-3-67-16,-3-13-103 16,0-21-436-16</inkml:trace>
  <inkml:trace contextRef="#ctx0" brushRef="#br1" timeOffset="141201.68">7765 12617 926 0,'0'0'302'16,"0"0"-253"-16,0 0 17 15,0 0-52-15,0 0-10 16,0 0-1-16,-18 32-3 16,6-22 1-16,-4-3-2 15,5-7-1-15,-1 0 2 16,2-7 6-16,7-13-6 15,0-7 0-15,3 5-4 16,0 2-11-16,0 7 10 0,3 9-4 16,3 4 0-16,4 0-5 15,-1 4-16-15,5 15-24 16,-1 1 7-16,-4 1 4 16,0-4 12-16,-3-2-22 15,-6-8 21-15,0-1 7 16,0-6 22-16,0 0 3 15,0 0 33-15,0-13 71 16,0-4-39-16,-4-3 6 16,-1 1-9-16,2 2-13 15,3 8-6-15,0 8-9 16,0-1-9-16,0 2-19 0,0 0-6 16,0 12-2-16,0 12-2 15,8 10 4-15,-8 11 4 16,0 2-3-16,-5-2-1 15,-20-2 1-15,-1 0-5 16,-2-7-31-16,-2-7-42 16,3-7-61-16,8-10-136 15,7-12-289-15</inkml:trace>
  <inkml:trace contextRef="#ctx0" brushRef="#br1" timeOffset="141635.84">8241 12233 1056 0,'0'0'133'0,"0"0"49"15,0 0-118-15,13-79-41 16,-13 76 15-16,0 3-26 16,0 0-12-16,-9 0-2 15,-10 16-8-15,-5 7 6 16,6 8 3-16,5 8 2 15,5 0 1-15,8 3-2 16,0 0 0-16,3-8 2 16,18-4-1-16,4-2-2 15,1-6 0-15,1-3-3 16,-2 2 4-16,-4 2-7 16,-9 3-11-16,-6 5-10 15,-6 1 20-15,0 2-14 0,-6-2 14 16,-18-9 8-16,-4-6 0 15,-5-10 5-15,-6-7-4 16,6-7 10-16,-1-26 5 16,7-13 3-16,11-10-11 15,10 0-4-15,6 8-8 16,6 9 4-16,22 6-11 16,9 11 1-16,5 5-26 15,3 4-24-15,7 12-90 16,-6 1-298-16</inkml:trace>
  <inkml:trace contextRef="#ctx0" brushRef="#br1" timeOffset="141996.81">8572 12567 886 0,'0'0'141'0,"0"0"88"16,0 0-146-16,0 0-74 16,0 0-4-16,91-66-3 15,-67 59-4-15,-2 4 1 16,-5 3-8-16,-4 0 8 0,-7 0-27 16,-6 10 1-16,0 10 7 15,0 6 12-15,-12 0 8 16,-9 4-1-16,2-1 2 15,-1 1 5-15,1 0 6 16,4-10 23-16,3-3-5 16,6-8-16-16,6-4-1 15,0-5-13-15,14 0 2 16,21 0-13-16,13-2-3 16,15-18-85-16,4-9-323 15,6-14-318-15</inkml:trace>
  <inkml:trace contextRef="#ctx0" brushRef="#br1" timeOffset="142535.75">9158 12075 434 0,'0'0'591'0,"0"0"-433"16,0 0 3-16,-21-81-118 15,26 51-23-15,14-1 0 16,2 1-13-16,6 7-6 16,3 9-2-16,1 3-4 15,-1 11-5-15,-8 5 9 0,-4 15-10 16,-9 13-2 0,-6 6 12-16,-3 7 1 0,-9 7-6 15,-12-3 6-15,-4-1 0 16,1-6 5-16,6-3-3 15,2-7 2-15,5-6-3 16,5-10 0-16,3-8 1 16,3-2-2-16,0-7-6 15,3 0 6-15,8 0 0 16,8 0 3-16,-4 0 3 16,-5 0-2-16,-2 0-4 15,-5 0 1-15,0 3-1 16,0 14 11-16,0 9-9 15,-3 7 11-15,0 3 7 16,0 0-10-16,0 3 10 0,0 2-18 16,0 5 10-1,3 0 6-15,4-2-8 0,-1-5-4 16,0-6-2-16,-6-8-3 16,0-4-2-16,-9-2-7 15,-19 1-20-15,-15-3-33 16,-14-4-29-16,-16 0-58 15,-21-9-234-15,-18-4-421 16</inkml:trace>
  <inkml:trace contextRef="#ctx0" brushRef="#br1" timeOffset="147748.01">2328 12358 64 0,'0'0'66'0,"0"0"-5"0,0 0-19 15,0 0 18 1,0 0-2-16,0 0-9 0,3 0-8 16,-3 0-3-16,3 0 4 15,-3 0 9-15,3 0-2 16,-3 0-12-16,0-3-11 15,0-1 1-15,3-1 6 16,0 0-9-16,0 0 2 16,3-2-2-16,1 0-3 15,-1 0 8-15,-1-3 0 16,1 4-15-16,0 0 6 16,1-2-10-16,-1 2-1 0,0-1-2 15,-3 1-7 1,-1 6 5-16,-2-1-1 0,0 1-2 15,0 0 24-15,0 0-5 16,0 0-3-16,0 0-6 16,-8 0-10-16,-4 0-2 15,-6 7-5-15,-1 3 5 16,1 4 1-16,2 0 3 16,-1 2-4-16,1-1 6 15,2 5 0-15,-2-1-3 16,1 3 5-16,2 1-4 15,-1-1 10-15,4-2-14 16,4 0 2-16,0-6 17 0,6-4-19 16,0-5-4-16,0 2 4 15,0 0 0-15,6 0-3 16,4 3 1-16,5 0-22 16,3 0-102-16,-3-7-173 15,3-3-198-15</inkml:trace>
  <inkml:trace contextRef="#ctx0" brushRef="#br1" timeOffset="150171.6">12162 12045 551 0,'0'0'217'15,"0"0"-97"-15,0 0 119 16,0 0-138-16,0 0-44 16,0 0-15-16,0 0-15 15,0-23 2-15,0 29-23 16,0 27-5-16,6 18 1 16,0 21 10-16,-3 16 4 0,-3 6-15 15,0 1 1-15,-6-3-4 16,0-13-9-16,0-13-68 15,6-12-66-15,0-24-207 16,3-25-220-16</inkml:trace>
  <inkml:trace contextRef="#ctx0" brushRef="#br1" timeOffset="150676.71">12377 12372 859 0,'0'0'248'0,"0"0"-168"16,0 0 102-16,0 0-125 0,0 0-33 15,45-76-7-15,-14 59-10 16,9 4-4-16,2 4 0 16,-3 7-3-16,-3 2-6 15,-7 0 3-15,-6 17-6 16,-10 7-8-16,-10 9 2 15,-3 4-3-15,-10 5 18 16,-17 1-6-16,0-3 4 16,-3-5 1-16,5-11 1 15,7-7-2-15,6-8 2 0,9-9 2 16,3 0 5 0,0-9-1-16,15-22-4 0,15-14-2 15,9-8-1 1,7-2-2-16,-1 4 1 0,-6 8-1 15,-4 11 3-15,-8 8 0 16,-12 12 3-16,-9 4 5 16,-5 8-7-16,-1 0 7 15,0 0-5-15,0 17 0 16,-7 15-3-16,-2 8 18 16,-3 6-13-16,1 3 5 15,8 1-10-15,3-6-5 16,3-5 2-16,23-9-28 15,13-7-1-15,16-16-117 0,9-7-338 16,12-20-50-16</inkml:trace>
  <inkml:trace contextRef="#ctx0" brushRef="#br1" timeOffset="150939.6">13181 12428 835 0,'0'0'285'0,"0"0"-191"16,0 0 43-16,0 0-75 15,0 0-29-15,0 0 17 16,146-11-7-16,-67-1-31 0,-1-2-3 16,0 1-8-1,-10 1-1-15,-19 4 0 0,-21 4-9 16,-14 1-17-1,-14 3-4-15,0 0-9 0,-13 0-15 16,-10 7-59-16,-9 7-111 16,9-1-239-16</inkml:trace>
  <inkml:trace contextRef="#ctx0" brushRef="#br1" timeOffset="151288.91">14262 12247 831 0,'0'0'120'16,"0"0"73"-16,0 0-35 15,0 0-84-15,0 0-11 16,0 0-22-16,-55-34-34 15,33 34-7-15,-5 17 0 16,3 8-1-16,0 9 1 16,5 9 1-16,3 0 9 15,8 3-6-15,8-7-3 16,0-8 4-16,15-8-3 16,10-11-2-16,8-8 8 0,6-4-8 15,7-2 0-15,-1-20-18 16,1-3-46-16,-1-1-61 15,1-4-274-15,-12-3-167 16</inkml:trace>
  <inkml:trace contextRef="#ctx0" brushRef="#br1" timeOffset="151611.68">14671 11909 747 0,'0'0'145'0,"0"0"85"15,0 0-39-15,0 0-100 16,0 0-18-16,0 0 0 16,0-20-21-16,0 20-10 15,0 11-17-15,0 24-14 16,1 19 37-16,19 15-5 15,0 16-2-15,2 5-17 16,-12 2-18-16,-7-5 2 16,-3-2-8-16,-3-9-3 15,-10-10 0-15,2-13-70 16,8-19-70-16,3-12-30 0,11-19-109 16,24-8-611-16</inkml:trace>
  <inkml:trace contextRef="#ctx0" brushRef="#br1" timeOffset="152029.49">15660 12101 1272 0,'0'0'88'15,"0"0"-8"-15,0 0 79 16,0 0-80-16,0 0-46 0,0 0 7 15,9-14-3-15,-9 14-20 16,0 3-17 0,-6 14 5-16,-17 13 7 0,-9 9-10 15,-10 6 1-15,-7-1-3 16,1-4 0-16,2 1 0 16,4-9 0-16,5-5 1 15,5-7 3-15,16-11-4 16,3-2 0-16,10-7-1 15,3 0 3-15,0 0-2 16,0 0 0-16,10 3 0 16,16 4 5-16,15 3-4 15,9 4-1-15,15 2 8 0,2 7-7 16,5 0 0 0,-5-3-1-16,-15-4-2 0,-16-6 1 15,-19-3-72-15,-7-1-57 16,-10-2-37-16,0-1-124 15,-11-3-362-15</inkml:trace>
  <inkml:trace contextRef="#ctx0" brushRef="#br1" timeOffset="153186.47">16728 12201 81 0,'0'0'163'16,"0"0"-101"-16,0 0 73 16,0 0-104-16,0 0-2 15,0 0 57-15,6-38 1 16,-6 32 8-16,0 0 38 15,0 2-37-15,0-2-8 16,-6 2-42-16,-6 1-6 16,-5 0-9-16,4 3-18 15,-6 0-2-15,-2 0-3 0,3 0 14 16,-3 10-20 0,2 6 4-16,-1 3 7 0,1 1-11 15,7 2 8-15,2-3-7 16,5 1-1-16,2-1 4 15,3-2-4-15,0-5-2 16,0 8 9-16,0-6-1 16,0 2 2-16,3 1 6 15,6-1-12-15,-3-2 3 16,3 5-7-16,3-6 2 16,6 3 11-16,1-2-10 15,-3-1 8-15,4 1 2 16,0-1-11-16,-1 1 9 15,0 1-8-15,-6-1 1 16,1 3 8-16,-5 2-9 0,0-2 2 16,-6 0 0-1,2 3-4-15,-5-6 5 0,0 3-4 16,0-2 2-16,-7-2 9 16,-3 0-3-16,-2-4 4 15,-8-1 2-15,0-2-9 16,-4-3 7-16,3-3-3 15,-5 0-10-15,3-13 7 16,-1-13-3-16,6-8 7 16,0-6-7-16,7-2-2 15,8 2 4-15,3 4-7 16,0 7 3-16,12-5 5 0,11 7-7 16,-5 5 1-16,3 5-1 15,-5 10 2-15,-4 5-6 16,-5 2 2-16,1 0-10 15,-2 0-17-15,-3 14-68 16,-3 14-35-16,0-5-154 16,0-3-474-16</inkml:trace>
  <inkml:trace contextRef="#ctx0" brushRef="#br1" timeOffset="157309.21">18726 12487 342 0,'0'0'71'0,"0"0"125"16,0 0 16-16,0 0-65 0,0 0-29 16,0 0-20-16,0 0-43 15,-20-20-1-15,20 20-17 16,13-6-15-16,41-5 17 15,42-11-17-15,37-9 13 16,26-3-8-16,15-7-10 16,8-2-5-16,10 1-12 15,1-2 6-15,-17 2-6 16,-20 5 0-16,-35 1 0 16,-34 6 5-16,-27 0-4 15,-29 8 2-15,-10 5-3 16,-17 0-1-16,-4 2-5 0,-3-2-26 15,-22 3-38 1,-9-2-14-16,-8 5-20 0,-7 1-23 16,-4 0 25-16,-2 1 26 15,-5-1 16-15,-2-4 42 16,-4 4 18-16,12-2 0 16,14 2 12-16,18 3 69 15,8 4-3-15,11 0 7 16,3 3 7-16,0-1-36 15,14-2-3-15,14 1-14 16,20 2-15-16,15 0 10 16,11 12-11-16,4 5 0 15,1 2 9-15,-6-2-18 16,-10-1-4-16,-14-2-2 16,-21-5-6-16,-11-2-2 15,-10 0 0-15,-7 9-12 16,-17 12 11-16,-22 11-2 0,-16 14 1 15,-13 2-11-15,-11 11-68 16,-3 4-46-16,3 5-228 16,4-5-364-16</inkml:trace>
  <inkml:trace contextRef="#ctx0" brushRef="#br1" timeOffset="158090.78">18746 12814 475 0,'0'0'71'16,"0"0"105"-16,0 0 5 15,0 0-89-15,0 0-17 16,0 0 9-16,-20-7-34 15,62 34 5-15,30 10 47 16,31 19-42-16,17 3-4 16,15 3-28-16,13 2-8 15,2-5 22-15,7-3-36 16,-2 0 6-16,-13-3-12 16,-19-6 2-16,-21-8 0 15,-37-14-2-15,-26-10 0 16,-21-8-1-16,-14-7 3 0,-4 0-3 15,0 0 1-15,0 0-9 16,0 0 8-16,-14-7-30 16,-7-16-27-16,-9-8 7 15,0-5-21-15,-1-4 8 16,-2 2-6-16,4 4 6 16,6 11 32-16,3 7 26 15,8 8 6-15,2 3 5 16,6 4 46-16,4 1 3 15,0 0 6-15,0 0-11 16,0 0 14-16,0 0-16 16,0 0-4-16,4 0-11 15,23 3-19-15,11 14 8 16,10 7-6-16,1 2-10 16,-4-1 8-16,-3 2-13 15,-8 2 0-15,-5 2-1 16,-14-2 5-16,-9 5-5 0,-6 3 1 15,-15 2 0-15,-26 8 0 16,-15 4 0-16,-14 7-5 16,-11 1-23-16,-7-3-54 15,8-14-58-15,17-22-235 16,29-23-599-16</inkml:trace>
  <inkml:trace contextRef="#ctx0" brushRef="#br1" timeOffset="158720.01">22449 11747 421 0,'0'0'66'0,"0"0"151"16,0 0 35-16,0 0-91 15,0 0-34-15,0 0-46 16,-2-51-39-16,2 70-42 15,0 34 0-15,0 19 12 16,0 14 8-16,0 6-11 16,-2-6-9-16,-8-11-7 15,5-11-20-15,5-21-104 16,0-19-116-16,17-24-267 16</inkml:trace>
  <inkml:trace contextRef="#ctx0" brushRef="#br1" timeOffset="159118.73">22642 11900 559 0,'0'0'218'16,"0"0"-10"-16,0 0-21 15,0 0-122-15,0 0-37 16,0 0-21-16,72-45-6 16,-37 45-2-16,5 0-1 15,-4 14 2-15,-4 3-6 16,-13 0-12-16,-9 6-28 15,-8 3-2-15,-2-2-4 0,-8 1 11 16,-11-4 14-16,-2-4 9 16,5-8 18-16,7-3 2 15,2-6-2-15,7-3 19 16,0-20 16-16,5-7-24 16,18-4-7-16,7 0-3 15,3 4 6-15,-4 9-3 16,-6 2 36-16,-9 12 0 15,-9 4-19-15,-5 3-5 16,0 5-16-16,0 20-5 16,-5 11 4-16,-8 4 1 15,2 2 0-15,3-1 0 16,6-9 0-16,2-6-93 0,14-11-103 16,15-10-39-16,13-5-89 15</inkml:trace>
  <inkml:trace contextRef="#ctx0" brushRef="#br1" timeOffset="159295">23319 11933 651 0,'0'0'282'15,"0"0"-44"-15,0 0-123 16,0 0-31-16,0 0-43 16,0 0-7-16,-28-7-6 15,72 0-23-15,19 1-2 16,12-4-3-16,2 0-48 15,2 0-113-15,-3-1-271 16,-10-6-151-16</inkml:trace>
  <inkml:trace contextRef="#ctx0" brushRef="#br1" timeOffset="159532.72">24011 11721 872 0,'0'0'185'15,"0"0"47"-15,0 0-131 16,0 0-14-16,0 0-52 16,0 0-8-16,-80 4-10 15,50 22-12-15,6 8 4 16,6 2-5-16,10 6-3 16,8-2 2-16,0-7-3 0,23-5-10 15,16-13-1-15,9-13-75 16,21-2-18-16,5-22-180 15,-7-18-137-15</inkml:trace>
  <inkml:trace contextRef="#ctx0" brushRef="#br1" timeOffset="159739.29">24350 11472 838 0,'0'0'238'0,"0"0"-68"16,0 0-54-16,0 0-46 15,0 0-18-15,0 0 5 0,9 68-4 16,15-16-16-16,-4 4 1 16,-6 4-25-16,-5 0-10 15,-9 1-3-15,0 3-10 16,-11-1-15-16,-5-8-91 16,1-12-109-16,8-26-254 15</inkml:trace>
  <inkml:trace contextRef="#ctx0" brushRef="#br1" timeOffset="160260.5">25477 11648 419 0,'0'0'99'15,"0"0"154"-15,0 0-20 0,49-76-68 16,-39 59-51-16,-4 12-10 16,-6 1-10-16,0 4-41 15,0 0-31-15,-8 4-22 16,-20 14 0-16,-14 9-1 16,-12 7 4-16,1 2-1 15,0 0 6-15,6-2-3 16,11-5 3-16,12-2-8 15,13-7 0-15,11-5 5 16,0-1-1-16,30 6-3 16,14-4 12-16,15-3-6 15,12 3 3-15,0-3-10 16,-4 2-8-16,-3 2 4 16,-7-1-86-16,-4 7-19 0,-9-1-50 15,-13-5-126-15,-10-6-235 16</inkml:trace>
  <inkml:trace contextRef="#ctx0" brushRef="#br1" timeOffset="160679.51">26548 11447 1098 0,'0'0'73'0,"0"0"57"15,0 0 16-15,0 0-81 0,0 0-32 16,0 0-24-16,-41-33-8 16,2 58 5-16,0 8-6 15,7 4 0-15,12 2 1 16,11-2 0-16,6 3-1 16,3-4 2-16,0-1-1 15,13-4-1-15,5-1 0 16,2 0 0-16,-3 0-3 15,-3-7 3-15,-4 0-5 16,-7-6-11-16,-3-1 0 16,0-4 7-16,-7-2-5 15,-16-2 13-15,-7-1 1 16,-2-7 1-16,-4 0 3 0,9-7 7 16,3-16 0-1,10-11 7-15,10-2-18 0,4 0 3 16,18 7-7-16,17 8-23 15,5 9-36-15,4 12-81 16,-2 0-206-16,-4 0-387 16</inkml:trace>
  <inkml:trace contextRef="#ctx0" brushRef="#br1" timeOffset="160918">26786 11801 835 0,'0'0'216'0,"0"0"-35"16,0 0-32-16,0 0-30 15,0 0-66-15,0 0-1 16,0 9-17-16,5 10-24 16,6 7 6-16,-7 15-17 15,-4 10 1-15,-1 7-5 16,-23 2-1-16,-6-4-72 15,-6-4-52-15,-3-12-75 16,4-20-433-16</inkml:trace>
  <inkml:trace contextRef="#ctx0" brushRef="#br1" timeOffset="162349.73">23392 12910 80 0,'0'0'426'0,"0"0"-418"16,0 0 78-16,0 0-40 15,-91-43-42-15,63 50-3 16,-2 16 4-16,-2 13 1 15,7 3-3-15,6 5 25 16,13-2-17-16,6-8-11 16,0-8 3-16,19-10-3 15,5-12 0-15,6-4 12 16,2-1 7-16,-9-18 67 16,3-1-14-16,-9-3-30 0,-5-1 10 15,-6-1-13-15,-4 1-8 16,-2 5 2-16,0 8-17 15,0 8 10-15,0 3-26 16,0 0-13-16,0 11-5 16,0 11 9-16,0 2 9 15,12-2 0-15,6-2 2 16,6-10 1-16,-1-6-1 16,6-4-2-16,0 0 14 15,6-10-5-15,-2-14 3 16,-2 2-9-16,-3-1-1 15,-5 3 3-15,-7 0-5 0,-3 10 0 16,-4 1 1-16,-2 7-1 16,-1 2-8-16,4 2-15 15,2 17 12-15,6 4 8 16,0 3-10-16,8-5-11 16,10-8 3-16,9-4-26 15,3-9 9-15,2 0-26 16,-2-14 7-16,-5-8 51 15,-5 3 2-15,-5-5 4 16,-8 2 11-16,-7 1 40 16,-9-2 39-16,-8 6-9 15,-1 4 3-15,0 4-25 16,-13 9-28-16,-14 0-2 0,-11 9-15 16,-5 19-12-16,5 11 1 15,3 0-3-15,14 4 2 16,14-11-6-16,7-9 3 15,0-6 1-15,20-10 0 16,18-7 2-16,13-10-5 16,9-23 3-16,2-10-17 15,-5-10 15-15,-6-6 2 16,-11-4 0-16,-12-9 9 16,-5-5 0-16,-16 5 10 15,-5 19 16-15,-2 17-4 16,0 20 44-16,0 16-28 15,0 2-47-15,-6 32 0 0,-8 21-4 16,2 12 4-16,6 6 0 16,6 2 2-1,0-2-9-15,8 0-3 0,20 0-98 16,14-11-113-16,6-22-370 16</inkml:trace>
  <inkml:trace contextRef="#ctx0" brushRef="#br1" timeOffset="163377.91">25656 12956 679 0,'0'0'14'0,"0"0"232"16,0 0-170-16,0 0-54 15,-98-19 7-15,68 36-20 16,2 12-5-16,2 2 4 15,8 6-6-15,8 1 0 0,9-2-2 16,1-7-1-16,3-7-2 16,14-10-22-16,7-9-2 15,7-3 13-15,4-7 5 16,-2-15-13-16,-4-8-9 16,-6 2-11-16,-10-1 24 15,-5 0-9-15,-2 2 11 16,-6 10 15-16,0 4 1 15,0 7 0-15,0 6 0 16,0 0-19-16,0 14 8 16,0 5 4-16,0 1-1 15,1-3 8-15,16-5-49 16,8-5-18-16,5-7 51 0,9-4 3 16,5-18-6-16,1-10-23 15,-2-6 14-15,-7-1 27 16,-6-5 2-16,-9-2 58 15,-5-7 17-15,-10 0 17 16,-4 4-33-16,-2 13 13 16,0 14 33-16,0 22-82 15,-14 15-24-15,-5 28 1 16,-2 16-3-16,6 8 4 16,8 1 3-16,2-4-5 15,5-8 1-15,0-9 0 16,15-16 3-16,12-14-4 0,10-10 4 15,8-7 2 1,7-10 18-16,3-20-20 0,-1-9-1 16,-6-7 6-16,-11-7-8 15,-9-6-1-15,-10 2 7 16,-9 8-4-16,-7 15 19 16,-2 15 25-16,0 9 12 15,-7 10-5-15,-9 0-35 16,-7 16-18-16,-1 9 5 15,3 4-1-15,6-4 12 16,9 2-12-16,6-4-3 16,0 1 14-16,15 1-11 15,10-5 4-15,1-6 4 16,-1-5-7-16,-3-1 15 16,-7-8 0-16,-2 0-5 0,-7 0 9 15,-2 0-20-15,-3 0 4 16,-1 0-5-16,0 0-1 15,0 3-3-15,-8 0-6 16,-9 7 6-16,-7-1-7 16,-3 2 7-16,4-5 0 15,0 2-1-15,-1-5-5 16,2-3-21-16,2 0-45 16,-1 0-27-16,8 2-108 15,1-1-192-15,9 2-75 16</inkml:trace>
  <inkml:trace contextRef="#ctx0" brushRef="#br1" timeOffset="163845.75">26601 12847 32 0,'0'0'185'16,"0"0"57"-16,0 0 5 15,0 0 8-15,44-70-49 16,-44 68-84-16,0 2-27 15,0 0-53-15,0 0-22 16,-7 12-20-16,-11 15 0 16,-3 9 1-16,6 5 1 15,9-5 1-15,6 0-3 16,0-13 1-16,17-6 5 16,12-6-4-16,7-11-2 15,4 0 10-15,-4-17-9 16,-5-11 7-16,-8-4-8 15,-13-5 0-15,-8 1 10 16,-2-1-10-16,-12 7-5 0,-18 10 4 16,-12 15-18-1,-10 5-39-15,-5 29-49 0,-2 17-90 16,3 10-261-16</inkml:trace>
  <inkml:trace contextRef="#ctx0" brushRef="#br1" timeOffset="164356.6">22496 13723 822 0,'0'0'50'0,"0"0"200"15,0 0-110-15,0 0-61 16,0 0-44-16,0 0-35 15,10 53-5-15,-17 32 5 16,-5 12 5-16,-6 1 0 16,1-5-5-16,6-7-8 15,5-14-14-15,6-15-100 16,0-24-111-16,22-22-148 16,8-11-172-16</inkml:trace>
  <inkml:trace contextRef="#ctx0" brushRef="#br1" timeOffset="164780.23">22673 14014 503 0,'0'0'150'16,"0"0"139"-16,0 0-74 15,0 0-95-15,0 0-42 16,0 0-36-16,31-53-16 16,-8 52-20-16,6 1-6 15,6 0 1-15,-5 15-7 16,-4 4 6-16,-9 8-12 0,-9 5 2 15,-8 5 6-15,0 2-1 16,-11-3-1 0,-10-6 2-16,0-7 3 15,0-7 1-15,9-9 0 0,4-5 0 16,8-2 2-16,0 0 15 16,0-9 1-16,5-20-11 15,17-8 1-15,4-2-8 16,4-1 0-16,-2 1 1 15,-5 12-1-15,-10 8 4 16,-5 4-2-16,-4 10 4 16,-4 5 29-16,0 0-35 15,0 10-2-15,-2 19-9 0,-6 17 11 16,0 5 0 0,5 5 0-16,3-1 3 0,0-9-6 15,3-7-18-15,19-15-60 16,13-14-66-16,8-10-161 15,11-23-354-15</inkml:trace>
  <inkml:trace contextRef="#ctx0" brushRef="#br1" timeOffset="164949.68">23270 14050 174 0,'0'0'940'15,"0"0"-868"-15,0 0 75 16,0 0-43-16,0 0-64 15,0 0-15-15,112-17-23 0,-38 10 5 16,1 0-14-16,-2 2-84 16,-5 0-153-16,-2-3-412 15</inkml:trace>
  <inkml:trace contextRef="#ctx0" brushRef="#br1" timeOffset="165215.88">24065 13900 918 0,'0'0'155'0,"0"0"36"16,0 0-34-16,0 0-91 16,0 0-6-16,0 0-44 15,-24-5-8-15,5 24 2 0,-8 11-8 16,3 10 4-16,1 9-5 15,10 1 2-15,9-4-2 16,4-7-1-16,10-9-7 16,20-14 5-16,16-15-79 15,14-1 19-15,10-23-143 16,6-18-443-16</inkml:trace>
  <inkml:trace contextRef="#ctx0" brushRef="#br1" timeOffset="165433.47">24555 13706 900 0,'0'0'209'16,"0"0"-46"-16,0 0-44 15,0 0-7-15,0 0-45 16,0 0 19-16,-19 12-59 16,19 25-12-16,0 16 53 15,0 13-31-15,0 1-26 16,0 1-11-16,-1 6 3 15,-11 2-12-15,-5-4-26 16,-1-6-152-16,2-13 5 16,12-29-306-16</inkml:trace>
  <inkml:trace contextRef="#ctx0" brushRef="#br1" timeOffset="165965.88">26183 13836 389 0,'0'0'67'16,"0"0"167"-16,0 0 23 16,19-74-60-16,-19 71-53 15,0 3-72-15,0 0-26 16,0 0 11-16,0 0-32 15,-13 0-10-15,-16 13 16 16,-17 13 13-16,-13-2-2 16,-10 3-11-16,-6-1-11 15,-1-1 9-15,8 2-21 16,14-4-7-16,18-3 2 0,18-6-3 16,15 2 0-1,3 3 0-15,18 8 1 0,24 6 13 16,13 0-14-16,14 0 2 15,4-3 0-15,1-4-2 16,-2-2-2-16,0-4-2 16,-8-3-74-16,-8-4-17 15,-9-4-57-15,-9-3-180 16,-9-6-406-16</inkml:trace>
  <inkml:trace contextRef="#ctx0" brushRef="#br1" timeOffset="166445.66">26996 13796 611 0,'0'0'476'16,"0"0"-351"-16,0 0 36 16,0 0-72-16,34-80-26 15,-34 73 6-15,0 2-31 16,0 2-2-16,-4 1-12 15,-14 2-24-15,-11 0-3 16,-5 22 0-16,3 9 3 16,4 6-6-16,6 3 6 15,12-8 0-15,6 2 3 16,3-4-3-16,0 0 0 16,9-1 1-16,10 1 3 0,4-4-5 15,1 4 1-15,-1-2 0 16,-2-1-6-16,-6-1 6 15,-4 2-10-15,-7-6 5 16,-4 1-5-16,0-6 4 16,-13 2 1-16,-11-4 5 15,-6-3-2-15,-7-2 6 16,-4-10-3-16,0 0 7 16,5 0-6-16,6-17 10 15,9-12-11-15,9-13 3 16,11-18-1-16,1 0-3 15,19 1-21-15,12 18-17 0,2 16-20 16,3 16-8-16,2 9-91 16,-4 0-187-16,0 9-459 15</inkml:trace>
  <inkml:trace contextRef="#ctx0" brushRef="#br1" timeOffset="168621.6">27322 14320 86 0,'0'0'100'0,"0"0"42"0,0 0-51 15,0 0-1-15,0 0-17 16,0 0-20-16,-22 30 16 16,16-26 4-16,0-1 9 15,3-3 2-15,2 0 0 16,-3 0 21-16,0-3-7 16,-2-11-42-16,5-12 5 15,1-1-24-15,0-2-10 16,4 6 2-16,11 3-23 15,0 10 1-15,3 6-7 16,3 4-6-16,-2 0 1 16,2 14-4-16,-6 6-19 15,-9 5-11-15,-6 2 10 0,-5 6 13 16,-26 1 11 0,-12 5 5-16,-8-2 1 0,-3-1-1 15,4-7 0-15,6-2 8 16,13-13-8-16,15-5 11 15,10-6 8-15,6-3 0 16,4 0 32-16,25-7-25 16,11-2-25-16,12 2 2 15,3 4-3-15,2 3-3 16,-3 4-16-16,-2 9-91 16,-8 3-65-16,-9-10-318 15</inkml:trace>
  <inkml:trace contextRef="#ctx0" brushRef="#br1" timeOffset="178858.43">18767 12279 3 0,'0'0'67'16,"0"0"5"-16,0 0-19 16,0 0-10-16,0 0 15 15,0 0 3-15,0 0 15 16,-48-17-6-16,48 17 6 16,0-2 4-16,0 2-12 15,0-3 17-15,0 3-11 0,7-5-18 16,25 0-21-1,17-2-17-15,18 2-6 0,11 0 19 16,10-4-30-16,3-2 10 16,6-3-1-16,2-2-9 15,3-1 3-15,-7 5-8 16,-7-2 8-16,-13 0-5 16,-10 5 1-16,0-1 0 15,-12 0 4-15,1 1-3 16,-3 2 3-16,-4 1-4 15,-5 2 2-15,-10 0 2 16,-9 1-4-16,-7 0 0 16,-9 0 1-16,-4 3 0 15,-3 0 1-15,1-1 4 0,2 1-5 16,5-3 14-16,2 0-9 16,7-1-5-16,-2-1 10 15,6 0-3-15,-5-1 5 16,-1 0-7-16,3 2-3 15,-8-3 15-15,-1 4-16 16,-2 0-2-16,-1 3 7 16,0-4-7-16,4 4 0 15,-2-3 0-15,4 1 0 16,3-3 2-16,3 3-1 16,-3-1-1-16,-3-2 2 15,-1 3-1-15,-4-1 8 16,-4 3-1-16,-2-1 1 0,-1 1 6 15,0-3-14 1,2 3-1-16,-2 0 6 0,1 0-6 16,1 0 2-16,1 0-2 15,-2-3-2-15,-1 3-2 16,0 0-48-16,-20 17-275 16,-18 2-178-16</inkml:trace>
  <inkml:trace contextRef="#ctx0" brushRef="#br1" timeOffset="180349.51">18673 13062 18 0,'0'0'83'0,"0"0"33"15,0 0-20-15,0 0 6 16,0 0-14-16,0 0 18 16,7-36-36-16,0 36-33 0,3 0-15 15,5 5-6 1,4 10 23-16,5 4 10 0,-2 0 0 16,4 5-2-16,-1 0 0 15,2 1-14-15,0-1-14 16,-4-1 2-16,3-4 1 15,-7-2 3-15,4-3-4 16,-4-5 15-16,0 1-16 16,4 0-16-16,-4-3 3 15,1 0-2-15,0 0-3 16,0-4-2-16,-1 4 3 16,2-2 5-16,0 2-8 15,-2 3 4-15,1-3 10 16,-4 3-14-16,0 0 7 15,1-1-7-15,-7-2 0 0,4 0 7 16,1-1-6-16,-5 1 2 16,3-1 9-16,-2-2-12 15,0 0 4-15,2 1-4 16,0-1 3-16,4 2 8 16,-2-1-11-16,1 0 0 15,1 2-2-15,-1 0 4 16,-3 0-4-16,0-2 1 15,0 3 1-15,-3-5 0 16,8 3 0-16,3 2 0 16,-2-3 9-16,4 6-6 15,-6-8-1-15,-2 3-2 16,-1-3 1-16,-2-2 1 16,0 3-2-16,6-1 0 0,1 0 5 15,8 3 2-15,-2 1 19 16,4 0-25-16,-4-4-1 15,0 0 9-15,-3-3-9 16,-3 0 0-16,0 0 8 16,-6 0-5-16,1 0-3 15,-2 0 0-15,4 0 2 16,4 0 12-16,2 4-9 16,6 2-1-16,4 1 14 15,-3-5-15-15,0 3 11 16,-1-3 1-16,-4 1-13 0,-5 1 6 15,-2-4-8 1,-11 3 0-16,-3-3 1 0,-3 0-1 16,0 0-3-1,0 0-17-15,0 0-46 0,-2 3-39 16,-8-3-259-16,-2-13-408 16</inkml:trace>
  <inkml:trace contextRef="#ctx0" brushRef="#br1" timeOffset="-214310.75">4425 12336 30 0,'0'0'9'0,"0"0"56"0,-104-54 6 16,77 48 25-16,9-1-17 15,2 4 18-15,13 2 16 16,1-2-10-16,2 3-11 16,0 0 28-16,0 0-55 15,18 10-41-15,30 14 25 16,34 6 63-16,31-1-28 16,35-4-22-16,19-8-27 15,18-6 20-15,3-8-35 16,-2-3-12-16,-14 0 7 15,-26 0-4-15,-36-6-11 16,-38-2-1-16,-33 6 1 0,-20-2 1 16,-16 4 2-16,-3 0-3 15,-3 0 0-15,-34 0-14 16,-29 11 6-16,-32 4-10 16,-26 2-1-16,-18 0 9 15,-10-7-29-15,-3-7 11 16,10-3 18-16,11 0 10 15,18-17 1-15,25 1 8 16,30-1-8-16,25 11 26 16,24 0-17-16,12 5 10 15,0 1-20-15,40 0-5 16,39 0 5-16,39 4 7 16,24 13 16-16,7-1-9 15,-6-4-12-15,-19-4 6 16,-21-2-3-16,-33-3-3 0,-31 2-4 15,-23 0-34-15,-20 9-70 16,-47 9-84-16,-28-4-146 16,-24-5-347-16</inkml:trace>
  <inkml:trace contextRef="#ctx0" brushRef="#br1" timeOffset="-208975.2">4182 11582 280 0,'0'0'148'15,"0"0"37"-15,0 0-92 16,15 99 57-16,-2-45-36 16,1-2-26-16,2-3-27 15,-1-9-3-15,0-16-38 16,-6-11-1-16,0-10 2 15,1-3-11-15,4-10 13 16,11-20 19-16,5-10-5 16,3-16-16-16,0-1-19 0,-8-5-2 15,0 7 10-15,-8 11-9 16,-7 18 7-16,-1 13-8 16,-6 10 2-16,2 3-6 15,2 28-13-15,5 13 10 16,6 9 7-16,6-1 0 15,-2-10 0-15,-1-12 0 16,-3-10 0-16,-2-11 7 16,1-3-2-16,2-3 12 15,8-6 9-15,1-17 3 16,-1-7-3-16,-1-6-7 16,-7-3-7-16,-3 2 16 15,-4 17-12-15,-7 6-12 0,-2 11-3 16,0 3-1-16,4 20-11 15,8 17-12-15,6 13 23 16,4 1-1-16,-2-8 1 16,2-12 0-16,-1-9-1 15,-5-8 5-15,-2-8-8 16,-1-6 1-16,-4 0 3 16,4-10 11-16,-2-15-4 15,2-6-7-15,-1-12 9 16,-7-6-8-16,-1 5 0 15,-7 1 2-15,3 20-1 16,-3 10 8-16,0 13-10 16,0 0-6-16,0 27-4 15,3 16 0-15,3 7 10 0,3 2 0 16,6-4 0-16,-3-10-5 16,7-6-1-16,-2-7-49 15,2-9-26-15,5-16-27 16,-3 0-138-16,3-27-359 15</inkml:trace>
  <inkml:trace contextRef="#ctx0" brushRef="#br1" timeOffset="-208688.94">5289 11344 353 0,'0'0'349'0,"0"0"-192"0,0 0 11 15,0 0-79 1,0 0-1-16,-6 75-42 0,12-55-35 15,7-8 3 1,-1-3-2-16,-4-6-8 0,2-3 2 16,-1 0 2-16,3-9 13 15,-2-11 4-15,-5-7-12 16,-5-9 2-16,0 2-9 16,-3 2-5-16,-9 12 7 15,0 10-7-15,-4 10-2 16,4 7-3-16,-2 19-32 15,1 13-25-15,10 8-42 0,3 3-85 16,0-1-156 0,0-2-211-16</inkml:trace>
  <inkml:trace contextRef="#ctx0" brushRef="#br1" timeOffset="-208254.79">5390 11696 695 0,'0'0'194'15,"0"0"126"-15,0 0-212 16,0 0-58-16,0 0-15 16,0 0-8-16,23-74-9 15,-4 64-16-15,0 7-2 0,1 3-8 16,-1 9 5-16,-2 21-9 15,-1 6 4-15,-7 1-1 16,-6 2-17-16,-3-5 8 16,0-7 9-16,0-8 9 15,0-6 0-15,0-6 0 16,0-7 0-16,0 0 9 16,0 0 11-16,0-24 17 15,18-12-2-15,4-20-11 16,5-9-2-16,0 1 10 15,7 7-16-15,-4 19 10 16,-6 18-3-16,3 10 0 16,-8 10-23-16,2 7-4 15,-3 19 2-15,-5 16-7 16,-10 11 2-16,-3 8-7 0,0 4-75 16,-22-2-40-16,-8-10-175 15</inkml:trace>
  <inkml:trace contextRef="#ctx0" brushRef="#br1" timeOffset="-189095.54">2549 13752 112 0,'0'0'50'15,"0"0"65"-15,0 0 62 16,25-95-52-16,-19 62-15 16,2 2-2-16,-4 9-22 15,0 2-12-15,-2 10-14 16,-2 6 7-16,0 1-16 0,0 3-9 16,0 0-8-16,0 0-10 15,0 0-1-15,0 0-11 16,-2 7-5-16,-11 13 17 15,-12 19 7-15,-5 23-9 16,-6 26 20-16,0 23 3 16,2 25 2-16,4 16-5 15,3 9-2-15,8-2-2 16,10-8-28-16,9-14-5 16,3-22-5-16,39-16-3 0,28-23-22 15,22-23-94 1,23-24-53-16,12-29-162 15,1-20-340-15</inkml:trace>
  <inkml:trace contextRef="#ctx0" brushRef="#br1" timeOffset="-180067.38">4221 13864 119 0,'0'0'86'16,"0"0"36"-16,0 0-16 0,0 0-14 15,0 0-7-15,0 0-20 16,0 0-6-16,0 0-13 15,0-3-8-15,0-3-10 16,0 5-23-16,0-2-3 16,0 1 19-16,0-1-18 15,0 1 6-15,0-1 1 16,0 3-1-16,0-5 10 16,0 1-7-16,0 1 12 15,0-4 2-15,0 0 0 0,0 0 3 16,0 4 6-1,0 0-5-15,0 0-11 0,0 3-10 16,0 0-8-16,0 0 0 16,-6 0-1-16,-3 13-14 15,-9 9 14-15,-1 5 0 16,2 0 4-16,1 2-4 16,4-3 1-16,4-2-2 15,3-2 1-15,3-2 0 16,2-6 1-16,0 2 2 15,2 4-3-15,14 0 0 16,9 6 7-16,2 8 14 16,6-2-1-16,6 2-7 0,1 2-2 15,0-7 4 1,-4-2-1-16,-11-3-13 0,-8-1 8 16,-4-1-9-16,-10 1 7 15,-3-2-7-15,0-1 4 16,-13 0 3-16,-10-1 2 15,-12 1-2-15,-7-7 8 16,0-1 12-16,-1-7-24 16,1-5 4-16,6 0 13 15,5-17-10-15,-2-16-5 16,6-11-5-16,11-5 1 16,10 0-6-16,6 2 2 15,6 10 3-15,21 9-1 16,4 11 0-16,2 11-5 0,0 6-40 15,3 0-25-15,-8 22-59 16,-1 5-156-16,-17 0-69 16</inkml:trace>
  <inkml:trace contextRef="#ctx0" brushRef="#br1" timeOffset="-178107.17">5429 14009 41 0,'0'0'106'15,"0"0"1"-15,0 0 24 16,0 0-8-16,0 0-18 16,0 0 1-16,0 0-14 15,3-20 18-15,-3 18-15 16,0 2-29-16,0 0 8 16,0 0-40-16,0 0-2 15,0 0-6-15,0 0-26 16,-6 0 6-16,-4 0-6 15,-4 0 1-15,-8 7 1 16,-8 3 0-16,2 5-2 16,-5 2 3-16,-3 0-2 15,3 6 2-15,2-3-3 0,4-4 0 16,8-2-1 0,7-3 1-16,6-6 0 0,1-2-1 15,5-2 6-15,0-1-4 16,0 0-1-16,0 0 0 15,0 0 8-15,0 0-7 16,0 3-1-16,0 2 2 16,0 3-2-16,0 5 5 15,8 4 9-15,1 0-10 16,4 5 28-16,2-2-22 16,6 4 5-16,1 1 9 15,8-1-12-15,3 2 13 0,1-2 4 16,2-2-23-16,0-5 14 15,0-3-11-15,-5-2-2 16,-7-4 0-16,-8-3-2 16,-10-2-3-16,-3-3-2 15,-3 2 0-15,0 0-4 16,0-2 4-16,0 4-19 16,0-4-8-16,0 6-44 15,-6 10-35-15,-13 4-120 16,1 1-258-16</inkml:trace>
  <inkml:trace contextRef="#ctx0" brushRef="#br1" timeOffset="-177315.06">5049 14422 93 0,'0'0'82'0,"0"0"-1"16,0 0 8-16,0 0 20 16,0 0 5-16,0 0-4 15,-9-2 9-15,9 2 16 16,0 0-29-16,0 0-18 15,0 0-33-15,0 0-25 16,0 0-8-16,0 0-10 16,0 0-9-16,0 0 19 15,0 0-21-15,0 0 3 0,0 0 11 16,0 0-8-16,0 0 5 16,0 0-9-16,0 0 1 15,0 0 7-15,0 0-11 16,0 0 0-16,0 0 7 15,0 0-6-15,0 0 3 16,0 0-4-16,0 0 3 16,-2 0 5-16,2 0-8 15,0 0 0-15,0 0 12 16,0 0-10-16,0 0 5 16,0 0-7-16,0 0 3 15,0 0-6-15,0 0 3 0,0 0-12 16,0 0 10-16,5 0-3 15,11 10 5-15,-1-1 0 16,3-1 4-16,-6 0 2 16,7 3-6-16,-2-2 0 15,5 8 7-15,8 3-5 16,3 2 3-16,4 2-5 16,0 2 5-16,-4-2 0 15,0-2-5-15,-12-7 0 16,0-1-1-16,-8-3 1 15,-4 3-25-15,3-2-38 16,3 3-100-16,-3-13-158 16,1-2-268-16</inkml:trace>
  <inkml:trace contextRef="#ctx0" brushRef="#br1" timeOffset="-176715.11">6387 14105 430 0,'0'0'72'15,"0"0"172"-15,0 0-39 16,-9-75-89-16,4 51-2 16,-1 9-44-16,0 5-6 15,-1 6 15-15,1 4-35 16,0 0-24-16,-6 0-20 15,-3 20 4-15,-4 4-9 16,7 5 5-16,4 0 0 16,8 1 0-16,0 0-1 15,17 6 1-15,11 1 0 0,8-1 1 16,4 3-1 0,-1-2 0-16,0-2 0 0,-11-1 3 15,-7-5-2-15,-12 1-1 16,-9-3-2-16,0 3 2 15,-6-3-2-15,-21-2 2 16,-6-2 0-16,-10-3 8 16,-5-6-4-16,-2-11-4 15,5-3 0-15,6-9 1 16,9-21-8-16,11-7 0 16,17-3-29-16,2 1 10 15,36 0-4-15,13 8-18 0,14 9 6 16,1 7-35-16,-1 6-129 15,-11 6-212-15</inkml:trace>
  <inkml:trace contextRef="#ctx0" brushRef="#br1" timeOffset="-176457.86">6682 14422 977 0,'0'0'135'0,"0"0"38"15,0 0-54-15,0 0-54 0,0 0-54 16,0 0-8-16,36 57 16 16,-23-22-15-16,-4 13 0 15,-4 10-4-15,-5 6-12 16,0-1-8-16,0-1-84 15,6-13-103-15,7-16-326 16</inkml:trace>
  <inkml:trace contextRef="#ctx0" brushRef="#br1" timeOffset="-175342.29">7901 14427 216 0,'0'0'117'0,"0"0"90"16,0 0-72-16,-48-94-8 15,18 68 39-15,0 6-99 16,-1 13-2-16,1 7-42 16,-3 14-3-16,8 22-20 15,1 13 2-15,15 5-2 16,9 2 6-16,0-4-6 16,12-12-9-16,15-9 3 15,6-13 0-15,1-11-7 0,2-7 13 16,-3-3 0-1,-5-20 13-15,-4-6 4 0,-2-2-3 16,-11-4-7-16,-1-2 20 16,-7 4-27-16,-3 3 0 15,0 11 5-15,0 13-5 16,0 6 0-16,0 2-14 16,0 21-65-16,3 7 79 15,6 3 0-15,6-3-3 16,3-7-1-16,4-7 0 15,5-9-11-15,0-7 10 16,7 0 5-16,-1-14 10 0,-3-5-10 16,-2-8 0-16,-4 4 1 15,-6-7 1-15,-2 5-1 16,-5 4-2-16,-2 5 6 16,-2 12-9-16,-1 4 4 15,8 0-14-15,5 20 14 16,6 9 0-16,5 1-2 15,0 0 2-15,6-6-1 16,4-7-5-16,0-7-17 16,2-10-8-16,-3 0 12 15,-3-10 11-15,-3-11 2 16,-8-1 3-16,-4-6 6 16,-15 3 3-16,-6-5 17 0,0 4 22 15,-17 2 1 1,-5 4-23-16,-5 14 6 0,-4 6-26 15,1 3 0-15,0 24 9 16,5 2-10-16,11 5 0 16,8-1-4-16,6 0-7 15,0-11-2-15,20-5 9 16,8-7-21-16,2-10 21 16,6 0 0-16,0-16-18 15,2-11 19-15,-8-7 2 16,-3-8 5-16,-9-5 6 15,-5-9 32-15,-7-16 4 16,2-15-13-16,-5 2-10 16,-3 13 25-16,0 22-22 0,0 31 32 15,0 19-17-15,-3 16-43 16,-8 23-7-16,-2 17 5 16,4 11-2-16,6 5 1 15,3 4-36-15,0 0-27 16,3-3-73-16,9-7-239 15,12-7-358-15</inkml:trace>
  <inkml:trace contextRef="#ctx0" brushRef="#br1" timeOffset="-174868.86">9645 14234 579 0,'0'0'16'0,"0"0"191"16,0 0-5-16,0 0-72 15,0 0-29-15,0 0-76 16,0 0-18-16,-62-22 3 15,32 68-10-15,5 6 0 16,4 4 4-16,15-5-4 16,6-2 0-16,0-6-6 15,14-7 6-15,8-3-3 0,5-7 1 16,1-5 2-16,-1-6-2 16,-2-1 2-16,-11-4-2 15,-5 0 2-15,-9-2 1 16,0-3-1-16,0 6-14 15,-23 2 14-15,-5-4 2 16,-8 1 4-16,-7-10-6 16,4 0 10-16,1 0-6 15,9-19 9-15,8-5-13 16,12-4-23-16,9 6 11 16,17 0-44-16,24 2-89 0,12 3-175 15,-1-3-237 1</inkml:trace>
  <inkml:trace contextRef="#ctx0" brushRef="#br1" timeOffset="-174396.22">10602 14258 680 0,'0'0'151'15,"0"0"152"-15,0 0-168 16,0 0-49-16,0 0-35 15,0 0-30-15,6-20-6 16,-21 23-10-16,-14 14-3 16,-6 2 18-16,-8 4-18 15,-2 1 1-15,3 2 13 16,2-5-14-16,10-3-2 16,9-7 3-16,8-1 0 15,8-4-6-15,5-2-4 0,0 3 2 16,5 5 1-16,17 1 4 15,8 1 0-15,7 3 2 16,7-8-2-16,3 1-16 16,-1-6-28-16,-4 2-22 15,-6-4-18-15,-9 6-131 16,-11-5-214-16,-10-2-198 16</inkml:trace>
  <inkml:trace contextRef="#ctx0" brushRef="#br1" timeOffset="-174172.38">10323 14659 602 0,'0'0'113'0,"0"0"161"0,0 0-92 16,0 0-113-16,0 0-28 15,0 0-5-15,12 0-2 16,9 8-30-16,5 1 6 15,6 2 8-15,-2 6-18 16,-1-1 0-16,6 4-3 16,1 0-98-16,-3-7-119 15,2-9-217-15</inkml:trace>
  <inkml:trace contextRef="#ctx0" brushRef="#br1" timeOffset="-173494.94">11431 14270 207 0,'0'0'114'15,"0"0"89"-15,0 0-60 16,0 0-19-16,0 0-15 16,0 0-26-16,-25-78-16 15,10 71-10-15,-3 7-32 16,-3 0-9-16,-1 0 1 16,-1 3-11-16,4 13 18 15,0 5-16-15,9 2 4 0,7 6 6 16,3 4-15-16,3 4 12 15,20 5 2-15,2-1 0 16,8 1 9-16,-3-2-25 16,-2-7 1-16,-2 0 1 15,-9-10-1-15,-4-3-2 16,-10-4 0-16,-3-3-1 16,0-6-5-16,0 3 6 15,-16-3 0-15,-7 1 9 16,-7-3-9-16,-1-5 12 15,-5 0-8-15,6 0-2 16,5 0 3-16,4 0 1 16,9-16-6-16,6-8 0 15,6-5-6-15,3-7 3 16,23 5-26-16,12 6-36 0,1 8 0 16,4 10-72-16,-4 7-123 15,-7 0-93-15</inkml:trace>
  <inkml:trace contextRef="#ctx0" brushRef="#br1" timeOffset="-173055.32">11700 14565 469 0,'0'0'49'15,"0"0"100"-15,0 0 37 16,0 0-52-16,0 0-88 16,0 0 6-16,16-20-5 15,-12 20-5-15,3 0-14 16,0 0-22-16,5 0-3 15,3 0 7-15,0 10-10 0,-3 3 0 16,-2 0-6 0,-7 4 3-16,-3 0 3 0,0 5-5 15,0 3-4-15,-13 0 1 16,-7 1 8-16,4-2 0 16,-2 2 8-16,0-6 1 15,9-3 16-15,2-8-11 16,7-3-5-16,0-6-8 15,0 0 1-15,23 0-2 16,15 0 0-16,9-8-49 16,12-6-147-16,-1-3-228 15</inkml:trace>
  <inkml:trace contextRef="#ctx0" brushRef="#br1" timeOffset="-172206.91">12337 13900 394 0,'0'0'171'16,"0"0"51"-16,0 0-61 15,0 0 7-15,0 0-110 16,0 0-2-16,-23-71-8 15,23 67-11-15,0 1 6 16,-3 0 0-16,3-1-11 16,-4 1 16-16,4-1-27 0,-3 4-2 15,3 0 3-15,0 0-18 16,0-3 4-16,0 3-8 16,0 0 6-16,0 0-7 15,0 0 1-15,0 0 0 16,0 0 5-16,0 0-4 15,0 0 3-15,0 0-4 16,7 0 1-16,19 14 14 16,20 21-12-16,15 22-3 15,11 16 18-15,3 16 3 16,-4 6 10-16,-13 5-7 16,-12 1-24-16,-23 2 18 15,-23 7-18-15,-20 12-6 0,-51 3 5 16,-30 4-73-16,-28 3-45 15,-28-10-50-15,-25-26-323 16</inkml:trace>
  <inkml:trace contextRef="#ctx0" brushRef="#br1" timeOffset="-158256.78">17068 12963 59 0,'0'0'71'16,"0"0"16"-16,0 0-2 0,0 0 3 15,0 0-13-15,0 0-6 16,0 0-20-16,0 0-9 16,0 0-18-16,0 0-5 15,0 0 5-15,0 0-21 16,0 0 3-16,0 0 3 15,0 0-4-15,0 0 2 16,0 0 0-16,0 0-2 16,0 0 16-16,0 0-4 15,0 0-8-15,0 0 12 0,0 0-11 16,0 0-1 0,0 0 6-16,0 0-12 15,0 0 10-15,0 0-10 0,0 0-2 16,0 0 2-16,0 0 3 15,0 0-4-15,0 0 0 16,0 0 0-16,0 0 8 16,0 0-4-16,0 0-4 15,0 0 13-15,0 0-4 16,0 0 10-16,0 0-14 16,0 0 2-16,0 0 4 15,0 0-8-15,0 0 1 16,0 0-4-16,0 0 2 15,0 0-2-15,0 0 1 16,0 0-1-16,0 0 4 16,0 0-3-16,0 0-1 0,0 0 7 15,0 0-5-15,0 0 2 16,0 0-4-16,0 0 5 16,0 0-9-16,0 0 4 15,0 0 0-15,0 0 3 16,0 0-2-16,0 0 4 15,0 0 4-15,0 0 5 16,0 0 3-16,0 0-13 16,0 0 0-16,0 0 2 15,0 0-5-15,0 0 3 16,0 0-4-16,0 0 0 16,0 0 0-16,0 0 0 0,0 0 0 15,0 0 2 1,0 0-1-16,0 0-1 0,0 0 0 15,0 0 0 1,0 0 3-16,0 0-3 0,0 0-2 16,0 0 1-16,0 0 2 15,0 0-2-15,0 0 0 16,0 0-22-16,0 0-35 16,0 0-123-16,-3 6-257 15</inkml:trace>
  <inkml:trace contextRef="#ctx0" brushRef="#br1" timeOffset="-155535.08">27436 11380 251 0,'0'0'11'15,"0"0"77"-15,0 0-36 16,0 0-50-16,0 0-2 15,0 0 0-15,0 0 4 16,22 10 20-16,-13 7 16 16,0 6-4-16,0 1 11 15,0 5 0-15,-2-2-22 16,1-4-4-16,0-3-2 16,0-8-16-16,6-8 12 15,8-4 0-15,14-7 19 16,16-22 45-16,15-15-18 15,12-6-25-15,2 5-21 16,-1 9-14-16,-8 8-1 16,-14 9-7-16,-9 12-66 15,-17 7 19-15,-13 0-109 0,-16 7-221 16</inkml:trace>
  <inkml:trace contextRef="#ctx0" brushRef="#br1" timeOffset="-153420.25">27261 11427 94 0,'0'0'7'0,"0"0"-3"16,0 0 21-16,0 0-21 16,0 0 0-16,0 0 3 15,-4-5 7-15,4 5 9 16,0 0-2-16,0 0-4 16,0 0 4-16,0 0 11 0,0 0-5 15,0-3 4-15,0 3 12 16,0 0-9-16,0-2-2 15,0 2-16-15,0 0-14 16,0 0 0-16,0 0-2 16,0 0-50-16,0 0-118 15,0 8-74-15</inkml:trace>
  <inkml:trace contextRef="#ctx0" brushRef="#br1" timeOffset="-150824.84">27807 14122 252 0,'0'0'37'16,"0"0"39"-16,0 0 60 16,-3-82-49-16,3 61-22 15,0-1 20-15,2 5 7 16,-2 7 2-16,0 7-26 15,0 3-30-15,0 0-12 16,0 0-12-16,0 0-13 16,0 0 9-16,0 0-10 15,0 0-3-15,0 0 1 16,0 0-3-16,0 0 1 0,1 0 2 16,4 13 2-16,2 1-1 15,2 8 1-15,-1-2 0 16,-1 3 0-16,3-3 0 15,-2 4 6-15,-1-5-6 16,1 1 0-16,1-6 2 16,-2-2-2-16,1-1 0 15,-1-6 2-15,3-4-2 16,3-1 15-16,9 0-6 16,8-14 9-16,5-8 16 15,9-5-14-15,2-2-12 16,3-2 0-16,1-1-8 15,-1-1 11-15,-4 0-11 16,-1 2-4-16,-5-2 4 16,1 4 2-16,-5 4-1 0,-1 4 0 15,-10 4 1-15,-5 5 13 16,-8 1-7-16,-4 8 5 16,-4 0 9-16,0 0-13 15,-2 3 4-15,-1 0-7 16,2-4-5-16,-1 4 5 15,-1 0-6-15,2 0 0 16,-2 0-1-16,1 0 4 16,-1 0-1-16,0 0-2 15,0 0 2-15,0-3-6 16,0 3 4-16,0 0 0 16,0 0 2-16,0 0-1 0,0 0-1 15,0 0 0 1,2 0 2-16,-2 0 1 0,0 0-3 15,0 0 0-15,0 0 0 16,0 0 3-16,0 0-2 16,0 0-1-16,0 0 1 15,0 0-3-15,0 0 2 16,0 0 0-16,0 0-3 16,0 0 4-16,0 0-1 15,0 0 0-15,0 0 2 16,0 0-4-16,0 0 2 15,0 0 0-15,0 0 3 16,0 0-3-16,0 0 1 0,0 0-4 16,0 0 8-16,0 0-7 15,0 0 2-15,0 0-2 16,0 0 2-16,0 0 0 16,0 0-3-16,0 0 3 15,0 0 1-15,0 0-1 16,0 0-1-16,0 0 1 15,0 0-2-15,0 0 2 16,0 0 0-16,0 0 2 16,0 0-2-16,0 0 0 15,0 0-6-15,0 0 3 16,0 0 3-16,0 0-11 0,0 0-18 16,0 0 10-16,0 0-27 15,0 0-13-15,6 0-33 16,4 0-120-16,-1 3 111 15,-1 7-97-15,-5-1-65 16,-3 5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26:20.5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4531 12411 100 0,'0'0'11'0,"0"0"66"16,0 0 39-16,0 0 45 16,0 0-64-16,0 0 1 15,0 0-14-15,-76-31-18 16,76 31 7-16,0 0-17 0,0 0-21 15,6 0-17 1,33 15-16-16,25 4 37 16,24 1 24-16,22-3-36 15,14-7 15-15,12-4-20 0,16-6-4 16,15 0 12-16,-1-12-23 16,-4-5-7-16,-20 1-2 15,-30 2 2-15,-30 3-1 16,-34 6 0-16,-23 4 1 15,-15 1-28-15,-10 0-15 16,-13 0 31-16,-29 11-24 16,-22 4-67-16,-18 2-5 15,-12-4-55-15,-13-2-62 0,-11-5-27 16,-6-6 33-16</inkml:trace>
  <inkml:trace contextRef="#ctx0" brushRef="#br0" timeOffset="248.66">4922 12397 54 0,'0'0'76'0,"-103"-58"68"15,76 35-5-15,14 9-46 16,7 8 61-16,6 3-73 16,0 3-45-16,10-7-2 15,20 6 11-15,15-5 8 16,19 6 0-16,21-3 28 16,15 3-27-16,21-4-9 15,22 4-6-15,6-3-20 0,3 0-11 16,-9-1-2-16,-22-1-6 15,-30 3-1 1,-37-1 0-16,-27 3-15 0,-27 0 7 16,-6 0-27-16,-39 17-24 15,-31 7-133-15,-21 2-90 16,-24-6-283-16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21:02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2128 377 0,'0'0'60'0,"0"0"69"16,0 0 9-1,0 0-57-15,0 0-11 0,0 0-22 16,0 0-16-16,-6-13-11 16,6 13 5-16,0-2 2 15,0 2 10-15,0 0 14 16,-1 0-3-16,-2 0-14 16,3 0-2-16,-1 0-11 15,-1 0 7-15,-1 0-4 16,3 0-5-16,-3 0-2 15,-3 13-17-15,-6 13 1 16,-3 18-4-16,-4 16 0 16,1 14 2-16,-3 22 4 0,6 9-3 15,-3 4 3 1,6-6 0-16,2-16 1 0,7-19 10 16,3-18-13-1,0-15 5-15,10-17 3 0,4-10 1 16,8-8-6-16,11 0 4 15,19-15 8-15,9-15 17 16,5-6-14-16,-8 0-7 16,-10 10-13-16,-14 9-62 15,-16 7-88-15,-12 10-132 16,-6 0-332-16</inkml:trace>
  <inkml:trace contextRef="#ctx0" brushRef="#br0" timeOffset="521.89">4925 2769 559 0,'0'0'185'0,"0"0"51"16,0 0 14-16,0 0-111 15,0 0-47-15,0 0-34 16,-9-14-18-16,6 36-29 0,0 17-11 16,0 16-11-16,3 18 11 15,0-4-9-15,3-12-74 16,12-21-83-16,1-32-252 16,1-8-454-16</inkml:trace>
  <inkml:trace contextRef="#ctx0" brushRef="#br0" timeOffset="698.35">5165 2612 1188 0,'0'0'84'0,"0"0"78"16,0 0-100-16,0 0-41 15,121-36-14-15,-52 16 6 16,8 6-13-16,5-2-95 15,-12-1-94-15,-13-3-272 16</inkml:trace>
  <inkml:trace contextRef="#ctx0" brushRef="#br0" timeOffset="975.6">5793 2269 1126 0,'0'0'42'16,"0"0"54"-16,0 0-3 16,0 0-46-16,0 0-38 15,-3 91-7-15,0-40 19 16,-4 9 20-16,-2 3-26 16,-2 0-4-16,5-7-9 15,-1-13 1-15,7-12-3 16,0-12-2-16,0-8-3 15,13-5-8-15,17-2-25 16,21-4-20-16,17 0-65 16,13-15-19-16,10-8-391 15</inkml:trace>
  <inkml:trace contextRef="#ctx0" brushRef="#br0" timeOffset="1297.95">6321 2646 804 0,'0'0'121'16,"0"0"108"-16,0 0-162 15,0 0-38-15,0 0-29 16,0 0-4-16,100-26 1 16,-55 12 6-16,-8 6-6 15,-7 3-8-15,-11 5-30 0,-11 0 2 16,-8 12 5-1,0 13 11-15,-21 10 1 16,-12 5 22-16,-4 2 17 0,1 0-9 16,3-4 32-16,11-6-3 15,8-8-6-15,11-9-24 16,3-8-7-16,17-7-10 16,27 0 9-16,19-21-44 15,10-10-70-15,9-12-90 16,9-7-440-16</inkml:trace>
  <inkml:trace contextRef="#ctx0" brushRef="#br0" timeOffset="1557.15">7043 2051 961 0,'0'0'186'15,"0"0"51"-15,0 0-64 16,0 0-68-16,0 0-41 16,0 0-22-16,12 64-41 15,15 8 4-15,6 37-6 16,-5 33 2-16,-12 18-2 16,-14 14-3-16,-2-1-25 15,-27-14-106-15,-18-19-47 16,-13-34-96-16,-12-36-531 0</inkml:trace>
  <inkml:trace contextRef="#ctx0" brushRef="#br0" timeOffset="2024.89">3790 1950 347 0,'0'0'260'16,"0"0"12"-1,0 0-105-15,0 0-83 0,3 152-41 16,-2-19 57-16,-1 41 18 16,-3 31-37-16,-16 16-42 15,4-3-14-15,9-17-25 16,6-24-4-16,18-35-95 16,21-51-197-16,34-55-598 15</inkml:trace>
  <inkml:trace contextRef="#ctx0" brushRef="#br0" timeOffset="2588.89">9352 2151 211 0,'0'0'147'0,"0"0"46"15,0 0-43-15,0 0 5 16,0 0-52-16,0 0-7 16,3-2 22-16,-3 2-29 15,0 0 1-15,-3 0-20 16,-12 3-10-16,-25 14-21 15,-18 10-10-15,-11 11-6 16,-1 5-23-16,7 2 1 16,14-3-1-16,10-6 0 15,17-8-2-15,16-3 1 0,6-2-3 16,6 6-4-16,24 0 6 16,13 1-3-16,14-4-1 15,14-6 2-15,7-10-22 16,4-6-34-16,-12-4-58 15,-15 0-11-15,-28 0-147 16,-27-3-116-16,-9 3-86 16</inkml:trace>
  <inkml:trace contextRef="#ctx0" brushRef="#br0" timeOffset="2738.29">8976 2746 607 0,'0'0'177'16,"0"0"112"-16,0 0-178 0,0 0-83 15,84 56-27-15,-10-28 26 16,20-2-4-16,11-1-23 16,8-6-3-16,5-17-108 15,-2-4-326-15</inkml:trace>
  <inkml:trace contextRef="#ctx0" brushRef="#br0" timeOffset="3069.17">10563 1990 629 0,'0'0'159'0,"0"0"185"16,0 0-217-16,0 0-19 16,0 0-25-16,0 0-41 15,-3 11-21-15,3 39-21 16,0 28 2-16,4 23 8 16,-4 20 29-16,0 4-30 15,0 0-9-15,0-10 0 16,23-21-33-16,10-29-126 0,12-35-94 15,13-30-331-15</inkml:trace>
  <inkml:trace contextRef="#ctx0" brushRef="#br0" timeOffset="3343.9">11346 2126 1205 0,'0'0'70'0,"0"0"148"16,0 0-114-16,0 0-38 16,0 0-32-16,0 0-11 15,-28 12-23-15,7 32-6 0,-7 25 4 16,-8 26-7-16,3 18 9 16,5 4-2-16,7-9-4 15,9-18-22-15,6-28-76 16,6-24-44-16,0-21 20 15,-3-17-44-15,-9-8-108 16,-6-26 51-16,-11-9 20 16,-3-4-146-16</inkml:trace>
  <inkml:trace contextRef="#ctx0" brushRef="#br0" timeOffset="3660.24">10896 2584 130 0,'0'0'307'16,"0"0"-52"-16,0 0-32 15,0 0-66-15,34-86-81 0,35 61-74 16,19 2 5-16,9-1-7 15,1 1-10-15,-7 0 8 16,-13 3-97-16,-17 1-17 16,-15-3-21-16,-16 0 65 15,-18-4 11-15,-9 6 61 16,-3 3 46-16,0 7 91 16,0 4 24-16,0 5-3 15,0 1-58-15,0 0-33 16,0 0-3-16,-3 0-36 15,-6 15-7-15,-6 19-14 16,0 17-2-16,-1 21-3 16,2 6 13-16,5 3-14 0,2-9 4 15,7-15-5-15,0-18-25 16,23-11-59-16,15-10-41 16,8-14-83-16,3-4-29 15,3-19-361-15</inkml:trace>
  <inkml:trace contextRef="#ctx0" brushRef="#br0" timeOffset="4042.26">11740 2481 518 0,'0'0'156'0,"0"0"154"16,0 0-106-16,0 0-102 16,0 0-49-16,0 0-17 15,6-25-19-15,30 20-9 0,7 2-8 16,2 3 1-16,-10 0-2 15,-6 4 1-15,-13 8-20 16,-8 3-23-16,-8 4 2 16,0 0 22-16,-4 3-11 15,-10-2 17-15,2-6 5 16,0-2-15-16,4-9 7 16,5-1 2-16,3-2 14 15,0 0 1-15,0-22 6 16,11-9 1-16,10-5 6 15,3 2-14-15,-2 10-5 16,-2 14 5-16,-10 7 18 16,-4 3 5-16,-3 5-23 15,3 19 2-15,-6 10 0 16,0 5-1-16,0 5 4 0,10 0-5 16,10-4-6-16,11-8-57 15,19-15-203-15,12-17-268 16</inkml:trace>
  <inkml:trace contextRef="#ctx0" brushRef="#br0" timeOffset="4321">12369 2496 416 0,'0'0'293'16,"0"0"-44"-16,0 0-23 16,0 0-97-16,0 0-38 15,0 0-36-15,-45-15-5 0,45 15-4 16,0 0-9-16,0 0-5 15,0 0-5-15,0 0-12 16,0 0-1-16,4 0-14 16,-4 0-1-16,0 0 0 15,0 0-1-15,0 0 1 16,0 0 0-16,0 0-5 16,0 0 3-16,0 0-13 15,0 0-22-15,3-2-27 16,0-4-47-16,4-3-51 15,-7-7-176-15,3-6-204 16</inkml:trace>
  <inkml:trace contextRef="#ctx0" brushRef="#br0" timeOffset="4538.07">12356 2274 400 0,'0'0'312'15,"0"0"-53"-15,0 0-20 0,0 0-142 16,0 0-36-16,0 0-21 15,69 60-30-15,-29-18 46 16,-3 2 8-16,-4 5-46 16,-14 4-1-16,-11 1-16 15,-8 1-1-15,-27-1-2 16,-19-1-17-16,-5-2-13 16,-7-2-59-16,2-13-23 15,18-16-115-15,14-19-259 16</inkml:trace>
  <inkml:trace contextRef="#ctx0" brushRef="#br0" timeOffset="4719.56">12880 2603 1002 0,'0'0'147'0,"0"0"-24"15,0 0-5-15,0 0-22 16,0 0-74-16,125-27-20 15,-30 12-4-15,13 1-70 16,8-3-124-16,-4 1-240 16,-12 0-368-16</inkml:trace>
  <inkml:trace contextRef="#ctx0" brushRef="#br0" timeOffset="5009.83">13649 2281 991 0,'0'0'109'16,"0"0"145"-16,0 0-87 16,0 0-54-16,0 0-61 15,0 0-21-15,-3 13-12 16,12 10-19-16,2 18-4 16,-5 15 1-16,-6 11 6 15,0 1-4-15,-13-8 1 0,0-16-1 16,3-20-5-16,4-12 6 15,6-9 0-15,0-3-3 16,0 0 3-16,6 0-1 16,20 0-18-16,20 0-50 15,16 0 8-15,5 0-92 16,5 0-109-16,-1 0-267 16</inkml:trace>
  <inkml:trace contextRef="#ctx0" brushRef="#br0" timeOffset="5234.42">14225 2599 137 0,'0'0'918'0,"0"0"-739"0,0 0-11 16,0 0-31-16,0 0-69 15,0 0-29-15,3 45-6 16,12-9-27-16,4 13 18 15,5 6-14-15,-5 0-9 16,1 3-1-16,-11-11-89 16,-9-18-54-16,-3-17-62 15,-3-12-320-15</inkml:trace>
  <inkml:trace contextRef="#ctx0" brushRef="#br0" timeOffset="5760.2">14734 2002 107 0,'0'0'562'16,"0"0"-539"-16,0 0 190 15,0 0-92-15,0 0-94 16,0 0 24-16,-3-77 26 15,-4 60-29-15,3 3-5 16,1 4 10-16,0 6-1 16,1 2 19-16,2 2-39 15,0 0-4-15,0 0-4 16,0 0-12-16,0 0-5 16,0 0-7-16,-1 0 6 0,1 0-7 15,0 0 1-15,0 0-1 16,0 0-2-16,0 0 4 15,0 0-2-15,0 0-1 16,0 0 2-16,0 0-4 16,0 0 4-16,0 0 0 15,0 0 0-15,0 0 0 16,0 0 0-16,0 0 0 16,0 0 1-16,0 0 4 15,-2 0-5-15,2 8-5 0,-1 26 5 16,-3 26-8-16,1 28 3 15,0 21 1-15,-3 15 8 16,-3 5-1-16,-5-3-3 16,4-7 0-16,-9-12-1 15,-4-11-3-15,-5-12-1 16,-6-23-158-16,18-21-241 16</inkml:trace>
  <inkml:trace contextRef="#ctx0" brushRef="#br0" timeOffset="6232.57">15578 2264 656 0,'0'0'218'0,"0"0"-6"16,0 0-35-16,0 0-46 15,0 0-49-15,0 0-22 16,105-3-16-16,-17-1-11 15,9 2 0-15,2 1-33 16,-5 1-8-16,-11 0-61 16,-25 0-89-16,-29-2-56 15,-28-6-395-15</inkml:trace>
  <inkml:trace contextRef="#ctx0" brushRef="#br0" timeOffset="6434.21">15903 2009 940 0,'0'0'188'16,"0"0"-81"-16,0 0-11 15,0 0-61-15,-16 85-35 16,10-12 3-16,-4 17-3 16,4 11 1-16,1 0 1 15,3-4-4-15,-2-5-12 16,4-19-117-16,0-30-193 0,33-27-435 15</inkml:trace>
  <inkml:trace contextRef="#ctx0" brushRef="#br0" timeOffset="6669.99">17211 1637 25 0,'0'0'1258'15,"0"0"-1257"-15,0 0 70 16,0 0-39-16,0 0-28 16,-5 102-4-16,4-13 0 15,1 19 19-15,0 13-7 16,0 3 8-16,0 3-11 0,0-2-9 16,14-16-1-16,5-17-56 15,8-37-139-15,8-38-285 16</inkml:trace>
  <inkml:trace contextRef="#ctx0" brushRef="#br0" timeOffset="6944.32">18163 1850 1164 0,'0'0'12'16,"0"0"40"-16,0 0 67 0,0 0-77 15,0 0-34-15,0 0 5 16,-6 0-7-16,-3 34 0 16,-11 18 1-16,1 26-3 15,-11 14 28-15,5 6-8 16,-2 5-10-16,5-1-9 16,2-13-5-16,7-14-7 15,1-19-46-15,-3-28-101 16,0-22-101-16,2-6-183 15,-4-34-6-15</inkml:trace>
  <inkml:trace contextRef="#ctx0" brushRef="#br0" timeOffset="7273.64">17869 2196 616 0,'0'0'194'16,"0"0"97"-16,97-45-175 15,-26 29-83-15,19 7-21 16,19-2-7-16,0 2-5 15,-7-1-26-15,-12-1-119 16,-21-1-141-16,-24-2 0 16,-19-3 1-16,-13-3 214 15,-11-1 71-15,-2 1 64 16,-2 2 104-16,-9 5 18 16,2 7 44-16,3 4-42 15,0 2-44-15,-6 0-50 0,-3 9-26 16,-7 20-47-16,-7 10-15 15,-1 12 7-15,4 11-1 16,9 7 26-16,5-2-28 16,12-7-1-16,0-15-9 15,9-18-4-15,17-18-71 16,11-9-31-16,2-17-133 16,1-15-71-16,-3-9-81 15</inkml:trace>
  <inkml:trace contextRef="#ctx0" brushRef="#br0" timeOffset="7666.98">18734 2140 161 0,'0'0'164'0,"0"0"115"16,0 0-27-16,0 0-48 0,0 0-38 15,0 0-97-15,1-27-69 16,32 25 4-16,10 0-11 16,-5 2 6-16,-9 0-38 15,-8 0 34-15,-12 7-28 16,-6 5 8-16,-3 0-12 15,0 5-2-15,-9 2 22 16,-5-1 2-16,-5-2 15 16,3-4-1-16,9-4 0 15,1-8 1-15,6 0 0 16,0 0 4-16,21-5 7 16,16-18 6-16,8-10 6 15,4-7-17-15,-7 3-6 16,-6 2-17-16,-14 12 10 15,-12 12 7-15,-7 8 36 0,-3 3 7 16,0 5-8-16,-9 18-35 16,-4 10-19-16,-3 7 19 15,9 5 0-15,7-1-1 16,20 0-4-16,22-10-35 16,7-14-94-16,9-15-224 15,7-5 166-15,0-11-180 16</inkml:trace>
  <inkml:trace contextRef="#ctx0" brushRef="#br0" timeOffset="7883.29">19418 1888 567 0,'0'0'233'0,"0"0"117"16,0 0-225 0,0 0-24-16,0 0-45 15,0 0-48-15,38 25-8 0,18 18 0 16,6 4 24-16,-7 4-1 15,-13 1-11-15,-20-6-7 16,-18 0-7-16,-7 0 2 16,-40 0-5-16,-19 2-3 15,-16 0-49-15,-4-8-39 16,12-11-91-16,21-20-295 16</inkml:trace>
  <inkml:trace contextRef="#ctx0" brushRef="#br0" timeOffset="8080.81">19990 2187 968 0,'0'0'90'16,"0"0"141"-16,0 0-114 15,0 0-62-15,80 0-55 16,-12 0 0-16,14-2-24 15,-5-2-121-15,-5-7-92 16,-2 1-448-16</inkml:trace>
  <inkml:trace contextRef="#ctx0" brushRef="#br0" timeOffset="8421.7">20988 1842 1104 0,'0'0'83'0,"0"0"19"16,0 0 57-16,0 0-70 16,0 0-37-16,0 0-21 15,-8-1-17-15,8 10-8 16,0 19-6-16,0 19-14 0,0 15 10 15,0 7 4-15,0-6 3 16,0-11-3-16,0-10 1 16,0-17-5-16,0-11 5 15,0-7-1-15,0-7 0 16,3 0-4-16,16 0-8 16,16-3-14-16,14-12-39 15,11-5 6-15,-3-3-133 16,2 2-332-16</inkml:trace>
  <inkml:trace contextRef="#ctx0" brushRef="#br0" timeOffset="8760.85">21385 2135 994 0,'0'0'61'15,"0"0"96"-15,0 0-81 16,0 0-69-16,82-2-4 16,-33-3-1-16,-7 3 0 15,-13 2 5-15,-6 0-7 16,-11 7-5-16,-8 11-20 16,-4 1-28-16,-1 5 14 15,-17 3 8-15,-12-2 25 0,0 0 5 16,2-5 2-16,2-3 0 15,11-4 10-15,10-4-11 16,5-3 5-16,3 1-5 16,34-2-9-16,24 0-3 15,20-3-94-15,10-2-137 16,7-3 78-16,2-21-388 16</inkml:trace>
  <inkml:trace contextRef="#ctx0" brushRef="#br0" timeOffset="9074.67">22422 1395 634 0,'0'0'166'16,"0"0"85"-16,0 0-108 16,0 0-54-16,0 0-21 15,0 0-45-15,16 83-23 16,9-1 6-16,5 23 46 16,1 13-25-16,-4 13-7 0,-7 6 5 15,-9 0-23 1,-11 3-2-16,0-13-2 0,-30-21-87 15,-3-24-140-15,8-29-897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22:53.4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27367 1126 137 0,'0'0'279'0,"0"0"-226"16,0 0 25-16,0 0 20 16,0 0-28-16,0 0-8 15,0-74 43-15,-4 70-35 16,1 2 17-16,-2 2 8 16,-5 0-40-16,-13 0-18 15,-15 30-27-15,-16 25-10 16,-10 30 23-16,-7 38-9 15,2 33 11-15,5 34 16 0,4 21-15 16,16 14-8-16,19 12-14 16,21-13-4-16,8-15 0 15,41-32-3-15,22-35-19 16,22-31-67-16,25-31-89 16,14-43-181-16</inkml:trace>
  <inkml:trace contextRef="#ctx0" brushRef="#br0" timeOffset="422.12">28261 1610 463 0,'0'0'18'15,"0"0"181"-15,0 0 37 16,0 0-92-16,0 0-26 16,0 0-48-16,-18-19-33 15,18 32-34-15,0 30-1 16,0 29-2-16,0 27 21 16,0 10-21-16,0-9 6 15,0-11-6-15,10-20-24 16,7-17-71-16,11-20-133 15,5-32-307-15</inkml:trace>
  <inkml:trace contextRef="#ctx0" brushRef="#br0" timeOffset="841.23">28538 1809 756 0,'0'0'2'16,"0"0"215"-16,0 0-44 15,0 0-128-15,0 0-27 16,0 0-16-16,24-40-2 16,10 36-2-16,5 4 1 15,-2 0-4-15,-7 1 4 16,-7 16-16-16,-10 6-13 16,-10 6 12-16,-3 5-1 15,0 2 4-15,-18-2-2 16,-2-3 3-16,1-9 11 15,7-9-8-15,7-6 8 0,3-7 1 16,2 0-2-16,7-10-3 16,19-19 5-16,7-10 2 15,4-4 9-15,-5 4-9 16,-5 6 0-16,-9 11 4 16,-7 10 1-16,-7 10 18 15,-1 2-19-15,-1 19 5 16,1 14-8-16,0 12 16 15,1 3 3-15,1-3-10 16,2-1-10-16,5-10-14 16,12-5-114-16,7-15-173 0,10-14-165 15</inkml:trace>
  <inkml:trace contextRef="#ctx0" brushRef="#br0" timeOffset="1004.17">29254 1898 814 0,'0'0'59'0,"0"0"187"16,0 0-98-16,0 0-100 16,0 0-40-16,0 0-8 15,64-17-9-15,14 10-8 16,11-5-15-16,7 2-91 16,-1-4-219-16,-13 0-131 15</inkml:trace>
  <inkml:trace contextRef="#ctx0" brushRef="#br0" timeOffset="1269.85">30061 1627 678 0,'0'0'279'15,"0"0"-42"-15,0 0-48 16,0 0-109-16,0 0-25 15,0 0-31-15,-23-6-24 16,10 30-7-16,-2 13-1 16,-3 11 4-16,5 5 4 15,9-3-5-15,4-8 4 0,22-8-37 16,17-7-29-16,13-16-40 16,8-11-80-16,-2-17-195 15,-3-25-205-15</inkml:trace>
  <inkml:trace contextRef="#ctx0" brushRef="#br0" timeOffset="1642.87">30356 1444 687 0,'0'0'194'0,"0"0"86"16,0 0-153-16,0 0-28 15,0 0-25-15,0 0-17 16,-10 0 0-16,8 0-13 0,2 0-2 15,0 0-16 1,0 0-7-16,0 0 6 0,0 0-16 16,0 0-1-16,0 0 2 15,0 0-8-15,0 0 4 16,-1 0-1-16,1 0-5 16,0 0 6-16,0 0-6 15,0 0 0-15,0 0 1 16,0 0-1-16,0 0 0 15,0 0-2-15,0 0-7 16,0 12 8-16,10 26-24 16,20 24 17-16,6 23 8 0,-2 12 1 15,-8-2-1-15,-12-6 0 16,-8-6-16-16,-6-8-56 16,0-6-75-16,0-13-63 15,0-23-270-15</inkml:trace>
  <inkml:trace contextRef="#ctx0" brushRef="#br0" timeOffset="2228.92">31450 1604 113 0,'0'0'120'0,"0"0"80"16,0 0-3-16,0 0-25 15,7-78-1-15,-4 67-33 16,-1 7-51-16,-2 2 1 15,0 2-24-15,0 0-21 16,0 0-23-16,-17 23-13 16,-17 14 7-16,-15 12-1 15,-11 12-4-15,-3 1 7 16,5-2-11-16,12-6-5 16,10-15 8-16,21-13-8 15,12-7 0-15,3-5-2 16,21-1 2-16,16-3 9 0,17-1-7 15,10-5-1 1,8-3 0-16,1-1-1 0,1 0-18 16,-5 0-63-16,-9 0-61 15,-7-3-81-15,-9-6-209 16</inkml:trace>
  <inkml:trace contextRef="#ctx0" brushRef="#br0" timeOffset="2642.03">32209 1517 757 0,'0'0'24'15,"0"0"247"-15,0 0-97 16,0 0-74-16,0 0-36 16,0 0-48-16,-63-23-16 15,41 46-1-15,1 7-2 16,3 4 5-16,9 0-2 15,6 3 0-15,3-4 0 16,0 1 0-16,18-4-4 16,7-4 3-16,4-2-3 15,-3-4 4-15,0-4-4 16,-8-3 0-16,-3 1-5 16,-9 1-2-16,-3 0 0 15,-3 5 1-15,0-2 7 0,-11 0 4 16,-10 0-1-16,-2-6 3 15,-7-3 0-15,-6-4 4 16,0-4-4-16,2-1-2 16,8 0 8-16,10-13-7 15,12-17 4-15,4-7-6 16,16-2-36-16,21 3-27 16,12 8-66-16,2 6-121 15,-3 7-203-15</inkml:trace>
  <inkml:trace contextRef="#ctx0" brushRef="#br0" timeOffset="3224.07">30077 2609 390 0,'0'0'29'0,"0"0"167"15,0 0 14-15,0 0-43 16,0 0-24-16,0 0-70 16,2-44-28-16,-2 44-21 0,0 0-10 15,0 0-7-15,0 11-7 16,0 12 4 0,0 15 0-16,0 13 7 0,-3 5 5 15,-2 2 1-15,-2-1-2 16,3 1-8-16,1-11-7 15,0-8-2-15,3-8-2 16,0-12 0-16,0-5-26 16,0-2-32-16,0-4-66 15,3-5-203-15,-2-3-59 16</inkml:trace>
  <inkml:trace contextRef="#ctx0" brushRef="#br0" timeOffset="3652.71">30234 2581 256 0,'0'0'186'0,"0"0"81"16,0 0-48-16,0 0-30 15,0 0-72-15,0 0-56 16,-11-20-44-16,11 43-17 16,0 20-6-16,0 15 6 15,0 12 11-15,0 0 0 16,-7-1-11-16,-3-5 0 16,-4-8-2-16,-2-10-88 15,1-8-41-15,-1-13-243 16,2-18-93-16</inkml:trace>
  <inkml:trace contextRef="#ctx0" brushRef="#br0" timeOffset="3885.33">29937 2965 594 0,'0'0'147'0,"0"0"132"16,0 0-267-16,0 0-12 15,0 0 6-15,0 0 9 16,49 83 27-16,-14-64 10 15,4-6-9-15,5-9-6 16,4-4-5-16,4-15 8 16,-1-15 0-16,-5-8-7 0,-10-5-24 15,-9-4-3-15,-11 4-6 16,-11 7-48-16,-5 17-81 16,-20 16-237-16,-20 3-306 15</inkml:trace>
  <inkml:trace contextRef="#ctx0" brushRef="#br0" timeOffset="4155.05">28885 3684 873 0,'0'0'151'0,"0"0"-59"16,0 0 85-16,0 0-152 15,0 0-25-15,0 0-3 16,0 96 3-16,0-16 0 16,-5 10 0-16,-6 2-27 15,-1 0-76-15,0-13-112 16,6-24-293-16</inkml:trace>
  <inkml:trace contextRef="#ctx0" brushRef="#br0" timeOffset="4538.57">28950 3934 765 0,'0'0'63'0,"0"0"134"15,0 0-85-15,0 0-105 16,0 0-7-16,0 0-8 15,97-18 3-15,-65 18-58 16,-2 0-41-16,-7 7-16 16,-11 8 15-16,-8 2 52 15,-4 4 23-15,-1 2 10 16,-16 1 18-16,-7-2 2 16,1-3 0-16,3-5 5 15,7-7 11-15,8-5 14 16,5-2 15-16,0-12 27 0,14-15-15 15,11-5-56-15,6 0 5 16,1 4-6-16,-4 7 3 16,-7 9 1-16,-9 5 6 15,-8 7 12-15,-4 0-1 16,0 0 10-16,0 19-28 16,0 8 15-16,0 7-14 15,0 4-4-15,9-1-29 16,17-1-179-16,14-14 17 15</inkml:trace>
  <inkml:trace contextRef="#ctx0" brushRef="#br0" timeOffset="4694.53">29499 3995 768 0,'0'0'191'0,"0"0"34"15,0 0-180-15,0 0-27 16,0 0-18-16,0 0-16 15,53-14-37-15,8 9-78 16,17-7-251-16,15-2-182 16</inkml:trace>
  <inkml:trace contextRef="#ctx0" brushRef="#br0" timeOffset="4920.7">30140 3756 715 0,'0'0'25'0,"0"0"304"0,0 0-224 16,0 0-14-16,-93 15-44 16,71 12-11-16,3 7-8 15,5 9-8-15,8 0-16 16,6 6-4-16,3-7 0 16,21-6-17-16,10-13-51 15,8-17-53-15,9-6-34 16,1-26-127-16,-4-12-35 15,-2-5-13-15</inkml:trace>
  <inkml:trace contextRef="#ctx0" brushRef="#br0" timeOffset="5108.78">30364 3749 3 0,'0'0'147'15,"0"-99"27"-15,-6 73 78 0,-2 14-14 16,4 9 10-16,2 3-89 16,2 0-68-16,-1 0-56 15,1 0-13-15,0 16-22 16,0 18 0-16,7 12 24 15,4 12 5-15,-2 9-11 16,3 2-18-16,-2 2 1 16,0-3-9-16,-7-3-20 15,-3-2-86-15,0-11-94 16,-7-13-366-16</inkml:trace>
  <inkml:trace contextRef="#ctx0" brushRef="#br0" timeOffset="5483.58">31117 3624 531 0,'0'0'108'0,"0"0"225"15,0 0-106-15,0 0-99 16,0 0-38-16,0 0-37 16,31-42-32-16,-50 62-17 0,-12 13-4 15,-11 14 0-15,-9 5 13 16,3-1-8-16,1-1-4 16,6-10 9-16,10-9-10 15,10-11 2-15,14-9-2 16,7-6-5-16,0 1 4 15,22 2-6-15,15 3 7 16,15 1-2-16,10-4 2 16,9-4-9-16,7-2-46 15,6 3-73-15,7-4-175 16,-2-1-399-16</inkml:trace>
  <inkml:trace contextRef="#ctx0" brushRef="#br0" timeOffset="5865.17">31793 3496 696 0,'0'0'112'0,"0"0"201"15,0 0-118-15,0 0-84 16,0 0-60-16,0 0-30 16,-38-34-21-16,23 67-14 15,-2 18 8-15,-3 12 6 16,10-1 1-16,8 1-1 15,2-9-3-15,6-8-3 16,17-10 5-16,5-6-5 0,3-9-1 16,-1-5-2-16,-3-5 7 15,-9-3-3 1,-6-1-4-16,-6 0 0 0,-6 1-17 16,-6 3-8-16,-23 3 20 15,-11 1 14-15,-5-2 6 16,-2-5-6-16,0-5 0 15,3-3 5-15,3-3-3 16,10-19-2-16,12-14 0 16,17-12-12-16,2-5-54 15,26 4-47-15,15 6-89 16,6 14-104-16,3 7-252 16</inkml:trace>
  <inkml:trace contextRef="#ctx0" brushRef="#br0" timeOffset="6044.67">32090 3779 664 0,'0'0'100'0,"0"0"137"16,0 0-51-16,0 0-123 16,1 87 7-16,7-41-48 15,-1 9-4-15,-4 6-18 16,-3 13-16-16,0 2-84 15,-10-11-681-15</inkml:trace>
  <inkml:trace contextRef="#ctx0" brushRef="#br0" timeOffset="7314.92">28560 5174 514 0,'0'0'35'16,"0"0"103"-16,-43-96 13 15,21 74-40-15,-2 12-46 16,-1 9-23-16,-5 1-24 0,-5 19-13 15,1 16-5-15,3 7 0 16,8 1 0-16,16-4-5 16,7-8 3-16,7-8 1 15,17-9-1-15,9-11-7 16,4-3 6-16,6-10 3 16,2-17 0-16,0-3 0 15,-9-4 0-15,-6-1 4 16,-9 11-1-16,-8 5 0 15,-8 13 4-15,-4 6-7 16,-1 0-8-16,0 5 0 16,2 16-18-16,4 6 22 0,4-1 2 15,6-6-43-15,5-8-15 16,4-11-14-16,5-1 33 16,5-8 38-16,2-17 0 15,-1 2 1-15,-2-1-18 16,-5 8-13-16,-9 6 3 15,-5 10 11-15,-1 0 3 16,-2 0-8-16,1 10 2 16,1 0 17-16,5 0 3 15,3-6 0-15,5-4 2 16,7 0 6-16,7-14-2 16,2-6-1-16,5-3 2 15,-3-3-9-15,-7-1 4 0,-14 0-2 16,-11-2 2-1,-13-4 12-15,-4 8 56 0,-23 6 31 16,-7 13 23-16,-8 6-43 16,-3 20-45-16,1 17-25 15,3 4-7-15,13-2-2 16,14-1-1-16,14-11 0 16,0-5-6-16,22-11 1 15,10-11 1-15,10 0 5 16,4-21 5-16,6-15-4 15,1-8 2-15,2-6 3 16,-7-6 2-16,-12-8 8 0,-14 0 24 16,-16 2 30-16,-6 12 5 15,0 14-9-15,-5 16-24 16,1 16 21-16,1 4-46 16,0 10-17-16,-2 31-23 15,5 21 21-15,0 21-7 16,2 15-29-16,17 9-29 15,4 12-74-15,-6-4-246 16,-8-8-282-16</inkml:trace>
  <inkml:trace contextRef="#ctx0" brushRef="#br0" timeOffset="7548.04">29296 5531 981 0,'0'0'137'0,"0"0"-1"16,0 0-47-16,0 0-74 15,0 0-15-15,-12 95 0 16,10-29 7-16,1 13-4 16,-3 9 2-16,-1-1-5 15,1-2 0-15,2-12-44 16,2-18-90-16,0-19-119 15,5-24-286-15</inkml:trace>
  <inkml:trace contextRef="#ctx0" brushRef="#br0" timeOffset="7964.65">29429 5792 952 0,'0'0'26'16,"0"0"193"-16,0 0-122 15,0 0-75-15,0 0-22 16,0 0-4-16,77-18 2 16,-36 18-26-16,-3 0-4 15,-7 11-27-15,-8 8-7 16,-10 2-9-16,-8 3 29 16,-5 4 20-16,-3-2 16 15,-17 2-6-15,1-6 2 0,1-8 2 16,6-6 12-1,5-8 1-15,5 0 4 0,2-24 24 16,3-13-17-16,20-11-12 16,3-2 10-16,3 5 13 15,-1 9 16-15,-6 8 3 16,-10 14 9-16,-7 11 2 16,-5 3 2-16,0 0-24 15,0 17-10-15,0 14-21 16,0 15 22-16,-3 5 7 15,3 5-27-15,0-3-2 16,21-10 0-16,10-5-59 0,11-22-56 16,7-16-174-16,-3-7-307 15</inkml:trace>
  <inkml:trace contextRef="#ctx0" brushRef="#br0" timeOffset="8116.56">29961 5789 113 0,'0'0'604'15,"0"0"-354"-15,0 0-24 16,0 0-171-16,0 0-36 16,0 0-19-16,27-7 0 15,15 4-20-15,8-2-118 16,13-2-152-16,6-6-214 16</inkml:trace>
  <inkml:trace contextRef="#ctx0" brushRef="#br0" timeOffset="8354.19">30525 5581 684 0,'0'0'17'0,"0"0"317"16,0 0-205-16,0 0-40 16,0 0-15-16,0 0-21 15,-81 32-18-15,62 4-2 16,4 2-4-16,7 7-24 15,8-3-4-15,0 0-1 16,20-11-1-16,13-9-26 16,20-20-36-16,18-2-28 0,8-19 12 15,-1-17-435-15,-13-12 249 16</inkml:trace>
  <inkml:trace contextRef="#ctx0" brushRef="#br0" timeOffset="8563.94">30883 5491 39 0,'0'0'261'16,"0"0"54"-16,-46-87-60 15,36 78-20-15,3 9-98 16,4 0-26-16,2 0-39 16,-1 0-11-16,1 0-29 15,1 16-19-15,0 17 3 16,3 17 38-16,10 10-6 16,4 20-17-16,3 10-27 15,3 11-2-15,2 2-2 0,1-14-11 16,-7-16-58-1,-7-25-66-15,-3-20-25 0,-5-16-117 16,8-12-401-16</inkml:trace>
  <inkml:trace contextRef="#ctx0" brushRef="#br0" timeOffset="8919.4">31584 5431 1135 0,'0'0'89'0,"0"0"81"0,0 0-98 16,0 0-23-16,0 0-6 15,0 0-8-15,-11-3-10 16,8 3 1-16,-1 0-14 16,-5 17-2-16,-10 12-7 15,-8 8-3-15,-6 6 8 16,-3 1-6-16,3-6 0 15,5-4-2-15,6-8 0 16,6-7-2-16,8-8 2 16,5-7 0-16,3-1-2 15,0 0 0-15,7 7-2 16,20 6 3-16,9-1 1 16,7 0-7-16,4 1-6 15,3-2-50-15,8-1-21 16,8 1-53-16,-2-9 41 0,-3-5-680 15</inkml:trace>
  <inkml:trace contextRef="#ctx0" brushRef="#br0" timeOffset="9338.01">32191 5346 1030 0,'0'0'75'0,"0"0"142"15,0 0-72-15,0 0-55 16,0 0-70-16,0 0-20 16,-26-7-7-16,12 27-7 0,-1 7 14 15,-2 8-2-15,7 2 5 16,8 0-11-16,2-2 8 16,2-4-9-16,14-1 8 15,5-4-7-15,3-2 3 16,1-4 4-16,-5-4 0 15,-1-1-3-15,-2-5 3 16,-6-2-6-16,-3-2 7 16,-5-1-4-16,-3 0-3 15,0 4-8-15,-21 2 5 16,-13 1 10-16,-14 1 6 16,-4-5-5-16,4-8 2 15,8 0-2-15,13 0 8 16,12-24-9-16,12-7 1 15,3-6-3-15,14-6-40 0,14 5-18 16,6 8-52-16,4 8-56 16,0 8-229-16,1 4-137 15</inkml:trace>
  <inkml:trace contextRef="#ctx0" brushRef="#br0" timeOffset="9681.93">32521 5637 716 0,'0'0'202'0,"0"0"-83"16,0 0-42-16,0 0-63 16,0 0-9-16,0 0-6 15,86-30 1-15,-74 30-12 16,-5 0 3-16,-4 5-26 15,-1 9 15-15,-2 6 14 16,0 5 3-16,-11 4 0 16,-9 3 6-16,-6 1 2 15,0-2 7-15,2-5 37 16,7-3-15-16,11-8-5 16,6-4-27-16,2-5 1 0,27-6 3 15,18 0-5 1,11-16-1-16,6-9-62 0,0-6-106 15,-1-4-155-15,-5-9-220 16</inkml:trace>
  <inkml:trace contextRef="#ctx0" brushRef="#br0" timeOffset="10433.35">33065 3800 72 0,'0'0'147'16,"-24"-80"84"-16,18 47-8 15,2 9-46-15,2 11-22 16,2 8-29-16,0 5-55 15,0 0-45-15,12 37-24 16,31 31 1-16,28 37 16 16,21 35 17-16,11 21 2 15,-5 25-27-15,-11 22 2 16,-25 14-9-16,-27 15 1 16,-31-5 3-16,-19-18-8 0,-50-23-2 15,-29-18 1 1,-31-17-3-16,-16-18-61 0,-5-14-108 15,4-27-237-15,13-28-253 16</inkml:trace>
  <inkml:trace contextRef="#ctx0" brushRef="#br0" timeOffset="25934.85">10246 4395 299 0,'0'0'27'16,"0"0"81"-16,0 0 71 15,0 0-74-15,0 0 43 16,0 0-46-16,0 0-15 16,0-59-5-16,0 53-17 15,0-1-8-15,0 3-3 16,0 1-20-16,0 0-4 15,0 3-1-15,0 0-11 16,0 0 3-16,-2 0-15 0,-1 0-1 16,0 0 0-16,-6 0-2 15,-13 9-3-15,-11 15 3 16,-12 11-1-16,-16 8 1 16,-2 1-1-16,-11 2-1 15,-4-5 6-15,2-4-6 16,6-8 4-16,15-7-1 15,22-8 4-15,17-9 16 16,11-5-10-16,5 0-3 16,0 0 16-16,0 0-19 15,0 0 4-15,0 0-6 16,8 0 2-16,8 0-1 16,11 6 0-16,13 5 0 0,7 12 20 15,12 7-12 1,2 7-3-16,4 7 2 0,0 0-8 15,-7-5 6-15,-6-5-7 16,-13-7-3-16,-12-8 4 16,-6-3-2-16,-8-5 1 15,-5-4-4-15,-5 0 0 16,0-7 4-16,-3 3-5 16,0-3 0-16,0 0 5 15,0 0-4-15,0 0-1 16,0 0 0-16,3 0-56 15,-3 0-82-15,4 0-102 0,-1-8-510 16</inkml:trace>
  <inkml:trace contextRef="#ctx0" brushRef="#br0" timeOffset="26667.68">12662 4196 18 0,'0'0'309'16,"0"0"-191"-16,0 0 71 15,0 0-50-15,0 0 13 16,0 0-27-16,0 0-23 16,13-25-22-16,-13 25-10 15,0 0-4-15,-4 0-7 16,-17 0-33-16,-12 11-16 15,-7 9-1-15,-2 8-9 16,7 4 0-16,12 2 0 16,11 0 4-16,12 0-6 15,0 0 2-15,21 0 0 16,12 0 1-16,10-2 0 16,-1-1 1-16,-4-3-4 15,-2-3 4-15,-16-8-2 0,-7-3 0 16,-13-4-1-16,0-1-4 15,-3 1 5-15,-21 0 0 16,-10-3 6-16,-12-3-3 16,-4-4 7-16,6 0-8 15,2-11-1-15,9-14 11 16,10-9-9-16,13-9 0 16,10 2-3-16,0 0-23 15,26 10-34-15,5 14-59 16,9 11-39-16,-1 6-180 15,-6 3-191-15</inkml:trace>
  <inkml:trace contextRef="#ctx0" brushRef="#br0" timeOffset="27382.91">12944 4489 28 0,'0'0'96'0,"0"0"3"0,0 0-4 16,0 0 45-16,0 0 4 15,0 0-34-15,0-22 43 16,0 18-35-16,0 2-2 16,0 0-29-16,0 1-29 15,0 1-11-15,0 0-17 16,0 0-13-16,0 0-7 15,0 0-7-15,0 0 8 16,0 0-11-16,0 0 0 16,0 0 3-16,0 0-3 15,0 0 0-15,0 0 0 16,0 0 1-16,0 0-3 16,0 0 2-16,0 0 0 0,0 0-3 15,0 0 4-15,0 0-2 16,0 0 1-16,0 0 0 15,0 0-1-15,0 0 1 16,0 0 0-16,0 0-1 16,0 0 1-16,0 0-8 15,0 0-21-15,0 0-31 16,0 0-38-16,0 0-117 16,0 1-127-16,-9-1-40 15</inkml:trace>
  <inkml:trace contextRef="#ctx0" brushRef="#br0" timeOffset="28057.15">12587 4249 179 0,'0'0'104'0,"0"0"-54"15,0 0 66-15,0 0-54 16,0 0-33-16,0 0 4 0,78-17-3 16,-68 17 9-16,-7-2 25 15,0 2 32-15,-3 0 15 16,0 0 1-16,0 0-15 15,0 0-24-15,0 0-9 16,0 0-10-16,0 0 0 16,-16 0-6-16,-7 0-28 15,-9 3-2-15,-7 13-18 16,3 6 0-16,1 6 2 16,9 9 1-16,8 5-2 15,12 4 0-15,6 0 3 16,6-4 3-16,24-4-7 15,10-4 0-15,5-9 9 16,10-6-4-16,-3-9 11 0,-1-6 2 16,-5-4-6-16,-16 0 14 15,-12 0-18-15,-10-5 16 16,-4 1 15-16,-4-1 14 16,-11-3-5-16,-17-1-33 15,-15 4-10-15,-15 5-10 16,-8 0 3-16,-4 19-5 15,4 7 7-15,8 2-3 16,15 1 3-16,14 0-2 16,19-3-9-16,10 2 8 15,0-5-10-15,27 4 7 16,18-4 6-16,16-5 2 16,8-5 1-16,5-12-3 0,-2-1-3 15,-1-10 2-15,-12-11-58 16,-3-3-43-16,-14-6-32 15,-11-1-70-15,-10-7-306 16</inkml:trace>
  <inkml:trace contextRef="#ctx0" brushRef="#br0" timeOffset="28725.7">12295 4979 396 0,'0'0'117'16,"0"0"88"-16,0 0 34 0,0 0-102 16,0 0-12-1,-79-12-29-15,76 12-15 0,3 0-27 16,0 0-25-16,0 0 3 16,21 0-25-16,34 12-5 15,30 4 23-15,34-2 14 16,20-1-15-16,8-7-18 15,3-5-5-15,-7 2-2 16,-18-3-14-16,-20 0-73 16,-34 0 4-16,-35 0-131 15,-36 0-257-15,-16 0-134 16</inkml:trace>
  <inkml:trace contextRef="#ctx0" brushRef="#br0" timeOffset="29056.31">12766 5247 951 0,'0'0'101'15,"0"0"17"-15,0 0-35 16,0 0-44-16,104 2-37 16,-55-4-2-16,-7 2-1 15,-7 0-9-15,-11 0-9 16,-12 13-3-16,-12 11 6 15,0 8 12-15,-12 5 3 0,-21 5 1 16,-10 8 5-16,-2-1 4 16,-7-5 24-16,7-3-5 15,5-11 1-15,15-10 21 16,14-12-27-16,11-5-10 16,11-3-1-16,36 0-12 15,32-11 7-15,32-3-7 16,21-1-63-16,16 1-48 15,7-5-332-15,0-11-128 16</inkml:trace>
  <inkml:trace contextRef="#ctx0" brushRef="#br0" timeOffset="29276.14">14253 5017 1079 0,'0'0'115'0,"0"0"-20"16,0 0-2-16,92-31-54 15,-9 15-21-15,5 5-18 16,3 2-7-16,-9 4-19 16,-15 2-69-16,-18 0-62 15,-22 3-171-15,-24-5-61 16</inkml:trace>
  <inkml:trace contextRef="#ctx0" brushRef="#br0" timeOffset="29492.74">14565 4788 573 0,'0'0'142'16,"0"0"175"-16,0 0-139 15,0 0-34-15,0 0-29 16,0 0-31-16,-19-27-26 15,19 35-33-15,0 25-25 16,0 20-5-16,0 17 1 16,6 14 8-16,-6 2-8 15,0-6-38-15,0-5-79 16,0-15-74-16,0-21-384 16</inkml:trace>
  <inkml:trace contextRef="#ctx0" brushRef="#br0" timeOffset="30060.27">17098 4356 506 0,'0'0'107'16,"0"0"83"-16,0 0 76 16,-3-72-135-16,0 65-12 15,-3 4-30-15,-2 3-26 16,-8 0-13-16,-12 5-23 15,-14 17-18-15,-7 10-9 16,-2 10 1-16,14 4-7 16,11-3 6-16,22-3-4 15,4-6-3-15,20-7-4 16,24-12 6-16,13-8-6 16,7-7-3-16,2-1 11 15,-4-18-13-15,-11-3 7 0,-11 1-2 16,-21 9 10-16,-11 4 1 15,-8 7 0-15,-18 1-7 16,-31 11-5-16,-17 18-6 16,-7 10 18-16,1 4-2 15,14 0 4-15,18-8-4 16,15-6 0-16,18-12-4 16,7-3 2-16,32-9-11 15,23-5 10-15,14 0-2 16,10-19-38-16,1-3-56 0,-2 2-103 15,-6 4-201 1,-14 1-172-16</inkml:trace>
  <inkml:trace contextRef="#ctx0" brushRef="#br0" timeOffset="30280.79">16804 4930 638 0,'0'0'182'15,"0"0"32"-15,0 0-51 16,0 0-97-16,0 0-39 16,0 0 42-16,167 20 18 15,-37-23-63-15,10-7-24 0,-3 3-2 16,-4 2-2 0,-17 5-77-16,-25 0 0 0,-28-2-89 15,-41 2-119-15,-22 0-160 16</inkml:trace>
  <inkml:trace contextRef="#ctx0" brushRef="#br0" timeOffset="30636.22">17056 5254 666 0,'0'0'144'15,"0"0"-102"-15,0 0 157 16,100-5-106-16,-53-1-67 15,-6 4 6-15,-5 2-25 0,-11 0 1 16,-4 0-5-16,-14 13-1 16,-4 7 3-16,-3 5-4 15,-7 10 2-15,-25 4 21 16,-5 0-10-16,-4 2 15 16,2-5 0-16,6-7 4 15,7-5 25-15,13-12-27 16,7-5-8-16,6-4-4 15,18-3-14-15,24 0 10 16,25 0 8-16,20-5-17 16,11-9 2-16,2 0-8 15,-9 3-2-15,-21-1 1 16,-16 2-28-16,-20 1-14 16,-13 6-57-16,-15 1-65 15,-6 2-351-15</inkml:trace>
  <inkml:trace contextRef="#ctx0" brushRef="#br0" timeOffset="35978.21">2837 8000 13 0,'0'0'42'16,"0"0"42"-16,0 0 6 16,0 0-21-16,0 0 15 15,0 0-6-15,0 0-13 16,0 0-2-16,-78-25-6 15,75 22 27-15,0 1 22 16,3 1-3-16,0-3-8 16,-3 4-5-16,3 0-20 15,0 0-57-15,0 0-9 0,0 0-4 16,20 0-7-16,21 0 7 16,16-4 0-1,10-3 5-15,-6-2-14 16,-10 3 9-16,-21-1-45 0,-12 3-9 15,-12 1 4-15,-6 3 26 16,-24 0 1-16,-24 11-29 16,-23 9-7-16,-7-1 15 15,5 0 41-15,16-5 3 16,11-2 10-16,13-4 25 16,14-4 8-16,8-1 13 15,7 2-18-15,2 9-38 16,2 19 1-16,0 18-1 0,0 14 0 15,0 8 2 1,0 0-2-16,0-7-1 0,0-11-2 16,0-8-94-16,0-17-28 15,0-12 20-15,0-11 8 16,0-7 19-16,0-15 76 16,-1-18 2-16,-11-10 18 15,3-5 0-15,0 4 77 16,-1 0-1-16,5 5-36 15,2 13 26-15,3 8-36 16,0 8-12-16,3 4-30 16,21 3-6-16,12-4-10 15,13 4 4-15,3-1-68 16,2 1-4-16,-8-4 35 16,-10 3 11-16,-14 3 10 0,-10 1 17 15,-9 0 5-15,-3 0 14 16,0 2 11-16,0 27 21 15,-10 11-28-15,-5 7 53 16,9 3-18-16,6-1-31 16,0 1-11-16,6-11-2 15,21-6-8-15,3-15-1 16,8-14 3-16,7-4-1 16,4-14 5-16,-1-16-7 15,-12-4-17-15,-14-5-1 16,-17 1 16-16,-5-1 2 15,-23 0 3-15,-12 12-2 16,-6 12 21-16,-4 15-22 16,4 3-2-16,5 26-8 0,12 7-77 15,18 1-105-15,6-6-116 16</inkml:trace>
  <inkml:trace contextRef="#ctx0" brushRef="#br0" timeOffset="36304.06">3201 8320 738 0,'0'0'186'15,"0"0"39"-15,0 0-120 16,0 0-55-16,0 0-20 0,0 0-30 16,4-10-11-16,26 15 4 15,10 12 3-15,8 12 1 16,-2 0 0-16,-7 1-13 15,-12 1 5-15,-8-4-14 16,-13-5 5-16,-6-2 11 16,0-9 9-16,0-5 4 15,0-6-3-15,-6 0 2 16,-4-11 48-16,1-28-23 16,3-17-17-16,6-20-11 15,19-5-1-15,23 11-4 16,13 17-44-16,12 23-46 15,8 19-131-15,7 5-222 0</inkml:trace>
  <inkml:trace contextRef="#ctx0" brushRef="#br0" timeOffset="37308.75">4877 8282 236 0,'0'0'245'0,"0"0"-41"16,0 0 14-16,0 0-81 0,0 0-23 16,0 0-46-16,-33-69-2 15,14 66-37-15,-14 3-19 16,-6 13 1-16,-10 18-11 15,3 15-3-15,10 3 3 16,15-1 0-16,14-6 0 16,7-11-2-16,10-7-2 15,23-14-5-15,12-10 7 16,13-7 2-16,5-26 9 16,-5-11-6-16,-9 0-3 15,-12 0-1-15,-16 3 1 16,-9 4 7-16,-9 9-7 15,-3 9 0-15,0 11 0 0,0 8-1 16,0 16-20 0,0 14-34-16,0 5 31 0,0 0 23 15,8-5-18-15,14-10 0 16,3-7-26-16,5-13 9 16,6 0 36-16,7-13 0 15,2-14-1-15,-3-5-4 16,-7 0-14-16,-12-6 19 15,-5 8 1-15,-11 3-1 16,-5 13 0-16,-2 9-2 16,0 5-13-16,0 16-26 15,0 11-35-15,-2 10 65 0,2-3 1 16,0-7-28-16,12-7-5 16,9-9-78-16,3-11 44 15,6 0 26-15,1-17 44 16,2-8 7-16,-2-5 4 15,-7-4 4-15,-5 7 24 16,-11-2 50-16,-2 5 19 16,-6 4-28-16,0 8-44 15,0 8-8-15,0 4-21 16,0 10-7-16,0 13-47 16,3 7 28-16,10-4-68 15,10 1 13-15,8-17-12 16,6-3-105-16,-1-7 146 0,-5-3-80 15,-7-14 132-15,-7-7 61 16,-4 2 112-16,-7 2 47 16,-3 7-22-16,-3 7 9 15,0 4-49-15,0 2-69 16,0 8-74-16,0 30-15 16,0 29 0-16,9 33 3 15,10 26-2-15,5 21-1 16,2 9 10-16,-7-1-9 15,-10-3 10-15,-9-10-4 16,-15-16 22-16,-24-23 24 16,-16-24-25-16,-9-24-1 15,-15-27 8-15,0-25-5 16,6-14-11-16,7-42-18 0,20-40-1 16,18-38-1-16,23-40-46 15,23-10-33-15,49 11-12 16,33 27-15-16,24 36 38 15,13 24-143-15,-1 12-314 16</inkml:trace>
  <inkml:trace contextRef="#ctx0" brushRef="#br0" timeOffset="37821.5">7459 8022 514 0,'0'0'195'15,"0"0"70"-15,0 0-49 16,0 0-94-16,0 0-63 16,0 0-38-16,-36-24-18 15,-1 38-2-15,-3 19-1 16,4 10 0-16,6 8-1 16,14 3 1-16,13-4-1 0,3-7-1 15,19-14-15-15,17-9-25 16,6-16 15-16,1-4 23 15,-9-1 4-15,-10-12 0 16,-12 3 3-16,-4 5 7 16,-8 1-10-16,0 4 11 15,-20 0-11-15,-13 9-11 16,-10 18 9-16,3 9 4 16,7 3 0-16,12 2-1 15,15-4 0-15,6-4-1 16,14-7 0-16,24-10-10 15,15-14 3-15,18-2-86 0,20-21-74 16,3-19-458-16</inkml:trace>
  <inkml:trace contextRef="#ctx0" brushRef="#br0" timeOffset="38123.72">7992 8025 671 0,'0'0'225'16,"0"0"1"-16,0 0-101 15,0 0-52-15,0 0-28 16,0 0-11-16,-39-3-20 16,42 20 10-16,22 14-19 15,11 10 6-15,19 8 15 16,8 1-26-16,1-11 3 0,-6-12-3 16,-12-7 0-16,-20-10-4 15,-16-5 4-15,-10-3-4 16,0 6-1-16,-22 10-6 15,-17 8 8-15,-13 11 2 16,-5 5 2-16,2 1 0 16,7 4-1-16,8-5-6 15,22-3-15-15,15-8-80 16,6-12-75-16,42-15-214 16,31-4-177-16</inkml:trace>
  <inkml:trace contextRef="#ctx0" brushRef="#br0" timeOffset="38423.97">8949 8136 714 0,'0'0'184'0,"0"0"36"15,0 0-88-15,0 0-93 16,-94-39-9-16,66 70-6 16,4 11 3-16,8 11-26 15,7-2 0-15,9-3 6 16,0-5-7-16,9-10 0 15,13-7 0-15,2-11 0 16,9-13-3-16,1-2 3 16,5-17 0-16,-5-17 13 15,-1-7-12-15,-15-12 5 0,-8-8-6 16,-7-4 1-16,-3 9 6 16,-10 13-7-16,-14 23 0 15,-13 20-2-15,-8 20-1 16,-4 30-19-16,7 8-103 15,15-1-293-15</inkml:trace>
  <inkml:trace contextRef="#ctx0" brushRef="#br0" timeOffset="45695.44">10329 8414 403 0,'0'0'122'15,"0"0"-113"-15,0 0 44 0,0 0 3 16,0 0-25-16,0 0 13 16,0 0 47-16,-61 39 15 15,58-39 14-15,0-5-11 16,-3-12-88-16,3-7-16 16,3-1 18-16,0 4-21 15,0 5 8-15,12 9-10 16,-6 4 0-16,4 3 0 15,-4 0-2-15,2 10 1 16,-2 13-1-16,-3 4 2 16,-3 3 8-16,0 2-8 15,-16-3 0-15,-1 1 9 16,-1-6-5-16,0-4 7 0,6-8-5 16,6-8-1-1,2-4 20-15,4 0-5 0,0-2 17 16,0-19 0-16,0-6-28 15,7-2-9-15,-1 10 0 16,0 9 0-16,-3 9-7 16,-3 1 1-16,0 0-2 15,3 0-13-15,-3 10 1 16,3 7 10-16,-3 0 6 16,0 0 4-16,0-8-3 15,0 1 4-15,-3-4-1 16,3-6 6-16,0 0-3 0,0 0 10 15,0-3 24 1,0-16-7-16,12-9 1 16,3-5-29-16,4 11 4 15,-2 5 5-15,-7 11 2 0,-1 6-4 16,0 2-9-16,3 28 0 16,-3 19 0-16,-6 17 2 15,-3 11-2-15,-21 3 0 16,-13-1-3-16,-8-10 1 15,-1-6-33-15,4-10-64 16,3-18-118-16,11-24-487 16</inkml:trace>
  <inkml:trace contextRef="#ctx0" brushRef="#br0" timeOffset="46698.23">12896 8012 404 0,'0'0'124'16,"0"0"86"-16,0 0-33 15,0 0-57-15,0 0 6 16,0 0-29-16,0-4-26 0,0 4-1 16,0 0-8-16,0 0-12 15,0 0-11-15,0 0-15 16,0 0-9-16,0 0 9 15,0 0-16-15,0 0-3 16,0 0 6-16,0 0-10 16,0 0 3-16,0 0-4 15,0 0 0-15,0 0 5 16,0 0-5-16,0 0 0 16,0 0-1-16,0 0 3 15,0 0-2-15,0 0 0 16,0 0 1-16,0 0 7 0,0 0-8 15,0 0 0-15,0 0 3 16,0 0 2-16,0 0-2 16,0 0-2-16,0 0 1 15,0 0 11-15,0 0-9 16,0 0 3-16,0 0-7 16,0 0-1-16,0 0 1 15,0 0-11-15,0 0 1 16,0 12 6-16,-3 7 3 15,-3 3-1-15,2 4 2 16,-6 1 0-16,3 7 4 16,-2 4-3-16,-1 2 1 15,1 8 11-15,-1-2-13 0,-1-1 7 16,5-3 2 0,-3-1-6-16,6-8 0 0,0-8-3 15,3-7 3-15,0-8-6 16,0-7 4-16,0 0-1 15,3 0 1-15,12 1 0 16,12 2 13-16,8-2-9 16,15-1-3-16,8-2 10 15,6-1-11-15,2 0-1 16,-2 0 1-16,-15 0-1 16,-16-1-2-16,-18 1-3 15,-12 0 5-15,-3 0-3 16,0 0-11-16,-9 0-40 15,-20 5-54-15,-3 11-56 0,-7 4-59 16,9-1-232-16,2-3-109 16</inkml:trace>
  <inkml:trace contextRef="#ctx0" brushRef="#br0" timeOffset="47134.01">13497 8451 366 0,'0'0'135'0,"0"0"-89"0,0 0 88 16,0 0-76-16,0 0 24 15,0 0-5-15,19-62-13 16,-17 59 4-16,-2 2 28 16,0-2-14-16,0 3-5 15,0 0-13-15,0 0-9 16,0 0 2-16,0 0-18 16,0 0-8-16,0 0 6 15,0 0-19-15,0 7-7 16,3 23-8-16,9 18 3 0,0 13 43 15,-6 4-7 1,-2 5-27-16,-4-9-3 0,0-8-11 16,-4-12 4-1,1-12-5-15,-3-9 0 0,6-6-1 16,0-9-31-16,0-5-109 16,3-5-59-16,17-29-210 15</inkml:trace>
  <inkml:trace contextRef="#ctx0" brushRef="#br0" timeOffset="47464.35">13958 8378 917 0,'0'0'84'15,"0"0"160"-15,0 0-115 16,0 0-32-16,0 0-16 16,0 0-5-16,-6 0-10 15,6 0-15-15,9 0-26 16,27 0-11-16,16 0 16 16,18 0-15-16,9 0-7 15,-1 0-7-15,-7 0 0 16,-11 0 3-16,-26 0-4 15,-17-6-17-15,-11 6-9 0,-6 0-43 16,0-1-46-16,0-5-23 16,0-1-80-16,-6-2-435 15</inkml:trace>
  <inkml:trace contextRef="#ctx0" brushRef="#br0" timeOffset="47892.25">14923 7983 827 0,'0'0'133'16,"0"0"102"-16,0 0-90 15,0 0-45-15,0 0-10 0,0 0-23 16,0-38-7-16,0 38-3 15,0 0-20-15,0 0-21 16,3 0-16-16,-3 0-2 16,6 15-1-16,3 20-9 15,5 21 12-15,-4 21 16 16,-4 2-3-16,-6 0-3 16,0-7-6-16,-3-11-3 15,-6-13 2-15,2-15-3 16,3-9 0-16,4-14 1 15,0-7 0-15,0-3 0 0,0 0 2 16,6 0-3-16,20 0 10 16,11-6-10-16,11-8-1 15,4 3-23-15,0 2-48 16,-3-1-65-16,-1 10 41 16,-8-1-109-16,-8-2-182 15,-13-3-386-15</inkml:trace>
  <inkml:trace contextRef="#ctx0" brushRef="#br0" timeOffset="48252.28">15555 8375 856 0,'0'0'294'0,"0"0"-202"16,0 0 57-16,0 0-66 15,0 0-56-15,0 0-15 16,30-4 9-16,9-6-21 16,9 1 0-16,-5 8-5 15,-7 1 5-15,-10 0 0 16,-10 4-10-16,-10 13-6 16,-6 6 13-16,0 9-9 15,-17 2 12-15,-8 2 3 16,-8 4-2-16,-2-5 3 15,6-4-1-15,8-11 5 0,9-7 11 16,9-7-14-16,3-5-2 16,7-1-1-16,34 0 0 15,15-11-2-15,22-8-29 16,10-2-22-16,3-10-166 16,-4-10-257-16</inkml:trace>
  <inkml:trace contextRef="#ctx0" brushRef="#br0" timeOffset="48528.42">16328 7796 754 0,'0'0'165'15,"0"0"129"-15,0 0-134 0,0 0-50 16,0 0-30-16,0 0-14 15,-13-22-27-15,13 36-36 16,13 25-2-16,14 23 38 16,6 27 2-16,-4 21-18 15,-3 12-11-15,-17 9-9 16,-9-8 5-16,-3-13-8 16,-24-11-4-16,-4-14-32 15,-8-10-122-15,-4-22-74 16,-2-25-555-16</inkml:trace>
  <inkml:trace contextRef="#ctx0" brushRef="#br0" timeOffset="49303.01">12502 7886 228 0,'0'0'397'0,"0"0"-178"16,0 0 18-16,0 0-129 16,0 0-55-16,0 0-7 15,0 8-18-15,0-8-2 16,0 0 5-16,0 0-4 16,0 3-7-16,0 6-3 15,-3 8-6-15,-3 5 37 0,-1 12-33 16,4 12-5-16,0 26 14 15,3 16 8-15,0 20 4 16,0 9 10-16,3-1-9 16,0-6-13-16,0-10-7 15,-3-18-11-15,0-14-1 16,0-18 0-16,0-10-5 16,0-13 0-16,0-11-2 15,0-6 0-15,0-7-63 16,0 1-46-16,0-4-35 0,0-14-115 15,-12-18-606 1</inkml:trace>
  <inkml:trace contextRef="#ctx0" brushRef="#br0" timeOffset="51438.68">17836 7846 371 0,'0'0'76'0,"0"0"-28"15,0 0 150-15,0 0-22 16,0 0-66-16,0 0-39 16,39-49-14-16,-39 49-14 15,0 0-9-15,0 0-1 16,0 0 1-16,0 0 6 15,0 6-4-15,-17 11 0 0,-5 9 16 16,-15 7-12-16,-7 3-15 16,-9 1 7-16,-5 0-4 15,-4-1-10-15,4-4-7 16,13-5 5-16,16-7 5 16,9-9-17-16,14-5 3 15,5-3-6-15,1-3 1 16,0 7-4-16,23 5 3 15,15 10-1-15,15 6 38 16,12-2-9-16,2 1-1 16,9 3-2-16,-6 2-9 15,-4-5 5-15,-14-4-14 16,-13-3-7-16,-17-9 5 16,-11-3-6-16,-5-3 0 0,-6-1-3 15,0-3-4 1,0 0 7-16,3 1-54 0,4-2-56 15,6 0-34-15,16-3-99 16,10-16-245-16</inkml:trace>
  <inkml:trace contextRef="#ctx0" brushRef="#br0" timeOffset="52241.82">19002 7827 243 0,'0'0'180'16,"0"0"-40"-16,0 0 42 0,0 0-33 16,0 0 7-16,0 0-25 15,2-20-47-15,-2 16-6 16,0 1-7-16,-3 2-19 15,-9 1-7-15,-15 0-26 16,-4 0-10-16,-12 11 2 16,1 9-7-16,3 10-1 15,3 5 11-15,11 5-5 16,2 3-1-16,12 1-5 16,11-2-1-16,0 1-1 15,11-7-1-15,18-5 0 16,6-8-4-16,6-6 9 15,2-12-4-15,-3-5 1 16,-5 0-1-16,-5-9 8 0,-10-5-8 16,-8 5 1-16,-6 1 5 15,-6 8 2-15,0 0 7 16,0 0 11-16,-10 0-19 16,-15 11-8-16,-11 12 0 15,-3 7-4-15,4 3 4 16,6 4 0-16,6-1 0 15,13-9-2-15,6-1 3 16,4-4-4-16,5-5 0 16,24-2 3-16,6-10 1 15,15-5 1-15,10 0 1 16,1-14-1-16,0-11-2 0,-1-5 9 16,-11 6-9-16,-14 5 4 15,-14 5 3-15,-12 11-4 16,-6 0 8-16,-3 3-3 15,0 0-6-15,0 0-4 16,0 0 1-16,0 0-20 16,0 0-28-16,2 0-24 15,-1 0-31-15,-1 0-59 16,0 0-237-16,0 3-339 16</inkml:trace>
  <inkml:trace contextRef="#ctx0" brushRef="#br0" timeOffset="55743.68">20677 8194 23 0,'0'0'53'15,"0"0"-23"-15,0 0 62 16,0 0-29-16,0 0 1 16,0 0 19-16,-29 27 11 15,29-19-4-15,-3-1-24 16,3 6-18-16,0 0-7 15,0-3-1-15,0-2-19 16,7-2-8-16,11-3 3 16,6-3 7-16,-3 0 14 15,6-3-5-15,-4-13-16 16,-3-1 9-16,-11-1 10 0,-5-1 6 16,-4 0 20-16,-1 4 12 15,-18 3-39-15,-10 7-18 16,-7 5-13-16,-3 12 6 15,1 18-7-15,3 6-1 16,14 0-1-16,15-7-3 16,6-2-1-16,12-7 3 15,18-7 0-15,12-5 1 16,4-8 1-16,-4 0-1 16,-6-4 3-16,-15-10-3 15,-10 5 13-15,-11-5-3 16,0 1 32-16,-20 2-3 15,-16 3-28-15,-7 8-11 0,-1 0 0 16,12 7-1 0,8 4-4-16,13 0 3 0,11-1-14 15,17-1-52-15,27-8-52 16,16-1-186-16,1-7-364 16</inkml:trace>
  <inkml:trace contextRef="#ctx0" brushRef="#br0" timeOffset="56718.4">1478 7728 650 0,'0'0'61'16,"0"0"191"-16,0 0-102 15,0 0-43-15,0 0-61 0,0 0-25 16,-42 32-20-16,36 48 2 16,0 40 23-16,3 40 6 15,0 26 12-15,-4 22-23 16,1 4-8-16,-3-21-13 15,6-29 0-15,3-43 0 16,0-41-3-16,4-35-25 16,14-33-46-16,2-20-166 15,5-48-367-15</inkml:trace>
  <inkml:trace contextRef="#ctx0" brushRef="#br0" timeOffset="58750.27">1451 7683 758 0,'0'0'76'0,"0"0"8"16,0 0 70-16,0 0-80 15,0 0-52-15,0 0 6 16,-10-2-14-16,10 2-4 15,0 0 5-15,0-2-14 16,4 1-1-16,14 1 0 16,10 0 1-16,11 0 4 15,12 0-5-15,7 7 0 16,21 1-1-16,13-3 2 16,10-3 2-16,11-2-3 0,-2 0 0 15,2 0-3-15,-3-11 3 16,-5 1-5-16,-5-1-3 15,-5-3-2-15,-4 8 6 16,-7-2 3-16,-2 6-16 16,-9-1 12-16,0 3 0 15,-15 0-13-15,-3 0 15 16,-7 0-21-16,1 0 18 16,-4 0 3-16,1 0-7 15,-1 0 7-15,4 0-5 16,-1 0 8-16,3 0-1 15,-5 3-1-15,-1-1-5 0,-1 3 7 16,1-5-3-16,4 0 3 16,2 0 0-16,6 0-3 15,7 0-2-15,3 0 5 16,0-2-1-16,6-7-22 16,3 0 3-16,-1 2-2 15,-5 2 4-15,-3 0-7 16,-3 3 12-16,-3 2 6 15,2 0 4-15,1 0-2 16,5-2 2-16,2 0-1 16,1-4 0-16,0-1 4 15,-4 4-2-15,1-1 1 0,-5 1 2 16,-6 3-7-16,-3-3 13 16,-1 3-2-16,0 0-5 15,4 0 0-15,9 0-4 16,9-4 8-16,-1-3-8 15,2 0 3-15,-2-3 1 16,-2 1-4-16,-9 2 4 16,-3 2-2-16,-9 0 2 15,-10 3 2-15,-3 2-1 16,-3 0-1-16,1 0 0 16,0 0 6-16,2-3-5 15,0 0-2-15,4-1 1 16,-1 1 0-16,4-4-2 0,-1 2 2 15,-2 0 0-15,-1 4 2 16,0-4 0-16,1 4 0 16,5-1-2-16,4-1 0 15,6 0 0-15,8-2-1 16,-2 1 2-16,9-4-7 16,3 0 8-16,6-1-2 15,0 1 1-15,2 2 1 16,-7-1-1-16,2 1-2 15,-4 3 3-15,2 0-4 16,-5 2 2-16,1 1 0 16,6-4 1-16,-1 4 4 0,10 0-5 15,3-3-2 1,3 1 2-16,-3-2 0 0,4 0-2 16,-1-3 2-1,0 7 0-15,-3-2 3 0,-3 2-3 16,6 0 0-16,0 0 0 15,3 0 0-15,3 0 5 16,7 0-7-16,5 0 2 16,0-3 0-16,3-1-5 15,1 1 5-15,5-4 0 16,6 3 0-16,1-2 1 16,3 2-3-16,-1-1 2 15,9 2 0-15,-5-1 0 16,2-1 0-16,1 3-5 15,-10-4 5-15,1 5 0 0,-1 1-2 16,-6-2 2-16,-2 2 2 16,2 0-2-16,3 0 1 15,2 0 0-15,4 0 1 16,-3 0-2-16,3-1 0 16,1 1-3-16,-5 0 5 15,3 0-2-15,-5 0 0 16,2 1 1-16,5 5-1 15,1-1 0-15,4 1 0 16,4 0-1-16,3-1 2 16,4-1-2-16,6 3 1 15,-1-1 0-15,3 1 0 0,5-1 4 16,-1-3-4-16,7 3 0 16,-4-4-4-16,3 1 4 15,-6 3 0-15,1 1 2 16,-1 0 1-16,4-1-3 15,-1-2-3-15,6 3 3 16,-4-2 0-16,0 3 0 16,0-2 0-16,-5 5 1 15,3-2-3-15,-7 2 2 16,-3-2 0-16,-1 0 0 16,-2 0 0-16,-3 3 3 15,0 0-3-15,1 2 0 16,6 2 0-16,-1-2 1 15,4-1-1-15,6 2-2 16,-6-4 2-16,7 2 0 0,-7-6 0 16,-2 3 0-16,-3-4 3 15,-5-3-1-15,-7 0-2 16,-1 1-7-16,-3-3 7 16,-1 1 2-16,-1 2-2 15,-1-1 3-15,-1 0 1 16,-1 4-4-16,-3-3 2 15,-6-1-6-15,-5-1 4 16,-9 1 0-16,-13 2-2 16,-7-1 2-16,-12 1 0 15,-13-1 4-15,-8 0-2 16,-12 1 7-16,-9-4 3 0,-14 2 0 16,-8 0-12-1,-8-3 1-15,-3 0 3 0,0 2-1 16,0 1 0-16,0 2 9 15,-6 10-10-15,-7 2 1 16,-3 7 10-16,6 3-4 16,-4 2 7-16,4-1-5 15,-2 9 6-15,-1 2 1 16,-3 11 0-16,0 4-7 16,3 9 8-16,-1 7-6 15,7 6 12-15,1 3 20 16,1 4-27-16,2-4-10 15,-5-2-7-15,2-10 18 0,-7-8 0 16,2-11-7-16,-1-5 9 16,0-11-11-16,-3-5 0 15,1-4-4-15,3-6-2 16,-6-3-8-16,2-5-78 16,6-5-352-16</inkml:trace>
  <inkml:trace contextRef="#ctx0" brushRef="#br0" timeOffset="62995.59">1408 9241 34 0,'0'0'59'0,"0"0"11"16,0 0 80-16,0 0-136 15,0 0 72-15,-8 72-38 16,8-61 20-16,0-2-12 16,0 5 25-16,0 2-36 15,0 6 31-15,0 1-32 16,0 0 5-16,0 4-14 16,0-3-8-16,0 2-9 0,0-1-3 15,0-4 7 1,0 3-9-16,0-9-6 0,0-1-3 15,5 0 0-15,1-4-2 16,4 2-1-16,7 1 1 16,5-1 6-16,8 0-7 15,6 4 10-15,10-2-6 16,9-1 0-16,9 0-3 16,15-3-2-16,6 1 0 15,6-8 0-15,6-3 2 16,6 0-4-16,9-3 4 15,6-8-2-15,7 1 5 0,6 2-5 16,2 3 0-16,12 1 1 16,1 3 0-16,-1 1-2 15,-2 0-3-15,-9 0 4 16,-12-2-4-16,-8 2 4 16,-10 0 0-16,-10-1 2 15,-9 1-1-15,-9 0-2 16,-7 0 1-16,4 0 0 15,-3 0 1-15,-4 0-1 16,2 1-4-16,-5 2 4 16,1-3-2-16,9 0 0 15,6 0 2-15,9 0 0 16,3 0 0-16,3 0 1 0,3 0-1 16,0 0 0-1,-3 0 1-15,6 0-2 0,-3 0 1 16,6 0 0-16,1 0-1 15,-1 0 1-15,0 0 0 16,3 0-3-16,7 0 6 16,1-3-4-16,2-1 1 15,-4 2-1-15,-6-1 0 16,-2-2 2-16,-7 2-1 16,0 3 4-16,-4-3-4 15,-4 0-4-15,-1 0 2 16,6-2 2-16,8 0 3 15,-1 1-2-15,5-2-1 16,-2 1 0-16,-2 3 0 0,-2-1 1 16,-6 2-1-16,1-1 0 15,-4 2 1-15,0-1-1 16,-4 1-2-16,4-3 0 16,0 1 4-16,4 2-2 15,2 0 0-15,-3-2 0 16,0 1-1-16,0 1 2 15,-6-2-2-15,-3-1 2 16,-3 3-1-16,3-3 2 16,3 0-2-16,0 0-3 15,3-2-2-15,0 0 7 16,6-1-3-16,7-2 1 16,4 2 0-16,2 2 0 0,-3-3 0 15,4 1 0-15,-4 3 3 16,4 0-3-16,-1 0 0 15,-1-1 0-15,3 3 1 16,-2-5-2-16,5 3 0 16,3 3 1-16,7-3 1 15,2-1-1-15,-2 4 0 16,2 0 1-16,3-3 1 16,-2 3-4-16,1-4 2 15,4-2 0-15,-7-1-2 16,2 5 3-16,-5-5-1 15,3 4 0-15,-5 3 3 0,-1-3-5 16,6 1 2-16,-5 0 0 16,2-1-2-16,0 0 2 15,-5-1 0-15,-5 2-1 16,-2-1 3-16,-10 1-3 16,-1 2 1-16,-6 0 0 15,0 0 2-15,3 0-2 16,-3 0 0-16,5 0 2 15,-2 0-1-15,-3 0-1 16,-1 0-3-16,1 0 3 16,0-6 2-16,2 2-2 15,-5 2 0-15,-1-3 6 16,1 3-6-16,0-2 3 0,2 4 0 16,-1 0 2-1,1-3 1-15,-1 3-6 0,-5 0-2 16,-4-1 2-16,1-1 0 15,-6 2 3-15,0-3-3 16,3 3-1-16,-3-4 1 16,-1 4 2-16,1 0-2 15,-2 0 0-15,-2 0 3 16,-2 0 0-16,-4 0-3 16,6 7 0-16,-1-1 2 15,3-2-2-15,3 0-2 16,-8-4 1-16,1 3 2 15,3-3-1-15,-1 0 0 16,5 2-1-16,2-1-2 0,-5 1 3 16,3-1 0-16,-1 5 0 15,0-1 4-15,3-3-3 16,-2 4-1-16,5-5 0 16,1 2 3-16,-2-1-3 15,5-2 0-15,-1 0-3 16,-2 0 2-16,0 0 0 15,-7 0 0-15,-1 0 1 16,-5 0 1-16,-4 0-1 16,-2 0-1-16,-10 0 1 15,0 0 3-15,-4 0 0 16,-3 0-3-16,-4 0 0 16,-1 0 0-16,-5 0 0 0,-4-5-2 15,-6 4 2-15,-2-2 0 16,-1 0-1-16,-8 1 2 15,4-1-1-15,-1 3 5 16,2-2-5-16,0-1-2 16,-1 0-1-16,1 3 6 15,-5-1-4-15,3-1 1 16,1 1 0-16,2-1 0 16,-2 2 1-16,4-3-1 15,0 1 0-15,7 0 4 16,3-2-3-16,3 1-1 15,3 0 1-15,-4 0 11 0,1-2-12 16,-2 2 8-16,-2-2 1 16,-2 2-6-16,-7-2 5 15,3 2-8-15,-6 0 5 16,2-1 7-16,1-3-9 16,4 4-1-16,5-3 2 15,5 0-3-15,-5 1 0 16,3 2-1-16,-2-3 0 15,-6 3 2-15,-4 1-2 16,0-3 0-16,-7 2 0 16,4 2 3-16,-1-2-4 15,5-2 1-15,2 2 0 16,6-2 2-16,1 2-2 0,0 3 1 16,-4-1-1-1,-8-2 0-15,0 1-3 0,-5 2 3 16,-4-3 0-16,0 3 0 15,0-4 0-15,3 1 1 16,6 3-1-16,4-3 2 16,2 0-6-16,3-1 4 15,-2 4-3-15,2-4 3 16,-3 4 1-16,-4 0-1 16,-3 0 0-16,-2 0 0 15,0-3 1-15,-5 0-1 16,2 3 0-16,-1-3 3 15,0 2-1-15,-2-1-3 16,0 1 2-16,-1 1-1 0,0-2 1 16,-1 2 1-16,0 0-2 15,-3-5 3-15,-1 5 2 16,-1 0 3-16,-2-2 5 16,-2 1 0-16,-1-5 4 15,2 3-12-15,-1-5 5 16,3-1 6-16,1-7-11 15,-2 2-3-15,2-2 1 16,-5 2-3-16,0 2 4 16,1 1-4-16,-3 2 0 15,2-1 6-15,-1-1-4 16,-1 6-1-16,1-7-1 16,1 3 2-16,-2-4-1 0,2 3-1 15,0-3 1-15,0-1 2 16,0-2 6-16,5 0-6 15,-5 0-3-15,0 2 0 16,-3 7 4-16,1 0-1 16,1 1-3-16,-1-2 1 15,1 0-1-15,-1 2 1 16,2-1-1-16,0 0 0 16,-1-3 9-16,2 1-9 15,-1-6 0-15,0-2 0 16,-2-1 0-16,1 1 0 15,-2 1-2-15,0 7 4 0,0 4-5 16,0 4 3-16,0 1-8 16,0 0 6-16,0 0-2 15,-2 0-4-15,-11 0-4 16,3 0-9-16,1 6 17 16,-2-1-10-16,7 1 4 15,-4-3 10-15,2 5-6 16,0 1 6-16,-2 5-3 15,-3-1 1-15,0 1-3 16,0 3 5-16,2-5-5 16,3 1 1-16,3-6-10 15,3-2 2-15,0-5 4 16,0 0 5-16,0 0-3 0,-6 0 5 16,3 0-5-1,-3 0 5-15,-2-1 1 0,-1-10 0 16,1-2 0-16,2-1 1 15,-1-5 3-15,4-4-4 16,2 0 0-16,1-5 4 16,0 0-2-16,4 1-1 15,6 10 1-15,-4 8 3 16,-6 6 5-16,0 3-10 16,0 0-6-16,0 12-5 15,0 18 2-15,0 9 9 16,-3 4 1-16,-8 3 0 0,0-5 5 15,0-5-6 1,-1 0 0-16,0-5 0 16,3-9 0-16,3-2-1 0,3-11 1 15,3-5-2-15,0-4 0 16,0 0-18-16,0-4 20 16,0-19 13-16,0-9-11 15,6-11 0-15,6-3-2 16,3-1 1-16,-2 1 1 15,2 10-2-15,-4 12 0 16,-8 14 1-16,-3 10-1 16,0 3-6-16,-6 31-13 15,-20 21 2-15,-7 25-30 16,-6 17-131-16,-10 9-110 16,-6-4-321-16</inkml:trace>
  <inkml:trace contextRef="#ctx0" brushRef="#br0" timeOffset="65198.24">7283 11436 746 0,'0'0'17'16,"0"0"64"-16,0 0 21 15,0 0-79-15,0 0 1 16,0 0 42-16,103 104 10 16,-18-82-18-16,17-15-11 15,8-7-16-15,-3-7 1 16,-19-12-30-16,-19-1-1 16,-27 6-1-16,-20 5-1 0,-16-1-19 15,-6 3-1-15,-22-9-9 16,-17-4-55-16,-6 3 2 15,-1 6 52-15,-3 11 29 16,4 0 2-16,6 11 0 16,6 13 0-16,8 8 0 15,7 8 10-15,9 13 2 16,3 14 5-16,3 12 16 16,3 10-12-16,-7 2-4 15,1-5-17-15,-2-9 3 16,-1-11-9-16,6-20 6 15,3-13-65-15,0-16-68 0,20-17-119 16,2-12-10-16,-1-30-105 16</inkml:trace>
  <inkml:trace contextRef="#ctx0" brushRef="#br0" timeOffset="66068.2">7635 11930 147 0,'0'0'195'16,"0"0"70"-16,0 0-72 15,0 0-63-15,0 0-58 16,0 0-44-16,-37-34-14 15,67 34-8-15,22 0 12 16,12 0 17-16,12-16-27 16,-3-4-6-16,-7-1-4 15,-8-7-7-15,-9 4-2 16,-16-2 11-16,-8-1 4 16,-14-6 7-16,-11-4 2 15,0-12 25-15,-14-1-7 0,-2 8 11 16,7 16 15-16,2 12-24 15,4 14 12-15,0 17-45 16,0 26-1-16,3 23 1 16,0 15 3-16,0 3 4 15,0 2 2-15,0-7-9 16,0-13 6-16,9-10-5 16,1-20-1-16,2-16-3 15,3-14 2-15,6-6 2 16,9-6 3-16,8-24-3 0,4-13 3 15,-3-12 5 1,-6 1-9-16,-8 5 0 0,-10 13 0 16,-6 16 2-16,-6 16-2 15,-3 4-4-15,0 20-12 16,0 20 10-16,0 10 3 16,3 0 3-16,10-5-3 15,1-8 1-15,8-11-23 16,2-8 0-16,4-13-1 15,8-5 23-15,12-16-1 16,4-17 4-16,8-10-2 16,-2-10 8-16,-19-3-11 15,-8 0 9-15,-13 7-4 16,-9 18 13-16,-6 22-4 16,-3 9 6-16,0 20-15 0,0 22-11 15,0 14 11-15,0 2 2 16,3-9-1-16,16-6 2 15,8-11-3-15,3-11 0 16,4-16-3-16,8-5 6 16,7-22-1-16,8-18-2 15,-2-9-5-15,-4-12 1 16,-15-4-5-16,-5-8 9 16,-7 11 16-16,-8 18 10 15,-13 22 5-15,-3 18 55 16,0 4-43-16,-16 21-43 15,-2 11 3-15,-3 7 3 0,6 5 11 16,11-2-10-16,4 1 1 16,10-3-8-16,15-4 5 15,11-2-1-15,3 2-4 16,-3-10 0-16,-3 1-1 16,-17-10 0-16,-16-5-1 15,0 4-3-15,-36-2-17 16,-13-7 8-16,-12-7-32 15,-8 0-28-15,-8-29-38 16,5-22-181-16,8-21-481 16</inkml:trace>
  <inkml:trace contextRef="#ctx0" brushRef="#br0" timeOffset="66208.98">8924 11476 276 0,'0'0'706'0,"0"0"-466"0,0 0-92 16,0 0-62-16,0 0-66 15,0 0-20-15,-3-20-15 16,18 24-114-16,15 7-216 16,10-6-407-16</inkml:trace>
  <inkml:trace contextRef="#ctx0" brushRef="#br0" timeOffset="67313.87">10924 11883 394 0,'0'0'130'0,"0"0"-1"15,0 0 47-15,0 0-70 0,0 0-50 16,0 0-1 0,-33 25 26-16,33-15-37 0,0-2 16 15,0-1-38-15,20-1-2 16,14-6 4-16,14 0 7 15,13-20-6-15,3-13-18 16,-4-10-7-16,-11 0 7 16,-15-6-5-16,-13-4 3 15,-15-3-2-15,-6 6-2 16,0 18-1-16,-3 15 0 16,-10 17 3-16,-4 17-7 15,-5 24-3-15,1 17 2 16,12 8 4-16,9 3 0 15,0-8-1-15,21-3 2 0,14-16-12 16,12-16 10-16,13-16-20 16,5-10 9-16,1-10-4 15,-5-19 6-15,-13-10 11 16,-15-5 4-16,-14-2-3 16,-13-6 14-16,-6-9 2 15,0 2-6-15,0 16 27 16,-3 13-23-16,-3 20 24 15,3 10-15-15,-3 21-22 16,-1 19-4-16,1 16 0 16,2 6 2-16,4-2 4 15,0-4 0-15,0-11-3 16,7-14-2-16,0-14 5 16,-4-11 1-16,0-6 0 15,6 0 18-15,10-12 24 0,8-19-1 16,3-9-21-16,-3-13-5 15,-3 4-4-15,-5 9 4 16,-5 17-18-16,-7 10-2 16,-4 13 0-16,0 0-14 15,6 17-6-15,4 12 5 16,7 4 10-16,-1 1 3 16,-6-9-22-16,1-9 0 15,-8-8 20-15,-3-2 4 16,3-6 3-16,10 0 2 0,7-16 0 15,14-8 25-15,2-14-24 16,1 1-1-16,0-2 6 16,-7 9 3-16,-12 13 3 15,-3 14-17-15,-6 3-6 16,-2 19-1-16,1 12-3 16,1 5 10-16,-2-2-1 15,-1-8 2-15,-3-7-1 16,3-9 0-16,-3-7 0 15,6-3 1-15,11-4 3 16,12-18 1-16,7-15 3 16,4-3-6-16,-7 1 6 15,-6 6-8-15,-11 11 2 0,-10 11 8 16,-7 11-10-16,-1 0-12 16,-4 9-4-16,6 18 2 15,3 10 14-15,10 9-4 16,8 0-10-16,3-6-7 15,-5-11-95-15,-2-15-69 16,5-14-279-16</inkml:trace>
  <inkml:trace contextRef="#ctx0" brushRef="#br0" timeOffset="67898.92">11479 11296 95 0,'0'0'294'16,"0"0"-100"-16,0 0 56 16,0 0-89-16,0 0-64 15,0 0-44-15,-70-50 1 16,49 50-17-16,-1 6-24 16,3 14-4-16,8 5-7 15,5-1 5-15,6-7 8 16,0 0-13-16,10-4 3 0,7-6 2 15,2-4 0 1,0-3 14-16,4 0 27 0,-7-14-23 16,-3-3-4-16,-3 0-17 15,-10-2 2-15,0 0-3 16,-6 2-3-16,-11 7-5 16,-2 10-31-16,-2 7-55 15,3 22-94-15,5 11-289 16</inkml:trace>
  <inkml:trace contextRef="#ctx0" brushRef="#br0" timeOffset="68565.7">12610 11483 99 0,'0'0'8'0,"0"0"102"0,0 0-42 16,-33-98-35-1,24 68 72-15,0-7 17 16,0 8-23-16,4 2 12 0,4 11 49 15,1 8-10-15,0 5-1 16,0 3-52-16,-3 0-35 16,3 30-44-16,0 42-12 15,0 41 22-15,-3 29 24 16,0 17-10-16,-9 3-4 16,-8-10-13-16,-3-4-14 15,-4-22-11-15,2-24 0 16,9-20-8-16,9-29-51 0,7-26-51 15,0-27-28-15,14-33-249 16,5-33-218-16</inkml:trace>
  <inkml:trace contextRef="#ctx0" brushRef="#br0" timeOffset="69220.93">12480 11589 655 0,'0'0'113'0,"0"0"175"16,0 0-160-16,0 0-110 15,0 0-12-15,0 0-3 16,137 12-4-16,-70 5 1 16,-1 0 0-16,-11-4-1 15,-16-6 1-15,-20-1-10 0,-15-2-2 16,-4 2-13 0,-10 4 5-16,-26 10-1 0,-10 4 21 15,-12 5 17-15,3 2-1 16,10-2 0-16,12-3 0 15,11-6-8-15,15-8-7 16,7-4-1-16,32-8 1 16,23 0-1-16,26-17 1 15,19-16-1-15,9-10-15 16,4-7-15-16,-9-6 15 16,-13-3 13-16,-19-3 4 15,-24-8 6-15,-25-3 16 16,-16-3 7-16,-7 4-4 15,-14 13 1-15,-14 17 29 16,1 20 0-16,-3 19-25 16,-1 3-13-16,4 25-15 0,2 19-2 15,12 19 10-15,13 17-9 16,2 8 9-16,22-1-4 16,0-2-7-16,3-19-1 15,3-20 0-15,2-13-1 16,7-19-1-16,0-14 4 15,6 0-1-15,4-30-1 16,3-16-2-16,-10-13 1 16,-12-18-8-16,-11-2 9 15,-9 10 2-15,-3 19-2 16,-7 23 5-16,0 20 3 0,0 7-8 16,0 34-2-1,0 16-7-15,0 12 9 0,0 5-2 16,3-9 2-16,10-11-1 15,5-11-57-15,9-16-18 16,9-16-21-16,16-4-26 16,6-29-146-16,-5-15 37 15,-5-19-328-15</inkml:trace>
  <inkml:trace contextRef="#ctx0" brushRef="#br0" timeOffset="69459.58">14036 11315 53 0,'0'-86'202'0,"0"20"44"15,0 26-48-15,-14 27 43 16,2 13-75-16,-1 9-108 0,-3 18-34 15,5 9 2 1,2 8 12-16,6-8-5 0,3-6-23 16,3-7 0-16,10-10-3 15,7-11 12-15,2-2 4 16,-6 0 37-16,7-12 0 16,-10-8-57-16,-3-6 6 15,-10 0-8-15,0 2-1 16,0 12-14-16,-3 12-32 15,-8 2-46-15,-1 24-45 16,-4 8-102-16,6 2-103 16,7 0-62-16</inkml:trace>
  <inkml:trace contextRef="#ctx0" brushRef="#br0" timeOffset="70028.09">14117 11589 859 0,'0'0'57'15,"0"0"56"-15,0 0 30 16,0 0-71-16,-13 72-15 16,13-68-32-16,0-4-16 15,12 0 6-15,18-1 20 16,6-21 12-16,3-5-46 16,-4-9 0-16,-5 0-2 15,-8-4-12-15,-5-7 4 16,-11 4 2-16,-6 5 7 15,0 14-1-15,-9 11 1 16,-18 13-4-16,-8 13-1 16,0 24-2-16,-5 14 6 0,7 13-2 15,4 5 6-15,16-6 10 16,10-5-13-16,3-14 2 16,20-10-3-16,12-15 6 15,16-18 0-15,12-2 1 16,10-32-3-16,12-14 3 15,6-9-6-15,-3-13-14 16,-9-10 9-16,-7-13 10 16,-11 6-5-16,-15 18 10 15,-20 27 0-15,-10 24 54 16,-13 17-4-16,-18 0-58 16,-13 24 0-16,-5 10 0 0,0 4 6 15,14 5 3-15,8-4-10 16,11 0 17-16,3-2-15 15,14-3-2-15,14-1 13 16,15-6-9-16,2-5 6 16,-3-9-2-16,-12-3-3 15,-11-7-6-15,-12-3 0 16,-7 8-4-16,-7 4-3 16,-35 5-22-16,-23 7-14 15,-19-2-67-15,-14-5-76 16,-13-10-318-16</inkml:trace>
  <inkml:trace contextRef="#ctx0" brushRef="#br0" timeOffset="79365.95">17511 11103 43 0,'0'0'63'0,"0"0"-19"16,0 0 7-16,0 0 35 15,0 0-22-15,0 0 7 16,0 0-5-16,0-20-2 15,0 17 2-15,0-1-7 16,0-2 4-16,0 0-15 16,0-1 11-16,0-3 5 15,0 0 0-15,0 3-24 16,0 2 27-16,0 1 0 16,0 4-12-16,0 0-13 15,0 0-20-15,0 0-1 16,0 0-18-16,0 0-3 0,0 9-1 15,-3 15 1 1,-7 12 3-16,0 10 4 0,0 10 5 16,0 4 10-16,-5 6-6 15,0 1 0-15,1 4 16 16,1-1-9-16,1-7-5 16,3-17-3-16,1-2-2 15,3-15-2-15,2-7 0 16,0-9-4-16,3-5 10 15,0-8-15-15,0 3 8 16,0-3 1-16,0 0-1 16,0 0 5-16,0 0-4 0,0 0-5 15,0 0 10 1,0 0-13-16,0 0 4 0,6 0 0 16,14 0-4-16,18 0 7 15,14 0-8-15,5 0 3 16,1 0-5-16,-6 0 0 15,-19 0-2-15,-12 0-3 16,-11 0-27-16,-9 0-17 16,-1 0-13-16,0 0-29 15,0 0-8-15,-4 0-94 16,-12 0-184-16,-7 0-113 16</inkml:trace>
  <inkml:trace contextRef="#ctx0" brushRef="#br0" timeOffset="79838.22">18042 11598 236 0,'0'0'106'0,"0"0"121"15,0 0-74-15,0 0-4 16,0 0 8-16,0 0-30 15,3-33-25-15,-3 33-3 16,0 0-11-16,0 0-19 16,0 0-7-16,0 0-30 15,0 0-11-15,0 4-13 16,0 22-8-16,1 21 0 16,7 12 7-16,-8 13 4 15,0-2 7-15,0-4-18 16,-12-3 3-16,0-10-3 15,3-13-2-15,2-8 0 16,4-12-45-16,3-11-71 16,0-9-53-16,19-12-231 0,8-30-269 15</inkml:trace>
  <inkml:trace contextRef="#ctx0" brushRef="#br0" timeOffset="80129.98">18485 11434 1190 0,'0'0'81'0,"0"0"87"15,0 0-68 1,0 0-54-16,0 0-29 0,0 0-3 16,-3 0 6-16,9 0-17 15,33-1 5-15,22-2 3 16,25-2 12-16,7-1-10 15,-5-3-10-15,-3-1-3 16,-23 3 7-16,-17-1-7 16,-16 3-4-16,-21 5 3 15,-6 0-21-15,-2 0-43 16,0 0-20-16,0 0-72 16,-16 3-98-16,-1 2-244 15</inkml:trace>
  <inkml:trace contextRef="#ctx0" brushRef="#br0" timeOffset="80520.02">19535 11001 1009 0,'0'0'98'15,"0"0"100"-15,0 0-70 16,0 0-53-16,0 0-22 15,0 0-26-15,15-49-5 16,-15 49-22-16,0 9-1 16,0 25 0-16,4 18 1 15,-1 15 15-15,-3 8-9 16,0-2 2-16,-3 2 6 0,-10-7-10 16,-10-6 2-16,4-9 12 15,6-15-4-15,3-17 6 16,5-11-12-16,5-7-7 15,0-3 13-15,0 0-4 16,0 0 9-16,0 0-1 16,8 0-7-16,12 0-1 15,12-3-10-15,3-4-5 16,-1 3-10-16,-2 1-87 16,-6 3-42-16,4 0-39 15,9 0-203-15,5 0-255 16</inkml:trace>
  <inkml:trace contextRef="#ctx0" brushRef="#br0" timeOffset="80879.98">20024 11450 1010 0,'0'0'106'16,"0"0"60"-16,0 0-72 15,0 0-45-15,0 0-21 16,0 0-13-16,51-47-14 16,-14 38-2-16,6 3 1 0,1 3-2 15,-6 3 1 1,-6 0-7-16,-16 3 7 0,-4 9-13 16,-11 10-10-16,-1 9 17 15,-11 2 1-15,-19 7 5 16,-4 3-2-16,-2-3 5 15,1-3-2-15,8-7 8 16,11-13-4-16,10-5 14 16,6-3-18-16,5-5 0 15,25-4 6-15,19 0-6 16,16 0-7-16,11-13-74 16,4-4-84-16,-2-10-396 15</inkml:trace>
  <inkml:trace contextRef="#ctx0" brushRef="#br0" timeOffset="86940.21">28256 8807 63 0,'0'0'47'15,"0"0"0"-15,0 0-1 0,0 0-10 16,0 0 1-16,0 0-9 16,0 0 18-16,0-13 4 15,0 7-16-15,0 3 5 16,0 0 10-16,0-1-6 16,0 3 27-16,0-2-19 15,0 0-23-15,0 0 5 0,0 3-16 16,0 0 6-16,0-3-6 15,0 3-5 1,0 0 10-16,0-4-13 0,0 4 3 16,0 0 4-16,0 0 1 15,0 0 1-15,0 0 1 16,0 0-8-16,0 0 6 16,0 0-17-16,0 0 3 15,0 0-1-15,0 0 0 16,0 0 0-16,0 0-2 15,0 0 0-15,0 0 4 16,0 0-4-16,0 0 0 16,0 0 1-16,0 0 0 15,0 0-2-15,0 0-1 16,0 0 1-16,0 0-1 0,0 0 2 16,0 0 0-16,0 0-3 15,0 0 7-15,0 0-7 16,0 0 3-16,0 0 0 15,0 0 3-15,0 0-3 16,0 0-6-16,0 0 2 16,0 0-17-16,0 0 3 15,0 0 0-15,0 0-5 16,0 0 11-16,0 0-8 16,0 0 11-16,0 0 1 15,0 0-3-15,0 0-6 16,0 0-15-16,0 0-19 15,0 0-24-15,0 0-72 0,2 0-73 16,5 10 90 0</inkml:trace>
  <inkml:trace contextRef="#ctx0" brushRef="#br0" timeOffset="88787.03">28331 8741 85 0,'0'0'96'0,"0"0"-36"15,0 0 22-15,0 0-9 16,-3-82-8-16,-3 62 9 15,0 3 6-15,0 4-40 16,2 5 12-16,2 3-1 16,1 5 38-16,1 0-44 15,0 0-27-15,0 0-17 0,0 10-1 16,0 20-2-16,8 12 2 16,7 6 6-16,-2-3 16 15,-3 2-18-15,-4-2 15 16,-6-5-5-16,0-1-3 15,0-8-2-15,0-4-2 16,0-10-5-16,-2-8 7 16,1-6-7-16,1 0-2 15,0-3 5-15,0 0-3 16,0 0-2-16,13 0-7 16,13 0-78-16,9 0-34 15,8 0 10-15,-1-3-52 0,0 2 6 16,-5-5-24-16</inkml:trace>
  <inkml:trace contextRef="#ctx0" brushRef="#br0" timeOffset="89056.75">28750 8877 262 0,'0'0'94'0,"0"0"43"16,0 0 29-16,0 0-67 16,0 0-28-16,0 0-18 15,0-3-36-15,0 12-10 16,4 11 17-16,7 10-15 0,-7 3 8 16,-2 3-17-16,-2-2 0 15,0-1 0-15,0-1-3 16,0-5-119-16,-3-7-7 15,3-8-71-15,0-12-149 16</inkml:trace>
  <inkml:trace contextRef="#ctx0" brushRef="#br0" timeOffset="89272.82">28956 8917 608 0,'0'0'80'15,"0"0"122"-15,0 0-52 16,0 0-50-16,0 0-36 16,0 0-39-16,0-11-9 15,0 11-16-15,12-3 3 16,13 1-7-16,12-2 4 16,8 1-53-16,0-1-103 15,-2-3-114-15,-7-4-85 16</inkml:trace>
  <inkml:trace contextRef="#ctx0" brushRef="#br0" timeOffset="89567.11">29533 8576 546 0,'0'0'43'16,"0"0"-23"-16,0 0 50 15,0 0-35-15,0 0-20 16,0 0-7-16,7 34-6 16,3-1 61-16,-2 14-13 15,-3 2-37-15,-5 3 20 16,0 4-19-16,-2-3 1 16,-7-11-2-16,1-11-12 15,3-11 1-15,5-6-2 0,0-9-3 16,1-5 0-16,25 0-74 15,11-9-23-15,9-11-124 16,-2-2-148-16</inkml:trace>
  <inkml:trace contextRef="#ctx0" brushRef="#br0" timeOffset="89902.03">29900 8893 148 0,'0'0'319'0,"0"0"-264"16,0 0 71-16,0 0-59 16,0 0-43-16,0 0-22 0,-64 30 7 15,86-26-7 1,9 0 18-16,8-3 27 0,-1 0-19 16,-6 2-15-16,-5 1-13 15,-9 0 0-15,-6 5-8 16,-6 2 7-16,-6 3-3 15,0 5 1-15,-4 3 3 16,-17 5 7-16,-3-1-3 16,1 1-3-16,6-8 39 15,9-3-31-15,8-6-3 16,0-3-1-16,16-4-1 16,22-3 3-16,18 0-7 0,15-14-67 15,2-5-92 1,-8-1-436-16</inkml:trace>
  <inkml:trace contextRef="#ctx0" brushRef="#br0" timeOffset="90532.68">27970 8807 107 0,'0'0'31'16,"0"0"116"-16,0 0-49 16,0 0 34-16,0 0-1 15,0 0-12-15,0-22 14 16,0 22-39-16,0 0-21 16,0 0-6-16,0 0-42 15,-2 6-12-15,-5 17-7 16,-5 7 17-16,-11 7 7 15,-6 5-5-15,-6 1-11 16,1-2 7-16,6-9-18 16,7-2 4-16,10-10-3 15,10 0-3-15,1-3-1 16,18-3-4-16,22 3 4 0,11-9-3 16,9-5-10-16,-7-3-45 15,-11 3-57-15,-15 0-187 16,-24 5-131-16</inkml:trace>
  <inkml:trace contextRef="#ctx0" brushRef="#br0" timeOffset="90819.93">26377 9411 737 0,'0'0'38'15,"0"0"85"-15,0 0 93 16,0 0-115-16,0 0-44 16,0 0-15-16,-21-12-14 15,21 10-11-15,6-3-12 16,22-5-5-16,15 0-5 15,12 1-2-15,7-1-84 16,-1 3-151-16,-7-6-204 16</inkml:trace>
  <inkml:trace contextRef="#ctx0" brushRef="#br0" timeOffset="91222.51">26963 9012 769 0,'0'0'152'16,"0"0"20"-16,0 0-120 16,0 0-39-16,0 0-13 15,0 0-1-15,-61 37-7 16,31-10 8-16,6 1 0 16,8 3-2-16,7 2 1 15,7-3 0-15,2-4 1 0,0-1-12 16,15-5 11-16,12-6-3 15,9-4 3-15,3-10 1 16,2 0 5-16,-3-3-5 16,-13-11-3-16,-11 7 3 15,-10 2 11-15,-4 5-3 16,0 0 2-16,0 0-7 16,-18 12-3-16,-12 12-4 15,-6 9-3-15,-1 6 7 16,13-2-2-16,8-4-1 15,16-6-3-15,3-4 3 16,41-7-10-16,25-12 1 16,27-4 7-16,23-18-76 0,11-18-136 15,7-8-132 1</inkml:trace>
  <inkml:trace contextRef="#ctx0" brushRef="#br0" timeOffset="91792.32">30744 8693 273 0,'0'0'50'0,"0"0"62"16,0 0 21-16,0 0-29 15,0 0 7-15,0 0 26 0,39-34-45 16,-35 31 3-16,-4 3-24 16,0 0-32-16,0 0-22 15,0 0-17-15,-16 13-6 16,-11 8 4-16,-7 5 2 15,-3-3 5-15,1 3-5 16,3-6 0-16,8-1 6 16,5-5-6-16,7-1 1 15,7-1-1-15,3-2 1 16,3 0-3-16,0 1 2 16,13 1-1-16,19 5-2 15,15-6-3-15,13-3-101 16,4-8-26-16,2 0-194 0,-7-11-177 15</inkml:trace>
  <inkml:trace contextRef="#ctx0" brushRef="#br0" timeOffset="92266.08">31323 8613 445 0,'0'0'36'0,"0"0"126"15,0 0-5-15,0 0-5 0,0 0-82 16,0 0-17-16,3-37-24 16,-15 37-27-16,-8 0-2 15,-3 20-2-15,-3 7 1 16,8 2-4-16,5 1 0 15,7 0 5-15,6-3 1 16,0-8-1-16,0 0-1 16,16-8-4-16,2-2-10 15,6-5 8-15,3-4-15 16,-3 0-13-16,-5 0-6 16,-5 0 13-16,-8-2 24 15,-5-3 3-15,-1-1 2 16,0 5-1-16,-18 1 0 0,-4 0-3 15,-5 12 3-15,-3 13 4 16,6 6 8-16,5 4 0 16,5 6-3-16,13-3 2 15,1-5-11-15,9-7-2 16,24-12-23-16,10-7-37 16,5-7-53-16,1-7-176 15,-10-20-132-15</inkml:trace>
  <inkml:trace contextRef="#ctx0" brushRef="#br0" timeOffset="93165.97">26211 8828 42 0,'0'0'19'0,"0"0"25"16,-51 111 49-16,38-44-10 15,4 24 15-15,3 19 34 0,3 13-69 16,3 12 6-16,0-7-42 16,28-6-22-16,19-12-5 15,24-13-1-15,26-22-57 16,25-27-167-16,26-28-125 15</inkml:trace>
  <inkml:trace contextRef="#ctx0" brushRef="#br0" timeOffset="93819.46">31493 8144 24 0,'0'0'21'16,"0"0"39"-16,0 0 43 0,0 0-4 15,0 0-2 1,0 0 30-16,-45 0-23 0,44 0-20 15,1 0 23-15,0 0 17 16,0 0-23-16,0 0-31 16,0 2-18-16,6 9-11 15,25 17-29-15,26 19 10 16,13 29 26-16,6 23-11 16,-6 18-27-16,-13 5 1 15,-15 7-9-15,-16-1-1 16,-21 5-1-16,-16-4-5 15,-48-4-18-15,-38-16-167 16,-29-19-186-16,-17-25-192 16</inkml:trace>
  <inkml:trace contextRef="#ctx0" brushRef="#br0" timeOffset="94821.75">26427 8869 63 0,'0'0'88'0,"0"0"36"16,0 0-36-16,0 0 10 15,0 0-5-15,0 0-5 16,-7 0-27-16,6 0-24 16,-2 0-14-16,0 0-9 15,-2 0-5-15,2 0-6 0,-3 0 6 16,-3 0 19-16,0 0 16 16,-1 0 2-16,-2-2-6 15,-2-1 2-15,0-1 1 16,-1 1-15-16,-5-1-13 15,2 4 5-15,-3 0-7 16,-5 0-11-16,-6 14 1 16,-2 16 0-16,-4 6 2 15,0 20-3-15,-1 13 11 16,3 25 34-16,5 20-6 16,6 26 24-16,8 18-14 15,8 1-26-15,9-1 8 0,15-13-31 16,33-17 1-1,25-14-6-15,27-25-3 0,25-27-67 16,15-42-166-16,1-37-469 16</inkml:trace>
  <inkml:trace contextRef="#ctx0" brushRef="#br0" timeOffset="100573.79">2916 9039 28 0,'0'0'21'0,"0"0"-4"0,0 0-16 16,0 0-1-16,0 0 0 15,110-80-3-15,-77 73-13 16,1 4-8-16,2 1 0 16</inkml:trace>
  <inkml:trace contextRef="#ctx0" brushRef="#br0" timeOffset="101405.85">9233 8299 41 0,'0'0'3'0,"0"0"12"15,0 0-13-15,0 0-2 16,0 0-61-16</inkml:trace>
  <inkml:trace contextRef="#ctx0" brushRef="#br0" timeOffset="112449.47">27959 16487 783 0,'0'0'103'0,"0"0"107"15,0 0-41-15,0 0-124 16,0 0-23-16,0 0-15 16,0 0-7-16,12 94 1 15,8-17 6-15,-4 6 0 16,-9 0-4-16,-2 2-6 15,0-7-9-15,4-12-130 16,10-21-140-16,8-31-128 16</inkml:trace>
  <inkml:trace contextRef="#ctx0" brushRef="#br0" timeOffset="112766.19">28317 16744 641 0,'0'0'54'0,"0"0"97"15,0 0 35-15,0 0-99 16,0 0-67-16,-86 0-17 16,61 28-2-16,5 3-1 15,8 3-3-15,12-7 1 16,0-5 2-16,2-8-6 16,15-5-3-16,2-9 9 15,9 0 2-15,3-12 1 16,-1-14-2-16,-6-1-1 15,-8-6 2-15,-8 3 4 16,-7 7-4-16,-1 6-1 0,0 9 16 16,0 8-1-16,0 0-16 15,0 22-13-15,0 11-1 16,0 6 5-16,9 0-61 16,10-7-100-16,8-14-54 15,0-14-128-15</inkml:trace>
  <inkml:trace contextRef="#ctx0" brushRef="#br0" timeOffset="112947.43">28614 16530 587 0,'0'0'106'0,"0"0"139"0,0 0-95 16,0 0-94-16,0 0-45 15,-7 70 7-15,23-14 21 16,3 3-16-16,-1-2-15 15,-3 6-8-15,-3-4-15 16,-6-5-152-16,-1-15-280 16</inkml:trace>
  <inkml:trace contextRef="#ctx0" brushRef="#br0" timeOffset="113403.93">29464 16411 610 0,'0'0'69'15,"0"0"155"-15,0 0-14 16,0 0-89-16,0 0-57 16,0 0-43-16,-35-23-11 0,9 56-10 15,-15 13 0-15,-11 7 19 16,-4-4-19-16,1-3 0 15,4-5 10-15,14-15-7 16,12-6 2-16,14-13-1 16,8-4-2-16,3 0-3 15,18 3 1-15,28 9 0 16,20 1 2-16,19 0-2 16,12-3-2-16,6-3-59 15,4-10-98-15,-10 0-363 16,-17-17-90-16</inkml:trace>
  <inkml:trace contextRef="#ctx0" brushRef="#br0" timeOffset="113780.43">29943 16316 863 0,'0'0'15'16,"0"0"192"-16,0 0-58 15,0 0-69-15,0 0-59 16,0 0-19-16,-15 49 0 15,34 11 0-15,-2 12 7 16,-2-3-6-16,-8-6 2 16,1-13-5-16,-4-14 1 15,1-20-2-15,-2-9 2 16,1-7 4-16,-1 0-3 0,5-5 38 16,5-19 22-16,7-15-24 15,5-5-37-15,0 4 3 16,0 13-4-16,0 12-1 15,-2 8-6-15,0 7 5 16,-3 3-11-16,-3 18 9 16,-2 6-15-16,-6 5 4 15,-9 4 3-15,0 3-6 16,-22-1 3-16,-20 3-6 16,-17-4-23-16,-6-8-16 15,-5-3-100-15,4-14-197 16,8-9-133-16</inkml:trace>
  <inkml:trace contextRef="#ctx0" brushRef="#br0" timeOffset="114350.49">30326 17620 576 0,'0'0'162'0,"0"0"66"16,0 0-105-16,0 0-55 15,0 0-4-15,-95-69-26 16,62 72-19-16,-1 16 0 16,-1 14-17-16,7 11 4 15,7 0 1-15,12 5-5 16,9-4 6-16,0-6-8 15,23-8 5-15,8-12-10 16,12-11 5-16,2-8 0 16,6-15 4-16,-4-16-2 15,-8-9 1-15,-7 0 2 0,-12-7-5 16,-12 5 13-16,-8 0-9 16,0 12 0-16,0 13 4 15,0 13 6-15,0 4-9 16,-3 18-5-16,3 20-9 15,0 11 1-15,0 5 8 16,7 1-7-16,13-2-20 16,4-6-55-16,7-5-86 15,-2-12-181-15,-6-16-207 16</inkml:trace>
  <inkml:trace contextRef="#ctx0" brushRef="#br0" timeOffset="114754.32">29693 17848 460 0,'0'0'47'15,"0"0"105"-15,-9-96-44 16,9 76-24-16,0 11-5 16,0 9 16-16,-2 0-29 15,2 0-41-15,-5 17-13 16,0 14-9-16,-4 13 15 0,-5-1 15 16,-2 3 4-16,-1-9-5 15,-2-2-10-15,3-8 4 16,4-7-8-16,4-12-1 15,5-4-3-15,3-2-13 16,0-2 5-16,0 0-6 16,20 3-1-16,11 1 1 15,11 4-8-15,4 4 2 16,0 0-45-16,-7 1-72 16,-8-4-204-16,-14-6-208 0</inkml:trace>
  <inkml:trace contextRef="#ctx0" brushRef="#br0" timeOffset="114986.72">28672 18354 632 0,'0'0'115'16,"0"0"111"-16,0 0-21 15,0 0-108-15,0 0-61 16,0 0-27-16,-32-9-9 16,55 4-3-16,12-8 1 15,15-1-30-15,5-8-81 0,2-4-152 16,-7-5-172-16</inkml:trace>
  <inkml:trace contextRef="#ctx0" brushRef="#br0" timeOffset="115392.48">28852 17894 594 0,'0'0'103'0,"0"0"-31"16,0 0-28-16,0 0 41 16,11 83 0-16,6-46-24 15,1 0-20-15,-1 1-17 0,-2-1-8 16,-3-5 1-16,0-10-11 15,-4-5 1-15,-4-8-6 16,1-6 5-16,-4-3-1 16,1 0 3-16,3 0 43 15,4-10 7-15,7-14-22 16,4-6-19-16,4 0-16 16,-2 6 2-16,-2 12-6 15,-1 9 3-15,5 3-3 16,1 10-5-16,5 19 6 15,1 9-2-15,-3 5 3 0,-7 5 1 16,-10-1 0 0,-8-3-7-16,-3 1 0 15,-3-9 6-15,-13-8-4 16,-3-12-5-16,-1-10-6 0,-2-6-31 16,1-19-33-16,6-21-132 15,7-7-164-15</inkml:trace>
  <inkml:trace contextRef="#ctx0" brushRef="#br0" timeOffset="115886.3">31332 17517 769 0,'0'0'91'0,"0"0"57"0,0 0-37 16,0 0-13-16,0 0-16 15,0 0-48-15,1-19-9 16,-2 19 4-16,-11 11-8 16,-9 7-4-16,-7 4-1 15,-8 8-8-15,0 2 10 16,0 2-10-16,5-6-4 15,7-2 5-15,11-2-8 16,7-14-2-16,6 3 1 16,0-7-1-16,23 1-1 15,15 0 2-15,14 0 0 16,12-1-2-16,9-6-52 16,6 0-2-16,2-10-137 15,-8-16-233-15</inkml:trace>
  <inkml:trace contextRef="#ctx0" brushRef="#br0" timeOffset="116344.51">31754 17391 230 0,'0'0'106'0,"0"0"0"15,0 0-10-15,0 0 28 16,0 0-11-16,0 0 42 15,1-17-11-15,-1 17-36 16,0 0-27-16,0 0-19 16,0 0-15-16,0 0-28 15,0 0-14-15,0 0-5 16,5 20-2-16,8 14 0 0,1 8-3 16,0 10 10-16,-1-6 0 15,-6 1-5-15,-2-9 0 16,-1-12-1-16,-1-11 2 15,-2-6-1-15,1-9 0 16,2 0 2-16,7 0 6 16,5-16-4-16,9-9 11 15,7-6 14-15,1 1-14 16,3-3-10-16,-2 9-5 16,-4 7 2-16,-8 7-3 0,-4 5 1 15,-9 5-13-15,-3 0 11 16,-3 0-8-16,-3 17-8 15,0 8 16-15,-15 8-14 16,-21 6 6-16,-12 0-26 16,-14-1-53-16,-13-9-101 15,-8-12-226-15</inkml:trace>
  <inkml:trace contextRef="#ctx0" brushRef="#br0" timeOffset="117022.83">27014 16679 602 0,'0'0'4'15,"0"0"38"-15,0 0-2 16,0 132-21-16,45 5 105 15,21 52-9-15,17 39-71 16,2 14 17-16,-8 3-5 16,-13-2-8-16,-16-3-32 15,-11-20-14-15,-7-28 8 16,-3-48-10-16,2-54-35 16,0-48-30-16,1-25-141 0,0-25-71 15,-5-51-199-15</inkml:trace>
  <inkml:trace contextRef="#ctx0" brushRef="#br0" timeOffset="117634.45">26860 16576 928 0,'0'0'29'16,"0"0"-22"-16,0 0 3 15,79-62 8-15,22 30 16 16,32-5-19-16,34-13-13 0,33-13-2 16,54-19 3-1,53-18 2-15,55-16-5 0,47-5-24 16,31 5-21-16,2 14-24 16,-19 19 46-16,-36 30 23 15,-53 23 4-15,-52 23 8 16,-54 7 1-16,-56 17 17 15,-43 14 8-15,-30 11-6 16,-20 14-4-16,-6 17-19 16,-9 29 1-16,-9 30 3 15,-4 27-10-15,-2 19 1 16,2 11 12-16,5-3-12 16,1-4 3-16,1-6-7 15,1-14 5-15,-7-16 2 0,-5-11-6 16,-5-17 4-16,-9-9 4 15,-8-6-5-15,-11-13 4 16,-13-11-3-16,-1-10-4 16,-13-6 5-16,-25-9-6 15,-17-5 0-15,-19-5 7 16,-23-6 2-16,-21-12 1 16,-32-11-6-16,-28-5 0 15,-30 1 0-15,-30 9-4 16,-22 13-4-16,-29 16-5 15,-19 12 12-15,-12 11-8 0,-2 8 2 16,12-3-14 0,15 0 12-16,24-6 1 0,19-12-21 15,34-16 14-15,24-20-20 16,26-13-29-16,35-4-91 16,27-6-39-16,32 0-166 15</inkml:trace>
  <inkml:trace contextRef="#ctx0" brushRef="#br0" timeOffset="135796.81">17101 10978 61 0,'0'0'42'16,"0"0"-7"-16,0 0-3 16,0 0-14-16,0 0-18 15,0 0-4-15,0 0-17 0,0 0-8 16,0 0-6-16,0 0 27 15,1 3 8-15,1 1 2 16,-1-3-1-16,-1-1 2 16,3 0 0-16,-3 0 11 15,0 0 17-15,0 0 15 16,0 0 2-16,1 0 11 16,1 0-1-16,-1 0 12 15,1 0-2-15,-2 0-10 16,0 0-15-16,0 0-9 15,0-2-1-15,0-1 2 16,0 0-14-16,0 0 6 16,0 0 7-16,0-1-7 0,0 3 3 15,0-2 3 1,0 3-4-16,0 0 3 0,0 0-11 16,0 0 0-16,0 0 2 15,0 0-11-15,0 0 1 16,0 0 1-16,0 0-5 15,0 0 15-15,0 0-9 16,0 0 3-16,0 0 5 16,-2 0-13-16,-1 13-5 15,2 11 11-15,-5 12 0 16,5 14 13-16,1 9-12 16,0 5 5-16,0 1 5 0,0 4-11 15,0 1-1 1,3-1-6-16,5 3 5 0,0 1 3 15,3-3-9-15,-4 0 7 16,-1-5-4-16,-2-2-1 16,-1-3 4-16,0-1-6 15,0-6-5-15,0-11 4 16,0-11-7-16,1-9 0 16,3-6 0-16,-4-6 0 15,0-6-4-15,3 1-35 16,8-2-67-16,11-3-87 15,-2-14-269-15</inkml:trace>
  <inkml:trace contextRef="#ctx0" brushRef="#br0" timeOffset="136440.04">20704 10816 208 0,'0'0'73'16,"0"0"70"-16,0 0 27 15,0 0-47-15,0 0 26 16,0 0-8-16,-3-33-36 15,3 33-46-15,-1 0-13 16,-1 0-13-16,2 13-24 16,0 17 5-16,0 19-3 15,5 18 20-15,4 14-9 16,2 10-4-16,2 14 5 16,-4 3-6-16,-1-5-15 0,-2-3 4 15,-1-12-2 1,-2-18-6-16,1-11 2 0,3-19-24 15,3-13-40 1,3-15-159-16,3-12-271 0</inkml:trace>
  <inkml:trace contextRef="#ctx0" brushRef="#br0" timeOffset="137409.12">21376 11193 39 0,'0'0'152'0,"0"0"-112"16,0 0 74-16,0 0-17 15,0 0-12-15,0 0 30 16,-7-3-11-16,7 3 36 16,0 0-12-16,0 0-15 15,0 0-20-15,0 0-31 16,0 0-24-16,0 0 5 15,0 0-31-15,0 0 2 16,0 0-8-16,7 3-6 16,15 4 0-16,12-1 8 15,14-3-4-15,6-3 9 16,8 0-10-16,5-9-3 0,-3-6 0 16,-2 6-16-16,-19 4-71 15,-15 2-84-15,-23 3-175 16,-7 3-136-16</inkml:trace>
  <inkml:trace contextRef="#ctx0" brushRef="#br0" timeOffset="137678.31">21359 11456 475 0,'0'0'185'0,"0"0"-116"16,0 0 139-16,0 0-102 15,0 0-15-15,0 0-10 16,0 0-17-16,52-12-21 16,-19 4-17-16,9-1-2 15,3 1-15-15,7 3-4 16,6-4-1-16,5 1-2 16,1-1-4-16,5-1 1 15,-8 0-12-15,-12 0-20 16,-16 3-44-16,-17 3-84 15,-16 4-173-15,0 0-229 16</inkml:trace>
  <inkml:trace contextRef="#ctx0" brushRef="#br0" timeOffset="140056.84">22627 11021 89 0,'0'0'12'0,"0"0"18"0,0 0 40 15,0 0-15-15,0 0 2 16,0 0 44 0,22-20-13-16,-20 20-11 0,1 0-1 15,-2 0-5-15,1 0-9 16,-2 0 18-16,0 0-3 15,0 0-38-15,0 0-11 16,0 0 10-16,0 0-16 16,0 0 8-16,0 0 6 15,1 0-8-15,-1 0-1 16,0 0-10-16,0 0-7 16,0 13 7-16,0 6-13 15,-9 8 22-15,2 3 14 0,-1 3-21 16,1 0 6-16,6 1-7 15,1-2-10-15,0-2 14 16,0 0-6-16,0-5-1 16,13-4-5-16,0-2-4 15,7-2 10-15,2-6-6 16,6-3-1-16,3-6 13 16,4-2-9-16,2-5 3 15,-1-17-1-15,-5-1-11 16,-1-11 11-16,-4-2-3 15,-7-3 1-15,-7-5 0 16,-11-2-7-16,-1-3-6 16,-15-1 0-16,-13 10 1 15,-7 4-2-15,-6 6 1 0,-5 13-4 16,-6 8 4-16,3 6-13 16,0 3-5-16,10 12-13 15,4 18-6-15,10 12-20 16,14 16-23-16,11 8-26 15,6 0-111-15,24-3-230 16</inkml:trace>
  <inkml:trace contextRef="#ctx0" brushRef="#br0" timeOffset="140730.28">24438 11393 281 0,'0'0'205'16,"0"0"-133"-16,0 0 49 16,0 0 6-16,0 0-23 0,0 0 6 15,42-65 12-15,-42 65-26 16,0 0-23-16,0 0-18 16,0 0-22-16,-5 7 0 15,-2 2-30-15,-4 2 12 16,8-2-9-16,0-5-5 15,3-1 0-15,0-3-1 16,0 0 1-16,9 0 9 16,9 0-7-16,4-7 2 15,4-13 8-15,-4-6-7 16,-8 0-3-16,-7-4 0 16,-7 3-2-16,0 4 7 15,0 11-6-15,-10 5-2 0,-13 7 6 16,-4 0-5-16,-5 19 6 15,-1 8 4-15,4 6-5 16,11-4 6-16,8-2-12 16,10-8 0-16,0-2-2 15,13-3 5-15,13-7-1 16,3-7 3-16,3 0-5 16,-2-7 13-16,-6-10-13 15,-6-3 2-15,-11-3 7 16,-7 1-3-16,0 1-4 15,-14 3-2-15,-11 9 6 16,-5 9-13-16,-6 0 7 16,1 14-8-16,-2 18-10 15,5 12-79-15,3 3-62 0,4 1-361 16</inkml:trace>
  <inkml:trace contextRef="#ctx0" brushRef="#br0" timeOffset="141322.73">15078 9448 201 0,'0'0'29'0,"0"0"-29"15,0 0-46-15,0 0 42 16,0 0-31-16,0 0-65 16</inkml:trace>
  <inkml:trace contextRef="#ctx0" brushRef="#br1" timeOffset="155769.04">3044 8831 219 0,'-109'53'0'0,"27"7"-5"16,27-1-10-16,25 0-49 0,8-3 22 15,11-9-48-15</inkml:trace>
  <inkml:trace contextRef="#ctx0" brushRef="#br1" timeOffset="156497.99">2629 9022 56 0,'0'0'6'16,"0"0"31"-16,0 0 15 15,0 0-16-15,0 0 15 16,0 0 13-16,-74-25 9 15,72 23 45-15,-1 0-4 16,2 2-11-16,-1 0-1 16,1 0-11-16,-1 0-19 15,2 0-5-15,-1 0-23 16,1 0-2-16,0 0-10 16,0 0-27-16,0 0-4 15,7 0-1-15,34 0 0 16,30-3 6-16,44-6-5 15,40-6 15-15,39 1-16 16,33-5 6-16,20 6-5 0,10 4 0 16,10 1-1-16,4 5 12 15,-4-3-11-15,-13-2-1 16,-17-4 0-16,-22-1 2 16,-24-1 21-16,-21-2-15 15,-36 3-7-15,-35 0 5 16,-34 5-6-16,-29 2 0 15,-21 3 0-15,-9 3 2 16,-6 0 12-16,0 0-14 16,-12 0-22-16,-27 0-61 15,-28 6-39-15,-24 4-87 16,-18 0 28-16,-18 0-85 0,-11-3 32 16</inkml:trace>
  <inkml:trace contextRef="#ctx0" brushRef="#br1" timeOffset="156955.71">2856 9012 24 0,'-82'10'11'0,"9"0"-11"16,13 0 69-16,10-4-18 15,14-5 33-15,12-1 9 0,9 0 14 16,7 0 13 0,3 0 3-16,2 0-19 0,1 0-50 15,2 0 30-15,0 0-35 16,0 0 2-16,0 0-28 16,0 0-22-16,18-3-1 15,40-4-2-15,39-7 2 16,63-3 26-16,58-5-15 15,50-5 22-15,41-1-24 16,25 0-6-16,9 9 6 16,-12 4-8-16,-22 3-1 15,-38 2-2-15,-34 1 2 16,-41-3 18-16,-41 4-11 0,-51 1 12 16,-48 4-5-16,-34 3-10 15,-19 0 12-15,-3-1 56 16,-6 1-23-16,-16 0-44 15,-8 0-5-15,7 0-80 16,16 0-22-16,14 0-143 16,44 0-329-16</inkml:trace>
  <inkml:trace contextRef="#ctx0" brushRef="#br1" timeOffset="158069.84">15211 9310 107 0,'0'0'2'0,"0"0"-1"15,133-73 7-15,-51 57 0 16,28-1 1-16,29 4-9 15,37-1 3-15,32 5 54 16,18 1-35-16,5 3-22 16</inkml:trace>
  <inkml:trace contextRef="#ctx0" brushRef="#br1" timeOffset="168691.74">16440 8961 12 0,'0'0'12'16,"0"0"-8"-16,0 0-4 15,0 0-5-15,0 0 1 0,0 0-8 16,0 0 5-16</inkml:trace>
  <inkml:trace contextRef="#ctx0" brushRef="#br1" timeOffset="213703.5">12938 14475 1052 0,'0'0'46'0,"0"0"-16"16,0 0 103-16,0 0-111 0,0 0-18 15,0 0 7-15,97 8 12 16,-21-8 10-16,8 0-20 16,6-11-7-16,-2-2 3 15,-10 4-9-15,-17 1-1 16,-15 5-31-16,-23 3-32 15,-16 0-63-15,-7 20-162 16,-33 6 93-16,-16 3-96 16,-15 0-33-16</inkml:trace>
  <inkml:trace contextRef="#ctx0" brushRef="#br1" timeOffset="213896.21">12999 14693 149 0,'0'0'156'15,"0"0"40"-15,0 0 26 16,0 0-45-16,0 0-69 15,0 0-35-15,-39 11-21 16,78-11 12-16,20 0-1 16,22-11-22-16,7 0-7 15,6-7-18-15,-9 4-8 16,-7 4-8-16,-17 4-10 16,-18 6-54-16,-15 0-108 15,-11 0-140-15,-17 0-165 16</inkml:trace>
  <inkml:trace contextRef="#ctx0" brushRef="#br1" timeOffset="214196.37">13224 14122 746 0,'0'0'163'15,"0"0"64"-15,0 0-84 16,0 0-83-16,0 0-36 15,0 0-16-15,42-2 14 16,10 41 17-16,6 11-5 16,2 9-16-16,1 10 0 15,-7 2 9-15,-8 0-24 16,-10 1-3-16,-13-3 7 16,-13-7-3-16,-10-4-3 15,-16-3-1-15,-30 2 0 0,-22 9 4 16,-20 3-4-16,-12 5-48 15,-5-6-48-15,22-7-91 16,24-25-250-16,42-30-330 16</inkml:trace>
  <inkml:trace contextRef="#ctx0" brushRef="#br1" timeOffset="-214496.63">16904 14069 197 0,'0'0'145'16,"0"0"99"-16,12-80-61 16,-9 68 2-16,-2 10-49 15,-1-2-35-15,0 4-36 16,0 0-29-16,0 0 0 15,-3 9-14-15,-4 11-15 16,-2 13 23-16,-9 17 6 16,0 9-2-16,-2 11 6 15,4 5-10-15,3-5 1 16,4-5-8-16,0-11-17 0,3-8 17 16,3-13-20-16,0-10 7 15,1-6 13-15,2-11-7 16,-1-3 3-16,1-3-2 15,0 0-8-15,0 0 7 16,6 0-16-16,21 0 0 16,15 0 3-16,7 0-3 15,6 0-45-15,-4 0-78 16,-2 4-56-16,-7-1-196 16,-8-3-618-16</inkml:trace>
  <inkml:trace contextRef="#ctx0" brushRef="#br1" timeOffset="-214253.48">17381 14485 1039 0,'0'0'154'16,"0"0"-59"-16,0 0 65 15,0 0-89-15,0 0-10 16,0 0-16-16,19 73 11 15,-8-27-8-15,-8 9-41 16,-3 3-3-16,0-2-4 16,-7-3-25-16,-3-7-60 15,6-7-53-15,4-17-28 16,0-19-74-16,21-11-371 16</inkml:trace>
  <inkml:trace contextRef="#ctx0" brushRef="#br1" timeOffset="-214067.99">17815 14495 1222 0,'0'0'97'0,"0"0"74"16,0 0-22-16,0 0-77 16,0 0-40-16,0 0-18 15,108-12 3-15,-40 1-17 16,10 2-40-16,4-2-102 15,3-2-127-15,-9-1-367 16</inkml:trace>
  <inkml:trace contextRef="#ctx0" brushRef="#br1" timeOffset="-213724.58">18953 14079 1191 0,'0'0'136'0,"0"0"8"16,0 0 9-16,0 0-80 15,0 0-24-15,0 0-32 16,-10-9-6-16,10 15-7 0,0 21-2 16,0 12 1-16,0 14 4 15,-3 14-1-15,-17 1 10 16,-2 5-16-16,-8-7 3 15,5-9-3-15,5-11 4 16,7-10-6-16,10-12 2 16,-1-9 0-16,4-5-6 15,0-8 5-15,23 3-1 16,16-5-7-16,15 0-41 16,12 0-40-16,9-10-75 15,9 3-115-15,1 5-185 16</inkml:trace>
  <inkml:trace contextRef="#ctx0" brushRef="#br1" timeOffset="-213410.75">19472 14634 667 0,'0'0'547'15,"0"0"-493"-15,0 0 141 16,0 0-92-16,0 0-64 15,0 0-13-15,33-4 3 16,9 2-29-16,10-5-5 16,-1 6-21-16,-7 1-38 15,-12 0-7-15,-14 1 2 16,-11 18 0-16,-7 5 41 16,-13 8 17-16,-17 9 11 0,-7-1 9 15,-2 2-9-15,0-3 3 16,8-6 1-16,10-8-4 15,11-13 0-15,10-7-2 16,13-5-91-16,29-15-29 16,32-12-292-16,25-9-288 15</inkml:trace>
  <inkml:trace contextRef="#ctx0" brushRef="#br1" timeOffset="-213217.73">20425 14340 836 0,'0'0'80'0,"0"0"181"16,0 0-128-16,0 0-80 15,0 0-50-15,0 0 7 16,14 0 5-16,57 4-15 16,19-4-6-16,4 0-95 15,-2 0-140-15,-5-14-227 16</inkml:trace>
  <inkml:trace contextRef="#ctx0" brushRef="#br1" timeOffset="-213025.72">20530 14447 144 0,'0'0'430'0,"0"0"-356"15,0 0 54-15,0 0-62 16,0 0 60-16,0 0-41 15,101 45-40-15,-13-54-31 16,6-8-14-16,1-3-61 16,-4 1-40-16,-3 5-143 15,5-3-107-15</inkml:trace>
  <inkml:trace contextRef="#ctx0" brushRef="#br1" timeOffset="-212682.31">21732 14142 697 0,'0'0'154'0,"0"0"85"15,0 0-61-15,0 0-117 16,0 0-35-16,0 0 15 0,-39 62 1 16,36-21-14-16,3-2-25 15,0 1 4-15,14-5-12 16,11-3 5-16,5-13-26 15,6-9 15-15,-4-10 11 16,-2 0 11-16,-1-10-2 16,-9-9-2-16,-6-8 25 15,-6-7-22-15,-8-5-4 16,0-1-3-16,-13-7-3 16,-9 2-4-16,-2 1-16 0,0 12-9 15,-4 11 24-15,-7 18-28 16,-1 3-26-16,-9 34-3 15,2 12-30-15,1 3-139 16,9-2-402-16</inkml:trace>
  <inkml:trace contextRef="#ctx0" brushRef="#br1" timeOffset="-212071.68">13794 15859 834 0,'0'0'98'15,"0"0"-50"1,0 0 101-16,0 0-136 0,0 0-13 16,0 0 24-16,138 15 0 15,-57-15-24-15,-3-5-37 16,-4-5-130-16,-11 1-135 15,-29 6-111-15</inkml:trace>
  <inkml:trace contextRef="#ctx0" brushRef="#br1" timeOffset="-211684.15">13903 16025 326 0,'0'0'212'16,"-105"43"-106"-16,77-27 186 0,15-13-110 15,9-3-96-15,4 0-51 16,35 0-35-16,23-12 0 15,28-5 2-15,13-7-2 16,7 2-66-16,-3 2-27 16,-9 0-79-16,-18 0 6 15,-28 1-50-15,-29-3-4 16,-19-3 100-16,-28-9 99 16,-25-2 21-16,-9-3 50 15,-2 0 79-15,4 5 4 16,16 9 53-16,15 14 29 15,9 5-13-15,13 2-57 16,7 4-58-16,0 0-26 0,0 0-27 16,0 0-24-1,30 0-10-15,15 21 0 0,16 12 23 16,9 9-21-16,-12 4 3 16,-16 6-5-16,-23 12-9 15,-19 6-7-15,-19 5-14 16,-27 4-35-16,-8-6 0 15,-3-3-51-15,8-12-93 16,15-8-221-16</inkml:trace>
  <inkml:trace contextRef="#ctx0" brushRef="#br1" timeOffset="-211219.92">17385 15955 205 0,'0'0'38'16,"0"0"87"-16,0-85 74 15,2 74 85-15,2 2-102 16,-2 6-8-16,-2-1-35 16,0 4-48-16,0 0-28 15,0 0-5-15,0 0-24 16,0 0-6-16,0 20-14 0,0 23-14 16,0 23 47-16,0 16-12 15,-8 4-4-15,0 0-3 16,2-7-19-16,3-12-1 15,3-11-8-15,0-14 3 16,0-19 1-16,0-13-4 16,0-9 0-16,3-1 5 15,0 0 1-15,14 0 0 16,16-13-6-16,15-8-16 16,11 1-56-16,6 3-81 0,-3 8-26 15,-4 1-55-15,-13 3-284 16</inkml:trace>
  <inkml:trace contextRef="#ctx0" brushRef="#br1" timeOffset="-211002.34">17911 16327 1005 0,'0'0'200'0,"0"0"-107"15,0 0 58-15,0 0-66 16,0 0-24-16,0 0-14 15,0 59-11-15,0-7 34 16,-5 7-60-16,-3 3-6 0,-5 5-4 16,3-1-3-1,1-7-68-15,0-8-50 0,9-16-74 16,0-25-63-16,18-13-528 16</inkml:trace>
  <inkml:trace contextRef="#ctx0" brushRef="#br1" timeOffset="-210788.27">18618 16220 1297 0,'0'0'111'0,"0"0"-47"16,0 0 129-16,0 0-96 15,0 0-60-15,0 0-26 0,113-41-5 16,-33 29-6-16,7-3-16 15,0 4-101-15,-16 3-48 16,-14 3-46-16,-28 5-274 16,-24 0-317-16</inkml:trace>
  <inkml:trace contextRef="#ctx0" brushRef="#br1" timeOffset="-210649.4">18703 16369 810 0,'0'0'199'0,"0"0"72"15,0 0-161-15,0 0-77 0,0 0-22 16,0 0 1 0,137-8-12-16,-22-4-28 0,25 4-113 15,23 3-265 1</inkml:trace>
  <inkml:trace contextRef="#ctx0" brushRef="#br1" timeOffset="-210251.84">20175 15790 990 0,'0'0'106'0,"0"0"145"16,0 0-113-16,0 0-70 15,0 0-25-15,0 0-22 16,0-13-10-16,0 43-8 16,-6 16-3-16,-5 24 27 15,-4 9-16-15,-6 6 11 16,-2-1 1-16,-3-6-14 16,5-15 2-16,4-14-4 15,3-15-6-15,7-10 7 16,5-12-3-16,2-10 1 15,0-2-1-15,0 0-1 16,15 0 7-16,21 0-9 0,17 0-2 16,15-5-3-1,3-2-75-15,1-3-40 0,-7 3-45 16,-6-3-68-16,-11-9-403 16</inkml:trace>
  <inkml:trace contextRef="#ctx0" brushRef="#br1" timeOffset="-209900.4">20659 16246 886 0,'0'0'271'16,"0"0"-161"-16,0 0 106 16,0 0-103-16,0 0-26 15,0 0-18-15,8-16-38 0,20 9-14 16,10-3-17-16,4 1 5 15,-4 6-11-15,-7 3 0 16,-6 0-19-16,-8 19-9 16,-8 4-11-16,-6 7 4 15,-3 5 15-15,0 9 2 16,-19-2 22-16,-10 0-5 16,0-4 7-16,-6-1 5 15,8-14-4-15,10-8 20 16,11-8-4-16,3-4-13 15,3-3 13-15,10 0-17 16,29-10 0-16,22-9-3 16,24 0-70-16,22-1-9 0,22-1-134 15,11-1-276 1</inkml:trace>
  <inkml:trace contextRef="#ctx0" brushRef="#br1" timeOffset="-209382.03">22463 16977 25 0,'0'0'1063'0,"0"0"-1009"0,0 0 123 16,0 0-36-16,0 0-62 16,0 0 19-16,21-40-23 15,47 11-31-15,31-5 8 16,23-5-35-16,14-2-2 15,4 5-7-15,-3-3-2 16,-18 5-6-16,-23 5-9 16,-32 9-56-16,-29 4-9 15,-22 11-48-15,-13 5-28 16,-26 11-27-16,-24 19-390 0</inkml:trace>
  <inkml:trace contextRef="#ctx0" brushRef="#br1" timeOffset="-209150.91">22685 17210 1059 0,'0'0'197'15,"0"0"-35"-15,0 0-21 16,75-90-77-16,-8 43 15 16,18 3-18-16,9 2-30 15,9 1 2-15,9 2-33 16,-14 3 4-16,-11 6-4 15,-22 9-3-15,-19 3-28 16,-13 7-10-16,-13 5-37 16,-9 4-29-16,-5 2-47 0,1-2-87 15,0-5-358-15</inkml:trace>
  <inkml:trace contextRef="#ctx0" brushRef="#br1" timeOffset="-208714.25">24333 15975 230 0,'0'0'297'0,"0"0"-168"16,0 0 131-16,0 0-60 15,0 0-88-15,0 0-23 16,-15 0-23-16,14 0-7 16,1 0 5-16,-2 0-14 15,1 0 5-15,1 0 2 16,0 0-8-16,0 0 14 15,0 0-14-15,0 0-4 16,0 0 5-16,0 0-17 0,0 0-3 16,0 0-1-16,0 0-19 15,0 0 2-15,0 0-12 16,0 0 0-16,0 0-6 16,0 0 1-16,0 0-92 15,0 0-98-15,-6 11-129 16,-19 1-562-16</inkml:trace>
  <inkml:trace contextRef="#ctx0" brushRef="#br1" timeOffset="-181646.59">22372 16581 67 0,'0'0'495'16,"-57"72"-465"-16,44-46 8 15,10-10 3-15,3-12-25 16,3-4-15-16,18 0 3 15,10-14 3-15,8-15 0 0,-5-12 2 16,0 2 0-16,-7 3-8 16,-10 4 0-16,-10 4 9 15,-7 6-2-15,0 9-8 16,-12 9 9-16,-10 4 21 16,-4 9-18-16,-2 21-12 15,0 10 2-15,5-1 10 16,11-10-11-16,5-7 2 15,7-9-3-15,0-7-5 16,7-6 5-16,10 0 9 16,7-2 0-16,1-17 13 15,-1-3-2-15,-6 2-5 16,-3 1 17-16,-12 6-29 0,-3-1 17 16,0 6 5-16,-7 7 1 15,-7 1-25-15,-5 9-1 16,-1 20-3-16,1 5 3 15,7 1-1-15,1-7-2 16,10-8-21-16,1-7-78 16,6-10-1-16,10-3 9 15,3-16-86-15,-2-7-226 16</inkml:trace>
  <inkml:trace contextRef="#ctx0" brushRef="#br1" timeOffset="-171575.62">11895 2043 62 0,'0'0'18'0,"0"0"6"0,0 0 17 15,0 0-35-15,0 0 4 16,0 0-4-1,0 0 12-15,0 0-18 0,-58-54 1 16,52 53 1-16,3 0 48 16,3-1-24-16,0 2 15 15,0 0 14-15,0 0-6 16,0 0-13-16,0 0-15 16,0 0-21-16,0 0 4 15,0 0-4-15,0 4-5 16,3 12 5-16,9 8-2 0,4 1 5 15,1-2-6 1,2-5 8-16,-2-7 1 0,-1-5-1 16,9-6 16-16,8 0 10 15,9-16 26-15,10-12-30 16,1-6-21-16,-3 1-5 16,-7 3-2-16,-13 7-3 15,-15 9-23-15,-6 11-14 16,-9 3-59-16,-18 13-106 15,-21 11-37-15</inkml:trace>
  <inkml:trace contextRef="#ctx0" brushRef="#br1" timeOffset="-171295.18">11876 2151 245 0,'0'0'17'0,"0"0"71"16,0 0-46-16,0 0-42 15,0 0 0-15,0 0-1 16,13 37 2-16,3-18 15 16,4-2-15-16,5-6 22 15,5-5 24-15,9-6-17 16,10-6-3-16,12-21 12 15,8-4-24-15,5-1-3 0,1 2-12 16,-7 4-34 0,-6 0-204-16</inkml:trace>
  <inkml:trace contextRef="#ctx0" brushRef="#br1" timeOffset="-170547.75">18713 1624 117 0,'0'0'3'16,"0"0"77"-16,0 0 3 0,0 0-8 16,0 0-37-16,0 0-20 15,-1-3 1-15,1 3 23 16,0 0-14-16,0 0-7 15,0 0-21-15,5 9 5 16,4 15-8-16,0 1 3 16,2 5-1-16,-2-4 1 15,-2-6 0-15,1-4 2 16,3-7-1-16,2-6 3 16,4-3 12-16,12 0-3 15,5-18 13-15,5-8-19 16,1 0-7-16,-4-2 0 15,-8 3-12-15,-7 6-48 0,-6 8-22 16,-11 5-16-16,-4 6-33 16</inkml:trace>
  <inkml:trace contextRef="#ctx0" brushRef="#br1" timeOffset="-170245.51">18817 1823 136 0,'0'0'40'0,"0"0"76"0,0 0-62 16,0 0-22 0,0 0-28-16,0 0-4 0,32 12 13 15,-10-12 5-15,6 0 15 16,4-8-9-16,3-13-21 15,4-5 3-15,0-2-4 16,-3 2-4-16,-9 2-4 16,-9 7-15-16,-11 9-7 15,-4 7-12-15,-3 1-16 16,0 0-29-16,-7 1-44 16,-8 10 28-16</inkml:trace>
  <inkml:trace contextRef="#ctx0" brushRef="#br1" timeOffset="-157716.52">17371 4702 1 0,'0'0'2'15,"0"0"-2"-15,0 0 0 16,0 0 1-16,0 0 0 16,0 0-1-16,0 0-1 15,0 0 1-15,0 0 1 16,0 0-1-16,0 0 0 16,0 0 0-16,0 0 2 15,0 0-3-15,0 0 4 16,0 0-3-16,0 0 1 15,0 0-1-15,0 0 0 0,0 0-3 16,0 0 3-16,0 0 0 16,0 0 0-16,0 0 2 15,0 0-5-15,0 0 3 16,0 0-3-16,0 0 0 16,0 0 3-16,0 0 0 15,0 0 0-15,0 0 0 16,0 0 0-16</inkml:trace>
  <inkml:trace contextRef="#ctx0" brushRef="#br1" timeOffset="-148561.78">27898 1272 68 0,'0'0'4'16,"0"0"40"-16,0 0 3 16,0 0-24-16,0 0 23 15,0 0-27-15,0 0 10 16,0 0 5-16,-10-31-6 16,10 31-25-16,0 0-3 0,0 16 0 15,1 4 8 1,8-1-5-16,2-2 7 0,2-5 0 15,1-5 6-15,5-2 12 16,5-5 47-16,7 0-2 16,9-12 9-16,12-14-29 15,10-7-19-15,2-4 22 16,-3 0-21-16,-6 3-20 16,-10 10-15-16,-11 4 0 15,-8 7-8-15,-12 5 1 16,-8 7-56-16,-6 1-33 15,-3 4-103-15,-25 17-42 16,-18 5 116-16</inkml:trace>
  <inkml:trace contextRef="#ctx0" brushRef="#br1" timeOffset="-148172.22">27755 1477 314 0,'0'0'28'16,"0"0"102"-16,0 0-42 15,0 0-88-15,0 0-1 16,0 0-3-16,-4-1-3 0,4 17 7 16,1 1 0-16,9-3 0 15,1-5 0-15,4-4 5 16,7-4 5-16,7-1 38 15,6-4 13-15,11-21-10 16,10-14 3-16,8-6-10 16,12-7-6-16,14-4 9 15,4-2-18-15,7-2-3 16,-9 7-13-16,-17 9 5 16,-17 15 14-16,-25 12-12 15,-14 9-13-15,-13 6-5 16,-4 2-2-16,-2 0-7 15,0 0-76-15,0 13-186 16,-9 13 128-16,-11 6-35 16,-2-1-137-16</inkml:trace>
  <inkml:trace contextRef="#ctx0" brushRef="#br1" timeOffset="-143282.04">32319 2198 18 0,'0'0'30'0,"0"0"-3"16,0 0-1-16,0 0-16 15,0 0 2-15,0 0-1 16,0 0-4-16,0 0-4 15,0 0-3-15,0 0 1 16,0 0-1-16,2 0-10 16,4 3-11-16,3-2-12 15,1-1-48-15</inkml:trace>
  <inkml:trace contextRef="#ctx0" brushRef="#br1" timeOffset="-140257.52">32039 4078 78 0,'0'0'0'0,"0"0"-33"16,0 0 31-16,0 0-3 0,0 0 4 16,0 0 1-16,0 0-6 15,-3 10 6-15,3 1-1 16,3 0-18-16</inkml:trace>
  <inkml:trace contextRef="#ctx0" brushRef="#br1" timeOffset="-136818.86">32239 3601 23 0,'0'0'8'0,"0"0"-8"16,-44-79 32-1,22 50-22-15,-3 0-2 0,-8-1-7 16,-3 2 1-16,-10 3 9 15,-8 1-7-15,-4 1 7 16,-14 1-1-16,-4 1-1 16,-12-1-4-16,-10-1-5 15,-11 3-5-15,-7-1-19 16,-5 4 1-16,-1 5 3 16,4 5 20-16,6 7 1 15,3 0 6-15,6 0 10 16,-3 13 6-16,0 3 1 15,-1 0-22-15,2 4-1 16,-3 0 6-16,-1 1-7 16,3 1-8-16,3-3-8 0,3-4 16 15,7-5-1-15,9-1 1 16,4 3 0-16,9 1 9 16,7 7 22-16,4 7-31 15,9 4-28-15,5 7 13 16,10 5 12-16,5 3 1 15,-2 9-17-15,3 0 14 16</inkml:trace>
  <inkml:trace contextRef="#ctx0" brushRef="#br1" timeOffset="-136441.74">32386 3677 119 0,'0'0'0'0,"-94"-17"0"0,47 17 7 16,5 0 3-16,7 6-10 16,12 4 0-16,7-4 0 15,9-3 0-15,7-1 0 16,0-2-1-16,0 0 1 15,0 0-13-15,-1 0-5 16</inkml:trace>
  <inkml:trace contextRef="#ctx0" brushRef="#br1" timeOffset="-134251.65">13503 6849 219 0,'0'0'0'16,"0"0"-33"-16,0 0-153 16</inkml:trace>
  <inkml:trace contextRef="#ctx0" brushRef="#br1" timeOffset="-133217.71">32176 5429 144 0,'0'0'6'0,"0"0"8"16,-85-66 13-16,48 39-19 15,-4-2 9-15,-11-7-14 16,-9-7-3-16,-5-3-6 16,-6 2 1-16,-5 7 0 15,-8 14-32-15,-6 9 32 16,-10 9 3-16,-3 4-28 16,2 1 21-16,-2 0-10 15,5 10-6-15,4 7 10 16,-1 2-46-16</inkml:trace>
  <inkml:trace contextRef="#ctx0" brushRef="#br1" timeOffset="-132893.83">30583 6492 14 0,'166'3'95'16,"19"-3"-84"-16,6 0 7 16,4 0-15-16,-6-4-3 15,-8-6-28-15,-14-9-47 16</inkml:trace>
  <inkml:trace contextRef="#ctx0" brushRef="#br1" timeOffset="-132398.18">32215 5721 23 0,'0'0'27'16,"0"0"-8"-16,0 0 4 16,0 0 3-16,0 0 1 15,0 0 7-15,0 0-16 16,0 0 9-16,0 0-7 15,0 0-1-15,0 0-8 16,0 0-6-16,0 0-4 0,0 0-2 16,1 0-20-16,1 0-56 15,-2 0-93-15</inkml:trace>
  <inkml:trace contextRef="#ctx0" brushRef="#br1" timeOffset="-128694.23">21282 2721 295 0,'0'0'121'15,"0"0"28"-15,0 0-76 16,0 0 41-16,0 0-45 15,0 0-45-15,0 0-13 16,49 2 14-16,2-2 29 16,17 0 19-16,5-4-55 15,-3 1-14-15,-3-1 3 16,-8 1-7-16,-15 1-4 16,-15 0 4-16,-16 2-70 15,-10 0-25-15,-3 0-31 16,-16 0-9-16,-23 0-12 15,-13 8-39-15,-13 0 25 16</inkml:trace>
  <inkml:trace contextRef="#ctx0" brushRef="#br1" timeOffset="-128483.18">21314 2813 20 0,'0'0'106'16,"0"0"5"-16,0 0 49 16,0 0 23-16,0 0-47 15,0 0-32-15,5 14 16 16,44-14 0-16,15 0-41 15,13 0-30-15,6-2-8 16,5-1-8-16,3 0 6 16,-12-3-6-16,-18 2-28 15,-24 0-2-15,-19 2-2 16,-15 2-2-16,-3 0-27 16,-34 12-100-16,-29 9-111 0,-27 0-275 15</inkml:trace>
  <inkml:trace contextRef="#ctx0" brushRef="#br1" timeOffset="-126512.77">18808 4811 28 0,'0'0'92'0,"0"0"-26"16,0 0 44-16,0 0 26 16,0 0 21-16,0 0-37 15,0-15 11-15,0 14-26 16,0-1-11-16,0 2-16 16,0 0-42-16,0 0-14 15,0-1-2-15,0 1-15 0,14-4-2 16,13-2 0-16,12-1 2 15,4-2 1-15,2 4-6 16,1 1 0-16,-6 4-3 16,-4 0-15-16,-5 0-88 15,-6 6-120-15,-8 9-97 16,-13-2-74-16</inkml:trace>
  <inkml:trace contextRef="#ctx0" brushRef="#br1" timeOffset="-126210.91">18891 5017 205 0,'0'0'158'0,"0"0"-29"16,0 0 16-16,0 0-28 16,0 0-6-16,0 0-35 15,20 5-15-15,9-14-10 16,7 2-7-16,2-1-7 15,4-1-11-15,-2 3-22 16,2-4 8-16,-2 1-12 16,-2 1 14-16,-10 1-14 15,-7 0 0-15,-11 5-2 16,-5 1 2-16,-5-1-2 16,0 2-8-16,0 0-38 0,0 0-4 15,-9 0-37-15,-17 10-136 16,-9 2-64-16</inkml:trace>
  <inkml:trace contextRef="#ctx0" brushRef="#br1" timeOffset="-124930.39">21197 4371 73 0,'0'0'107'0,"0"0"6"15,0 0 1-15,0 0-13 16,0 0 9-16,0 0-20 16,-3 0 0-16,3 0 14 0,-3 0-32 15,-2 0-21-15,-6-3-26 16,-3-1-24-16,-5 3 10 15,-4 1-11-15,-6 0 5 16,0 10-1-16,-1 11-2 16,5 9 1-16,5 5-3 15,11 6 0-15,8 0 2 16,1-3-2-16,10-6 0 16,16-5 0-16,2-3 3 15,6-8-2-15,1-3-1 16,5-9 4-16,-6-4 4 15,0 0-8-15,-2-2 0 0,-9-8 8 16,-4 1-8-16,-12 3 11 16,-4 0-4-16,-3 3 30 15,0 3 16-15,0 0-37 16,0 0-8-16,-10 0-8 16,-15 9-1-16,-1 14-1 15,-4 7 0-15,7 4 2 16,7 4-4-16,7 0 4 15,6-5 0-15,3-8-3 16,0-8 3-16,9-7 0 16,17-3-1-16,6-7 2 15,16 0 13-15,6-9-11 16,3-13-2-16,-2-6 13 16,-5-2 0-16,-6 1 0 15,-11 7 0-15,-13 8-8 0,-7 8 21 16,-10 4-12-16,1 2 4 15,-4 0 7-15,0 0-11 16,0 0-4-16,0 0-9 16,0 0 1-16,0 0 8 15,0 0-11-15,0 0 2 16,0 0 6-16,0 0-7 16,0 0 1-16,0 0-2 15,0 0 0-15,0 0-7 16,0 0 3-16,0 0-23 0,0 0-39 15,0 2-48 1,-4 17-120-16,-16 1-176 0</inkml:trace>
  <inkml:trace contextRef="#ctx0" brushRef="#br1" timeOffset="-122182.02">21346 4442 101 0,'0'0'77'15,"0"0"16"-15,0 0 2 0,0 0-20 16,0 0 2-16,0 0 5 15,13-30-4-15,-12 23-22 16,-1-3 41-16,0-2-4 16,0-3-50-16,0 4-1 15,-4 1-8-15,-6 5 9 16,-2 1-9-16,-6 4-21 16,-7 0-2-16,-7 4-9 15,-5 18-2-15,-2 11 10 16,2 7-9-16,1 7 4 0,12-2-3 15,6-2-2 1,8-2 5-16,10-6-4 0,0-1-1 16,0-4 6-16,16-4-6 15,16-1 9-15,8-8 1 16,8-1 11-16,7-7 10 16,7-4-19-16,-1-5 2 15,1 0 5-15,-9-10-16 16,-14-2 8-16,-12-1-2 15,-13 4-2-15,-10 6 38 16,-4-1-12-16,0 2-3 16,0-3 0-16,-13 2-21 15,-13 0-7-15,-10 3-2 16,-13 0-1-16,-8 17-8 16,-2 7 9-16,2 0 0 0,5 3 3 15,7 2-1-15,10 4-3 16,6 1 1-16,8-1 0 15,12-2-6-15,9-3 6 16,0-4 0-16,17 1 0 16,17-5 0-16,13-4 8 15,12-3-1-15,5-9-4 16,4-4 10-16,3 0 3 16,2-14-2-16,-14-5 8 15,-9 3-12-15,-12 4-6 16,-17 4 0-16,-7 2-1 15,-11 4 13-15,-3 1-11 0,0 1 7 16,0 0-1-16,0 0-11 16,0 0-3-16,-14 0-1 15,-4 0-3-15,-7 4 0 16,-3 5 4-16,-2 3-4 16,-3-3 3-16,2-1-7 15,-4-1 5-15,-1-2-2 16,-4-5 1-16,-2 5 1 15,1-5-5-15,4 0 2 16,5-5 8-16,10-9 2 16,-4-9-1-16,2-7 0 15,1-7-3-15,-3-10 0 16,8-6-13-16,7-4 6 0,8 3 5 16,3 7-8-1,3 10 12-15,16 11-3 0,8 9 1 16,5 4-6-16,4 6 3 15,2 2 1-15,2 5 5 16,-1 0-7-16,0 0 5 16,-5 9 2-16,-4 2-4 15,-10-3-5-15,-7-2 7 16,-8-2-7-16,-3-3 7 16,-2 1-10-16,0-2 2 15,0 0-2-15,0 1 6 16,0-1 3-16,0 0-3 15,-16 3-2-15,-16-2 8 16,-10-1-1-16,-7 0-3 0,-1-1-4 16,6-13-5-16,5-6 10 15,8-5 3-15,7-5-1 16,6-3-1-16,9-4 4 16,9-8-4-16,0-8 2 15,27 1 0-15,11 4 0 16,8 8 0-16,2 13 0 15,1 12-3-15,-1 7 6 16,-5 8-3-16,-4 0 0 16,-8 8 0-16,-7 7-6 15,-7 1 6-15,-6-1-5 16,-3-1 5-16,-5-1 2 16,0-4-2-16,-3-4 0 0,0-5 0 15,0 0-3-15,3 0 3 16,-3 0 0-16,0 0 5 15,0 0 2-15,0 0 1 16,0-8 1-16,-6-8-6 16,-13-5-3-16,-1 4 0 15,-3 4-1-15,2 7 1 16,0 6-2-16,-4 0-2 16,-3 1-3-16,-7 17 4 15,0 5-3-15,-8 5 1 16,2 5 3-16,2 4-1 15,6 8 3-15,8 1-2 16,7-2 2-16,9 2 0 0,6-6-3 16,3-5 3-16,3-4 0 15,20-5 1-15,5-8 1 16,8-3-2-16,1-8 0 16,5-7 2-16,3 0 3 15,-11-4-5-15,-6-7-6 16,-9 2-8-16,-12 4-81 15,-7 4-27-15,-12 1-185 16,-19 4-335-16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5T04:29:01.18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16167 6561 433 0,'0'0'80'0,"0"0"-25"15,0 0 91-15,0 0 0 16,0 0-39-16,0 0 6 16,0 0-18-16,0 0-31 0,0 0-11 15,3 0-20 1,0 0-17-16,3-2-9 0,7-4-5 15,7 2-3-15,2 2 1 16,-2 2-10-16,-1 2 10 16,-5 14-5-16,-4 7-12 15,-7 6-4-15,-3 2 5 16,-13 3 15-16,-10-3-7 16,-7 2 8-16,2-5 0 15,4-11 1-15,9-5-1 16,5-7 0-16,10-5 2 15,0 0-2-15,0-1 0 16,22-23-14-16,14-9 13 16,7-10 1-16,2-7 0 15,4 0-1-15,-4 6 3 0,-13 7 3 16,-6 14-1-16,-19 12-3 16,-5 10 26-16,-2 1-14 15,0 0-6-15,0 1-4 16,-12 22-2-16,-9 8 0 15,-4 8 3-15,3 7-3 16,5-1 5-16,8 2-6 16,9-3-1-16,0-4-3 15,10-8-2-15,25-10-54 16,14-8-80-16,10-14-202 16,6 0-113-16</inkml:trace>
  <inkml:trace contextRef="#ctx0" brushRef="#br0" timeOffset="450.1">16637 6821 747 0,'0'0'26'0,"0"0"175"16,0 0-45-16,0 0-128 15,0 0-10-15,0 0 19 16,42-14-37-16,-23 12-2 16,2 2-1-16,-3 0-1 15,6 8-5-15,-8 8 9 16,-4 4-14-16,-5 3 2 0,-5 0-21 16,-2-2 11-16,0-6 17 15,0-5-3-15,0-6 8 16,0-4-1-16,0 0 2 15,0 0 14-15,6-9 4 16,9-18 32-16,14-7-32 16,9-9 7-16,5 4-2 15,-1 6-5-15,-3 6 9 16,-9 15 5-16,-10 7-17 16,-4 5-16-16,-3 0-2 15,-4 22-5-15,-6 6 5 16,-2 8-4-16,-1 0 6 0,0-1-9 15,-1 1-61-15,-8-7-47 16,3-5-194-16,-1-14-196 16</inkml:trace>
  <inkml:trace contextRef="#ctx0" brushRef="#br0" timeOffset="1417.93">17754 6696 233 0,'0'0'24'15,"0"0"114"-15,0 0-4 16,0 0-40-16,0 0 21 16,0 0 30-16,0 0-16 15,0 0-30-15,0 0-12 16,0 0-30-16,0 0-13 15,0 0-5-15,0 0-11 16,9 3-8-16,25 0-17 16,20-1 23-16,18-2 15 15,16 0-29-15,6 0 2 16,7 0 3-16,3 0-14 0,7-5 0 16,-8 0-1-16,-12 2-2 15,-24-1 4-15,-26-1-4 16,-22 2 0-16,-12 1 3 15,-7 1-2-15,0-4-2 16,-7-1 1-16,-13-2-44 16,-9-1-17-16,0 1 15 15,2 2-27-15,2-4-43 16,-2-2 3-16,6-5-19 16,-2-5-37-16,9-4 76 0,2 4 60 15,1 2 23 1,4 7 10-16,2 7 43 0,2 3 50 15,2 3 67-15,-1 0-33 16,2 0-45-16,-1 0-11 16,1 0-29-16,0 0-14 15,0 0-4-15,0 0-14 16,0 0 9-16,22 13-13 16,9 6 48-16,8 3-11 15,2 0-23-15,-4 0-3 16,-6-2-13-16,-5 0-2 15,-6-3 7-15,-3 1-9 16,-11-1 0-16,-6 0 0 16,0 4 4-16,-3 1-2 15,-18 4 4-15,-4 1-4 0,-4-1 4 16,-1-3-6-16,1 1 0 16,3-5-2-16,10 2 1 15,4-6-47-15,12-2-68 16,0-12-115-16,25-1-272 15</inkml:trace>
  <inkml:trace contextRef="#ctx0" brushRef="#br0" timeOffset="1801.21">19385 6515 419 0,'0'0'23'16,"0"0"76"-16,0 0 49 15,0 0-79-15,0 0 30 16,0 0 17-16,7-4-33 16,-7 4 4-16,0 0-28 15,0 0-10-15,-11 0-20 16,-1 0 1-16,-4 1-26 15,-8 13 0-15,-1 7 5 16,-5 6-2-16,4 6 1 16,4 6 11-16,6-3-16 15,5-2 22-15,8-3-20 16,3-4 1-16,3-2 1 0,21-9-4 16,11-4 2-16,8-7-5 15,5-5-11-15,-2 0-35 16,-12-17-83-16,-16 1-167 15,-15-3-303-15</inkml:trace>
  <inkml:trace contextRef="#ctx0" brushRef="#br0" timeOffset="8002.25">21592 6688 250 0,'0'0'38'15,"0"0"59"-15,0 0 59 16,0 0-61-16,0 0-19 16,0 0 24-16,0 0 6 15,0-4-14-15,0 4-8 16,0 0-16-16,0 0-10 16,0 0-3-16,0 0-17 15,0 0-10-15,1 0-4 16,25 0-4-16,20 0 8 0,24 2 14 15,21-2-22 1,14 0-7-16,-1 0-13 0,-6 0-1 16,-14-4-1-16,-22 1-30 15,-20 1-39-15,-23 1-42 16,-19 1-51-16,-17 1-86 16,-30 12-158-16</inkml:trace>
  <inkml:trace contextRef="#ctx0" brushRef="#br0" timeOffset="8229.67">21558 6895 570 0,'0'0'125'0,"0"0"70"0,0 0-47 16,0 0-67 0,0 0-42-16,122-36 13 0,-39 23-10 15,7 3-9-15,1 2 1 16,-2 2-12-16,-9 6-21 15,-8 0-1-15,-12 0-27 16,-15 0-47-16,-15 0-74 16,-16 0-136-16,-11 0 63 15,-3 0 2-15,-17 0 91 16</inkml:trace>
  <inkml:trace contextRef="#ctx0" brushRef="#br0" timeOffset="8604.94">22003 6403 531 0,'0'0'15'16,"0"0"184"-16,0 0 20 16,0 0-84-16,0 0-13 15,0 0-38-15,-20-25-31 16,20 25-7-16,0 0 0 15,0 0-22-15,22 4-9 16,21 13 8-16,26 7 9 16,13 6-10-16,6 5-22 15,-3-1 0-15,-13 3 1 16,-16-6 0-16,-18-3-1 0,-18-1 0 16,-18 1 0-16,-4 6 7 15,-32 8-5-15,-23 5 5 16,-13 1 14-16,-4 0-10 15,4-2 2-15,11-3-13 16,17-7-4-16,16-6 3 16,17-6-81-16,9-6-82 15,10-11-111-15,25-7-468 16</inkml:trace>
  <inkml:trace contextRef="#ctx0" brushRef="#br0" timeOffset="9599.58">24915 6529 271 0,'0'0'333'0,"0"0"-231"0,0 0 207 15,0 0-151 1,0 0-68-16,0 0-17 0,25-80-5 16,-26 64-7-16,-14 3-31 15,-3 2 30-15,0 4-35 16,-4 7-4-16,-6 1 0 16,-8 38-21-16,1 25-1 15,2 27-1-15,7 16 2 16,6 14-4-16,4 7 4 15,4-7-3-15,6-16-6 16,5-19-83-16,1-26-25 16,0-18-40-16,0-20-133 15,-11-22-75-15,-4-9-18 0</inkml:trace>
  <inkml:trace contextRef="#ctx0" brushRef="#br0" timeOffset="9906.67">24493 6995 126 0,'0'0'189'16,"-16"-109"28"-16,16 72 12 15,25 10-45-15,15 4-111 16,17 1-37-16,14 2-36 16,13 6-8-16,10 3-44 15,3 3-79-15,-6-3-61 16,-15 1-70-16,-18-6 45 16,-16-4 112-16,-18 1 105 15,-6-1 108-15,-11-6 67 0,-2-1 27 16,-5 3-38-16,0 7 16 15,0 8-17-15,0 9-43 16,-6 0-48-16,-7 17-54 16,-6 28-13-16,-4 22 0 15,1 17-5-15,5 6 3 16,11-4-3-16,6-8 0 16,0-17-17-16,7-21-73 15,14-16-109-15,4-24-93 16,1-21-104-16</inkml:trace>
  <inkml:trace contextRef="#ctx0" brushRef="#br0" timeOffset="10297.79">25374 6713 435 0,'0'0'282'0,"0"0"-131"0,0 0 68 16,0 0-174-16,0 0-13 15,0 0-32-15,0 0-18 16,-3-5 18-16,42 5-7 15,2 0 5-15,-4 3-44 16,-12 2-12-16,-7 3 4 16,-9 1 12-16,-9 7 14 15,0 1 9-15,-9 3 17 16,-12-3 2-16,0 2 4 16,3-9 6-16,9-3 20 0,5-4-4 15,4-3 3 1,0 0 30-16,4-13 9 0,20-13-18 15,3-6-37-15,3 3 5 16,-6 8 4-16,-8 10-10 16,-7 4 7-16,-6 6-6 15,-3 1-13-15,0 1-4 16,0 20-5-16,0 12 9 16,-1 9 0-16,-5 1 0 15,1 0-20-15,5-4-66 16,0-7-77-16,17-13-187 15,20-16-243-15</inkml:trace>
  <inkml:trace contextRef="#ctx0" brushRef="#br0" timeOffset="10704.88">25768 6865 560 0,'0'0'71'15,"0"0"-9"-15,0 0 43 16,0 0-99-16,0 0 7 16,0 0 50-16,84 3-33 15,-55 2-29-15,-4 4-1 16,-6-2-11-16,-7 3 0 16,-5 2-40-16,-7-2 23 15,0 0 21-15,0-3 5 0,0 0 2 16,-6-4 1-1,3-3 2-15,3 0 12 0,0 0 43 16,7-24 77-16,18-8-90 16,10-5-6-16,1 4 32 15,-3 13-18-15,-6 4-34 16,-8 10-4-16,-4 6-15 16,-3 0-8-16,-2 13-2 15,-4 16 10-15,-3 7 0 16,-3 1 0-16,0 2-3 15,0-1-24-15,-10-2-76 16,-3-10-65-16,5-9-109 16,5-17-239-16</inkml:trace>
  <inkml:trace contextRef="#ctx0" brushRef="#br0" timeOffset="10972.01">26325 6347 1056 0,'0'0'23'16,"0"0"205"-16,0 0-96 15,0 0-70-15,0 0-10 16,0 0-37-16,23-11-15 16,18 41 0-16,17 7 4 0,5 16 4 15,-8 6-8 1,-18 7 2-16,-18 6-6 0,-19 5 4 15,-22 3-3-15,-29-1-10 16,-17-1-42-16,-5-5-26 16,-2-10-36-16,5-13-88 15,13-24-230-15</inkml:trace>
  <inkml:trace contextRef="#ctx0" brushRef="#br0" timeOffset="11768.19">26994 6738 419 0,'0'0'29'15,"0"0"180"-15,0 0-94 16,0 0 37-16,0 0-25 16,0 0-21-16,-7 2-24 15,7-2-19-15,-3 0-8 16,1 0-12-16,1 0-14 16,-1 0-2-16,2 2-9 15,0-2-4-15,-1 1 13 0,1-1-16 16,0 0 3-16,0 0-2 15,0 0-5-15,0 0 9 16,0 0-2-16,0 0 5 16,0 0 11-16,0 0-18 15,0 3-1-15,0-3 4 16,0 1-10-16,19-1-5 16,32 2 5-16,25-2-4 15,21 0 11-15,4 0-12 16,0-9 0-16,-10-3 1 15,-16 0 1-15,-17 4 0 16,-22 3-2-16,-18 1 2 16,-13-1-7-16,-5 4-1 15,0-5-20-15,-5-4-9 16,-20-2-13-16,-11-5-44 0,-10-3 24 16,1 3-7-16,0-2 29 15,6 2 28-15,5 1 12 16,6 3 4-16,6 3 2 15,8 3 5-15,5 3 15 16,5 1 17-16,1 1 19 16,3 2-21-16,0 0-3 15,0-3-6-15,0 3-5 16,13 0-5-16,17 5-8 16,12 10 16-16,6 7 2 0,2 1-23 15,-2 6-1 1,-6 0-1-16,-3 2 1 0,-8 0-3 15,-10-6 1-15,-12-5 0 16,-9-1-2-16,0 1 2 16,-17 1 0-16,-14 0-1 15,-11 0 1-15,2-2-1 16,1-1-43-16,8-5-41 16,7-3-48-16,12-10-178 15,12 0-457-15</inkml:trace>
  <inkml:trace contextRef="#ctx0" brushRef="#br0" timeOffset="12553.78">28444 6447 536 0,'0'0'34'15,"0"0"168"-15,0 0-52 0,0 0-63 16,0 0 5-16,0 0-26 15,0-5-3-15,0 5-9 16,0 0-3-16,0 0-8 16,0 15-31-16,0 14-3 15,0 10 14-15,0 11 17 16,0 6-9-16,0-1-11 16,-9-1 1-16,-4-4 0 15,1-4-4-15,-1-4 9 16,-1-4-8-16,3-6 3 15,3-6 10-15,2-8-22 16,3-7 1-16,3-3-2 0,0-5-3 16,0-3 3-1,0 0-6-15,0 0 2 0,0 0 13 16,0 0-5-16,10 0 1 16,14 0-4-16,12 0 18 15,10 0-3-15,4 0-20 16,3 0-3-16,1-1 6 15,-7-9-6-15,-5 2 0 16,-12 0 2-16,-9 3-2 16,-11 1 4-16,-5 3-5 15,-4-2 0-15,-1 1 0 16,0-3 3-16,0 5-3 16,0 0 4-16,0 0-2 0,0 0-3 15,0-2 1 1,0 2 0-16,0 0-1 0,0 0 1 15,0 0-1-15,0 0 0 16,0-1 1-16,0 1 0 16,0 0-4-16,0 0-2 15,0 0 2-15,0 0-9 16,0-2 1-16,0 2-8 16,0 0-10-16,0 0 3 15,0-1-26-15,-3 1-26 16,-19 0-14-16,-17 0-74 15,-18 0-113-15,-10 1-317 16</inkml:trace>
  <inkml:trace contextRef="#ctx0" brushRef="#br0" timeOffset="16020.15">7807 6522 624 0,'0'0'50'16,"0"0"-42"-16,0 0 208 0,0 0-119 15,0 0-88 1,0 0-9-16,0 0 42 0,162-22-3 15,-81 17-25 1,-5 2-14-16,-18 0-4 0,-16 3 2 16,-17 0-61-16,-16 0-51 15,-9 0-25-15,-22 7 76 16,-26 8-21-16,-21 2 40 16,-11-2 34-16,-5-4 10 15,7-1 5-15,7-3 6 16,11 0 46-16,18-3 10 15,11 1 5-15,13 3 53 16,12 11-75-16,6 8-43 16,3 14-3-16,18 9-1 0,4 4 4 15,-2 2-4-15,-4 1-1 16,-5 0-2-16,-7-9-7 16,-4-4 2-16,-3-13-64 15,3-12 14-15,-3-10 3 16,0-9 35-16,0 0 17 15,0-21 22-15,0-14-1 16,-6-12-9-16,-6 1 58 16,6 0-39-16,3 7-14 15,3 11 64-15,0 5-30 16,9 8-35-16,18 4-16 16,6 1-1-16,16 7-2 15,15 2-48-15,5 1-12 16,-1 0 2-16,-7-2 6 15,-22 1 13-15,-19 1 42 0,-10 0 1 16,-10 0-1-16,0 1 18 16,-10 22 2-16,-10 10 38 15,-2 9-2-15,-2 1-22 16,12-2-17-16,9-4 5 16,3-8-11-16,6-15-11 15,21-11-1-15,12-3 1 16,10-28 32-16,6-12 6 15,-4-10-34-15,-5-2-4 16,-18 4-9-16,-20 3 5 0,-8 5 4 16,-21 11 3-1,-21 10-3-15,-10 18-3 0,-6 1-49 16,7 20-35-16,8 9-43 16,13 3-53-16,18-4-72 15,12-9-55-15</inkml:trace>
  <inkml:trace contextRef="#ctx0" brushRef="#br0" timeOffset="16351.15">8439 6694 515 0,'0'0'180'16,"0"0"145"-16,0 0-137 16,0 0-84-16,0 0-30 15,0 0-27-15,21-27-16 16,4 25-20-16,11-6-10 0,18 7 11 15,6 1-12-15,-2 6-1 16,-9 16 1-16,-10 5-3 16,-14 5 1-16,-16 7 1 15,-9 0-6-15,-3-1-1 16,-15-5 10-16,-1-9-2 16,-5-12 6-16,9-4-5 15,0-8 10-15,3-8-2 16,6-28-1-16,6-18-1 15,0-17-7-15,27-2-3 16,18 7-17-16,13 16-41 16,6 23-17-16,5 18-87 0,-8 9-269 15,-9 1-167-15</inkml:trace>
  <inkml:trace contextRef="#ctx0" brushRef="#br0" timeOffset="17369.53">10056 6767 315 0,'0'0'19'15,"0"0"122"-15,-25-83 49 0,16 70-28 16,-5 7-10-16,-2 6-66 16,-14 0-51-16,-4 21-18 15,-2 11-17-15,3 7 1 16,8 1-1-16,10-5 1 16,12-1 2-16,3-11-3 15,7-8-4-15,16-10-2 16,14-5 8-16,5-14-2 15,1-16 14-15,0-7-10 16,-7-5 15-16,-12-1-12 0,-6 3 5 16,-11 2-4-1,-4 9-5-15,-3 11-3 0,0 14 0 16,0 4-5-16,0 0 1 16,0 21-32-16,0 6 19 15,6 4 13-15,11-4 3 16,2-9-13-16,5-9-12 15,4-6 7-15,2-3 16 16,0-8 3-16,1-13 3 16,-7-6 9-16,-3-2-11 15,-3-2 14-15,-3-2 3 16,-5 7-16-16,-4 9 10 16,-3 8-9-16,-2 7-3 15,1 2-13-15,3 7-9 16,8 14-24-16,2 5 44 0,6-3-12 15,7-4-34-15,5-8-34 16,6-9-6-16,0-2 66 16,-3-8 10-16,-4-12 6 15,-5-4 6-15,-9-2 14 16,-5-1 30-16,-5-2-3 16,-2 2-6-16,-6 4 3 15,0 10-31-15,0 10 7 16,0 3-14-16,0 19-57 15,3 17 14-15,3 2 43 16,4 1-112-16,6-12 40 16,7-10-24-16,3-13 18 0,9-4 60 15,-2-18 18-15,6-12 19 16,-2-9 37-16,-6 1 10 16,-5-2 81-16,-10 1 60 15,-10 6-61-15,-3 9-26 16,-3 12-35-16,0 10 6 15,0 2-59-15,0 11-32 16,-9 28-8-16,-3 22 8 16,5 28 3-16,7 15 0 15,10 13-1-15,11 10 6 16,3 4-8-16,-8-3 0 16,-13-11 8-16,-3-24-7 15,-10-27 9-15,-22-21 16 0,-9-26 11 16,-13-19 13-16,-10-16-1 15,-3-39-26-15,4-32 0 16,14-25-21-16,28-6-2 16,21 9-25-16,32 17-38 15,36 29-23-15,14 17-24 16,5 13-80-16,-13 5-267 16</inkml:trace>
  <inkml:trace contextRef="#ctx0" brushRef="#br0" timeOffset="18661.68">9088 8049 573 0,'0'0'206'15,"0"0"-38"-15,0 0 52 16,0 0-133-16,0 0-24 16,0 0-13-16,21-84-44 15,12 30 1-15,1-7-7 16,9 1 0-16,-7 2-1 15,-6 8 8-15,-15 13-10 16,-8 15 3-16,-7 12 0 16,0 10-1-16,-4 0 1 0,-22 16-6 15,-5 12 6-15,-6 8-8 16,10-2 8-16,15-7-6 16,9-4 6-16,3-4-9 15,12-5 7-15,25 3-2 16,11-5 3-16,7-1 2 15,2-1-2-15,-12 0-8 16,-11-1-15-16,-13 1 21 16,-8 4-32-16,-13 2 13 15,0 1 15-15,-10 3 3 16,-10-2 3-16,-2-6-25 16,3-9-56-16,2-3 5 15,4-10-25-15,7-24-43 0,6-9 1 16,0-6 27-1,12 3 15-15,15 7 71 0,1 11 31 16,-1 9 4 0,-2 9 60-16,-4 10 18 0,-6 0-19 15,-6 4-1-15,3 13 2 16,-6 0 21-16,3-2-42 16,-2-4 2-16,2-3-31 15,1-3-5-15,7-5 13 16,4 0 0-16,3-10 14 15,1-14-7-15,-4-3-23 16,-9-5 11-16,-12 2-17 0,0 5 4 16,0 6-1-1,-12 11-1-15,-6 8 2 0,-10 5-4 16,1 22-20-16,6 9 19 16,3 3-9-16,15 2 10 15,3-5-5-15,6-3-24 16,21-6-59-16,12-9-24 15,7-11 15-15,9-7 30 16,-1 0 8-16,-2-12 31 16,-13-5 28-16,-12 7 4 15,-14 3 5-15,-10 4 83 16,-3 3 35-16,0 0-14 16,-19 0-54-16,-8 6-29 15,-6-1-14-15,2-3 16 16,11-2 32-16,7-7-14 0,7-22 10 15,6-10-23-15,0-11-34 16,15 3-3-16,19 2-2 16,-4 15 2-16,1 10-2 15,-1 17 2-15,-6 3-11 16,0 32 7-16,-5 20-1 16,-5 12 5-16,-8 12 11 15,-6 6-5-15,0 6 7 16,0 3-5-16,-19 2-5 15,2-7 2-15,-1-15-2 16,6-27-1-16,9-18 23 16,0-19-2-16,3-7-2 15,0-2 25-15,0-32 5 0,21-25-2 16,7-24-49-16,5-16-26 16,0 0-70-16,-2 12-37 15,-4 12-59-15,-8 20-203 16,-2 14-124-16</inkml:trace>
  <inkml:trace contextRef="#ctx0" brushRef="#br0" timeOffset="20105.43">10232 7635 753 0,'0'0'164'15,"0"0"23"-15,0 0-95 0,0 0-66 16,0 0-17-16,0 0-1 15,-12 111 25-15,12-71-10 16,0-2-18-16,0-6 6 16,0-9-11-16,9-3 4 15,3-11-8-15,3-9 4 16,3 0-24-16,6-11 7 16,4-21 4-16,2-6-3 15,-4-11-10-15,0 0-9 16,-14 8 32-16,-2 7-3 15,-5 20 6-15,-5 9 27 16,0 5-3-16,0 0-11 16,0 10-13-16,0 13-2 15,0 2-4-15,0 2 7 0,9-6-1 16,3-5 1-16,4-5-1 16,5-8 0-16,5-3-15 15,6-3-11-15,1-21 21 16,-2-5-12-16,-1-5-14 15,-7-7 27-15,-7 3 4 16,-7-1 5-16,-9 5 4 16,0 13 1-16,0 10 42 15,-6 9-29-15,-6 2-3 16,-5 12-20-16,1 14-4 16,0 6 3-16,13 2 1 0,3-5 0 15,0-8-6 1,3-6 6-16,6-8-15 0,4-7-13 15,-3 0 4-15,4 0 7 16,-5-10 9-16,0-8-4 16,-9-4 5-16,0-4 5 15,-6 1 2-15,-10 8 1 16,-1 3 0-16,-2 14 10 16,-1 4-11-16,1 26-16 15,0 10 16-15,8 4-6 16,11 2 2-16,0-8 3 15,11-8-2-15,17-8-4 16,5-15-24-16,7-7 16 16,-1-1 13-16,10-24 1 15,-1-8 1-15,-2-4 27 16,-1-2-20-16,-10-3 8 0,-6-5-15 16,-8 4 9-16,-9 10 43 15,-5 14-40-15,-4 8 5 16,-3 11 19-16,0 0-36 15,3 20-17-15,3 7 9 16,4 1 8-16,10-3 4 16,-1-6-4-16,-2-9 0 15,2-5-2-15,-1-5-5 16,3 0 7-16,-2-19 8 16,1-10 5-16,-1-5 19 15,2-5-25-15,-6 0 23 0,-2 8 8 16,-4 9-2-16,-5 12-11 15,0 9-15-15,-1 1-4 16,3 9-6 0,1 15-23-16,8 4 23 0,0 1 1 15,-3-7 0-15,-3-4-2 16,-2-9 0-16,-4-4 1 16,-3-5 5-16,0 0-1 15,0 0-4-15,0 0 13 16,0-17 3-16,-13-9-13 15,-5-2-3-15,3 6 0 16,3 5-4-16,6 13 4 0,-1 4-3 16,1 7-2-1,-4 17-27-15,9 13 7 0,1-1-5 16,0-2-35-16,17-7-7 16,8-10-61-16,14-10-8 15,4-7 31-15,5-3 71 16,7-17-13-16,-6-7-22 15,-7-7 68-15,-15-3 6 16,-8-10 0-16,-16 2 70 16,-3 4 9-16,0 11 34 15,0 14 11-15,0 9 9 16,-3 7-48-16,0 0-57 16,0 10-28-16,-1 7-12 15,1 6 10-15,3-2-1 16,0-3-3-16,10-5-14 0,7-7-25 15,2-6 19-15,7-6-5 16,3-14 23-16,-2-2-3 16,-9-5 0-16,-5 1 11 15,-9-5 4-15,-4 1 16 16,0-4 30-16,-14 9-14 16,-1 6-3-16,-3 18 16 15,0 1-17-15,-9 23-12 16,2 19-20-16,-2 12 0 15,11 6 23-15,7-1-23 16,9-6 0-16,0-8 2 16,23-8-2-16,28-13-35 0,27-17-80 15,16-7-74 1,3-17-335-16</inkml:trace>
  <inkml:trace contextRef="#ctx0" brushRef="#br0" timeOffset="20916.18">11349 8325 87 0,'0'0'639'15,"0"0"-580"-15,0 0 92 0,0 0-49 16,0 0-39-16,0 0-25 16,36-34 37-16,0 5-17 15,4-7-39-15,-12-3-3 16,-2 6-12-16,-9 3-3 15,-7 1 10-15,-10 5-6 16,0 4 1-16,-7 6 1 16,-13 6-1-16,-9 8-5 15,-6 0-1-15,-10 18-9 16,-1 16 7-16,4 5-2 16,6 6 4-16,9-3-3 15,8-3 3-15,10-9-8 16,9-6 7-16,0-6 0 0,12-4-1 15,10-1-2-15,11-3 4 16,0 3 1-16,-3 1-1 16,-5-1 0-16,-10 3-1 15,-3 3 1-15,-6 2 2 16,-6 6-1-16,0 6 0 16,-18 1-1-16,-6 2 1 15,-13-2 6-15,-2 3-6 16,-3-7 0-16,0-2 0 15,13-11-1-15,6-5 4 16,10-3-4-16,7-8 0 16,6-1 0-16,0 0 0 15,3 0-4-15,20 2 0 0,15 3 4 16,15 0 9-16,6-1-9 16,-1 2 0-16,0-2-4 15,-7-1-3-15,2-3-68 16,0 0-92-16,-8-10-243 15</inkml:trace>
  <inkml:trace contextRef="#ctx0" brushRef="#br0" timeOffset="21352.85">11730 8321 741 0,'0'0'185'0,"0"0"37"16,0 0-60-16,0 0-63 0,0 0-22 15,0 0-37-15,-33-61-20 16,49 46-20-16,11 1-1 16,6 4-5-16,2 8 3 15,6 2-8-15,-4 10-18 16,-11 21-16-16,-13 2 10 16,-7 6 25-16,-6-3-16 15,0-6 8-15,0-6 11 16,-3-10 3-16,-3-6 3 15,3-5-1-15,3-3 2 16,0 0 8-16,0 0-6 0,3-19 11 16,12-14 1-1,6-11-10-15,1-4-1 0,1 2-1 16,-4 5-2-16,-2 19 31 16,-7 10-16-16,-7 9 9 15,-3 3-24-15,0 7 0 16,0 20-4-16,0 6-4 15,0 12 8-15,0-1 4 16,0-4-4-16,6-1-23 16,13-2-59-16,17-7-96 15,13-11-127-15,16-16-358 16</inkml:trace>
  <inkml:trace contextRef="#ctx0" brushRef="#br0" timeOffset="21763.95">12353 8355 695 0,'0'0'98'0,"0"0"170"15,0 0-144-15,0 0-53 16,0 0-27-16,0 0-14 16,6-17-20-16,12 4-6 15,3 3 0-15,6 3-8 16,-5 7 4-16,2 0-13 15,-9 10-21-15,-2 13-2 16,-10 1 12-16,-3 3 9 16,0-5-2-16,0-5 14 0,-9-7-3 15,5-3 6-15,1-4 4 16,0-3-4-16,3 0 45 16,0-3 22-16,0-15 0 15,3-15-49-15,16-9-18 16,8-2 0-16,6-1-6 15,-2 10 10-15,-1 10-4 16,-10 12 6-16,-1 13-4 16,-9 4-2-16,-4 28-16 15,-5 13 5-15,-1 3 8 16,0 5-32-16,-7-6-39 16,-9-5-65-16,-2-11-249 15,6-19-175-15</inkml:trace>
  <inkml:trace contextRef="#ctx0" brushRef="#br0" timeOffset="22251.75">12811 7899 932 0,'0'0'64'0,"0"0"167"15,0 0-160-15,0 0-13 16,0 0-18-16,-19-82-40 15,32 55 0-15,10-3 1 16,9-1 1-16,4 5-4 0,-3 8 2 16,-5 7-4-1,-7 11 2-15,-9 8-13 0,-6 21 0 16,-6 9 12-16,0 6 3 16,0 2 2-16,-9-8-2 15,6-7 0-15,-3-4-1 16,6-13 1-16,0-7-1 15,0-7 0-15,0 0 2 16,9 0 3-16,6-6-2 16,9-13 5-16,-2-7 8 15,2 0-8-15,-9 4 4 16,-9 11 3-16,-3 5 20 16,-3 6 31-16,0 0-48 15,0 10-17-15,0 19-10 16,-3 15 9-16,3 7-2 0,0 4 3 15,13 6 0-15,4-3 1 16,-1 1-1-16,-6 0-1 16,-3-12-4-16,-7-5 5 15,-11-5-10-15,-23-9-57 16,-17-7-70-16,-7-11-121 16,-6-10-447-16</inkml:trace>
  <inkml:trace contextRef="#ctx0" brushRef="#br0" timeOffset="31254.77">1597 11710 56 0,'0'0'124'16,"0"0"-27"-16,0 0 30 16,0 0-4-16,0 0-35 15,0 0-31-15,0 0-3 16,0 0-3-16,0-26 0 16,0 26-33-16,0 0-5 15,0 0 1-15,0 0-14 0,0 0 1 16,0 0-1-16,0 1 0 15,0 2-1-15,0 5 1 16,6-6 0-16,3-2 2 16,6 3 0-16,0-3 5 15,7 0 6-15,-2-8-9 16,-1-6 21-16,-4-4-13 16,-6-1 6-16,-6 3 27 15,-3 2-28-15,0 7-1 16,0 3 10-16,0 4-4 15,0 0-1-15,-3 0-21 16,-6 14-9-16,-9 6 9 0,-1 10 1 16,7 1 1-16,4-4-2 15,5 1 0-15,3-5-4 16,0 0 5-16,8-9-1 16,4-2 0-16,1-9-3 15,4-3 3-15,2 0 0 16,3-3 2-16,8-16 11 15,-6-5-12-15,-3-2 5 16,-5-7 1-16,-13 0-5 16,-3-1 7-16,-10-2-9 15,-13 10 2-15,-5 9-1 16,-2 11-1-16,-3 6-11 16,-2 20 5-16,2 9-2 0,3 14 8 15,9-3-3 1,8-1 10-16,8-5-15 0,5-1 8 15,0-4-2 1,8-5 2-16,8-8 0 0,6-6-1 16,1-10 0-16,7 0 1 15,5-7 14-15,4-12-13 16,-6-2 1-16,-8 1 7 16,-11-2-8-16,-11 2 6 15,-3 3 11-15,0-3-11 16,-20 7 20-16,-5 4-27 15,-3 6-2-15,-2 3-3 0,3 12-6 16,5 18 9 0,2 7-5-16,17 5 7 0,3 1-7 15,0-6 7-15,26-9 0 16,2-6-1-16,5-9-1 16,4-11 2-16,-1-2 0 15,-5-6 3-15,-7-13 7 16,-9-4-9-16,-4-1 3 15,-7 4 9-15,-4-3 9 16,-6 7 10-16,-15-1-12 16,-3 5-19-16,-4 2 4 15,4 10-5-15,-1 0-6 16,-1 6 3-16,10 10-3 16,5 4 5-16,6-1-1 15,5-2-3-15,4-3 1 16,11-4-3-16,1-5 7 0,5-4-2 15,-3-1 4-15,1 0 0 16,-5-16 1-16,-8-1-3 16,-6-6 19-16,0-1-18 15,-3-4 10-15,-18 2 1 16,-3 1-3-16,2 5 7 16,1 10-11-16,10 5-3 15,0 5-4-15,3 0-3 16,2 15-8-16,0 9 9 15,3 2-4-15,3-5-16 16,0 1-16-16,17-5-43 0,2-1 23 16,-4-6-81-1,0-6-3-15,-8-4 36 0,-1 0 2 16,-6 0-9 0,0-8-38-16,0-1-148 0</inkml:trace>
  <inkml:trace contextRef="#ctx0" brushRef="#br0" timeOffset="49876.32">4282 11375 336 0,'0'0'29'16,"0"0"8"-16,0 0 52 16,0 0-14-16,0 0-37 15,0 0 14-15,0 0 4 16,0 0 7-16,0 0 6 0,3-11-24 15,0 11-8-15,9-6-12 16,6-8-18-16,10-12 36 16,11-7-19-16,1-13-21 15,-7 5 21-15,-8 3-22 16,-11 7-2-16,-8 9 19 16,-3 8-10-16,-3 11 22 15,0 3-17-15,-12 0-14 16,-18 17 0-16,-12 15-12 15,-4 9 12-15,4 1 2 16,5 1 3-16,7-4-4 16,6-5-1-16,5-4 4 0,10-1-8 15,4-1 4-15,2 0 0 16,3-1-3-16,0-4 3 16,0 0 0-16,0-3-4 15,0-1 11-15,0-5-5 16,-4 2-2-16,-8-2-2 15,-7 3 2-15,-4-1 5 16,1-10-3-16,1 0-1 16,6-6-1-16,2 0 14 15,2-3-12-15,2-6 3 16,6-4-2-16,3 2-3 16,0 5 3-16,0-5-3 15,9 5 5-15,15 0-2 16,12 2 0-16,6 4-3 15,2 16 0-15,3 15-2 0,-6 8 2 16,-8 5 0-16,-3 1 5 16,-12-1-7-16,-3-2 3 15,-6-5-2-15,0-2 1 16,10-11-52-16,5-14-124 16,7-10-172-16</inkml:trace>
  <inkml:trace contextRef="#ctx0" brushRef="#br0" timeOffset="50423.77">4834 11523 854 0,'0'0'43'15,"0"0"51"-15,0 0 54 16,0 0-118-16,0 0-14 15,0 0 9-15,-48-20 8 16,48 10-9-16,0-3 32 16,9-6-48-16,0-6-4 15,3 6 3-15,3 2-7 16,4 2 0-16,-2 1-9 16,2 7-21-16,2 1 27 15,-3 6-29-15,1 0 22 16,-2 6-5-16,-1 18 0 0,-10 1 2 15,-3 9-5-15,-3 5 9 16,-6 5 3-16,-9-2 6 16,-3-6 0-16,-1-12 0 15,10-10 2-15,3-9 0 16,6-2 0-16,0-3 5 16,0 0 14-16,0-3-11 15,12-22-8-15,10-12-1 16,8-6 3-16,0-3 6 15,-2 17-10-15,-11 9 1 16,-4 8 19-16,-7 9-11 16,-6 3 11-16,0 0-13 0,0 0-7 15,0 0 0-15,0 17-9 16,0 10 9-16,-6 10 2 16,3 1-1-16,3 5-2 15,0-2 0-15,0-7-75 16,12-6-75-16,9-8-160 15,13-14-80-15</inkml:trace>
  <inkml:trace contextRef="#ctx0" brushRef="#br0" timeOffset="50835.87">5280 11727 114 0,'0'0'518'16,"0"0"-488"-1,0 0 183-15,0 0-98 0,0 0-74 16,0 0-17-16,-15 0-21 16,30-2 7-16,4-5-10 15,4 4 0-15,2 3 1 16,2 0-8-16,-8 3-9 16,-5 13-57-16,-8 1 3 15,-6 0 42-15,0 2 8 16,0-2 11-16,-8-4 9 15,-1-7 7-15,3-3-4 16,6-3 56-16,-4 0 30 0,4-3 3 16,0-19-40-1,0-11-31-15,10-8-16 0,14-1 16 16,0 5-21-16,3 11 0 16,-3 5 14-16,-5 12 7 15,-1 9-21-15,-3 3-6 16,0 20 4-16,-9 7-9 15,1 10 9-15,-7 6-7 16,-3 0-30-16,-13-3-75 16,-5-3-108-16,3-14-163 15</inkml:trace>
  <inkml:trace contextRef="#ctx0" brushRef="#br0" timeOffset="51384.33">5720 11380 860 0,'0'0'26'15,"0"0"115"-15,0 0-8 16,0 0-113-16,-3-88-3 16,24 61-14-16,4 0 0 15,8 1-3-15,3 4 0 16,7 5 2-16,-4 7-2 15,-2 9 0-15,-4 1-13 16,-9 14-10-16,-5 19 16 16,-10 4-5-16,-9 6 6 0,0-2 5 15,0 2 1-15,-9-9-4 16,-1-8 4-16,4-9 3 16,6-11-3-16,0-2 0 15,0-4 0-15,0 0 1 16,0 0-1-16,6-13 0 15,10-7 15-15,1-2-1 16,-7 5 6-16,-4 7-15 16,-3 7 11-16,-3 3 19 15,0 0-28-15,0 0-7 16,0 22-13-16,-3 14 13 16,0 14 1-16,-3 3-1 15,2 3 0-15,4-2 10 0,0-4-10 16,0-6 9-16,0-4 3 15,7-6-6-15,-7-2 7 16,0-2-13-16,0-3 1 16,-7 0 8-16,-16 2-9 15,-10 1 1-15,-13 3-1 16,-12-1-18-16,-6-4-74 16,-8-6-232-16,4-14-305 15</inkml:trace>
  <inkml:trace contextRef="#ctx0" brushRef="#br0" timeOffset="54842.7">2440 11304 586 0,'0'0'11'16,"0"0"72"-16,0 0 41 15,0 0-60-15,0 0-34 16,0 0 3-16,0 0-13 16,103-82 13-16,-39 50-23 15,3 2-10-15,-1 4-35 16,-11 6-90-16,-13 6 0 0,-17 4 10 15,-16 10-17-15,-9 0-11 16,-18 10 95-16,-21 9 34 16,-5 8 13-16,-6 3 2 15,4-4 62-15,12-2 5 16,4-2 5-16,11-5 15 16,5 0-36-16,8 2-5 15,3 10-18-15,3 9-3 16,0 11 23-16,0 7 13 15,0 11-42-15,6 8-19 16,-3 0-1-16,3-1-5 16,3-15-135-16,3-19-116 0,-3-23-178 15</inkml:trace>
  <inkml:trace contextRef="#ctx0" brushRef="#br0" timeOffset="55284.58">2740 11476 663 0,'0'0'18'16,"0"0"-14"-16,0 0 8 15,0 109 16-15,0-59-17 16,3-6 0-16,10-9-4 16,4-9 1-16,-1-9 5 15,-1-10-13-15,3-3 1 0,1-4 10 16,2-14 10-16,3-13 24 15,4-10-6-15,-7-9-35 16,-9-3 17-16,-4 2 5 16,-8 13-16-16,0 13 5 15,0 14-14-15,0 7-1 16,0 7-28-16,8 20-7 16,6 13 34-16,14-2 1 15,2-1-3-15,3-7-1 16,3-10-12-16,-8-12 5 15,-7-5 4-15,-3-3-5 16,-3-6 12-16,-5-19 12 0,-5-12 22 16,-5-13 18-16,0-5-25 15,-12 1-18-15,-15 2-5 16,-3 13 4-16,5 15-8 16,8 11-7-16,4 13-46 15,4 23-156-15,9 20 54 16,0 6-132-16</inkml:trace>
  <inkml:trace contextRef="#ctx0" brushRef="#br0" timeOffset="56296.16">2450 11439 357 0,'0'0'49'16,"0"0"86"-16,0 0 6 15,0 0-98-15,0 0-43 16,81 14 6-16,17 13 57 0,56 7 41 15,46 2-31-15,59-1-11 16,44 2-22-16,37 2-15 16,21-2-16-16,-10-8-9 15,-23-12-4-15,-39-14-6 16,-56-3 5-16,-54-12-10 16,-55-5 3-16,-56 3-21 15,-41 6-14-15,-27 5-10 16,-68 3 45-16,-53 17-199 15,-45 10-190-15</inkml:trace>
  <inkml:trace contextRef="#ctx0" brushRef="#br0" timeOffset="56513.7">3140 11747 746 0,'0'0'19'15,"132"-62"-19"-15,13 32 88 16,41 10-5-16,35 11-10 16,40 9-16-16,18 0-4 15,12 3-22-15,-6 16-31 16,-39 4-3-16,-52 4 0 16,-48 0-129-16,-55-5-174 15,-42-12-232-15</inkml:trace>
  <inkml:trace contextRef="#ctx0" brushRef="#br0" timeOffset="56895.81">6861 11385 273 0,'0'0'150'0,"0"0"27"16,0 0-12-16,0 0-12 15,0 0-61-15,0 0-11 16,33 0-45-16,22-5 0 16,36-7 28-16,25-9-47 15,14-2-9-15,0-7-8 16,-12 1-19-16,-30 3-112 16,-30 9-64-16,-36 7-28 15,-22 10-1-15,-46 0 2 16</inkml:trace>
  <inkml:trace contextRef="#ctx0" brushRef="#br0" timeOffset="57076.63">7325 11341 173 0,'0'0'208'0,"0"0"11"16,0 0-59-16,0 0 11 15,0 0-52-15,0 0-62 16,-64 59-20-16,70-15-36 16,7 22 52-16,-7 19 2 15,-6 10-39-15,0 9-6 16,-19-2-10-16,4-7-8 15,7-15-3-15,8-25-123 16,6-21-120-16,18-23-73 16,9-12-168-16</inkml:trace>
  <inkml:trace contextRef="#ctx0" brushRef="#br0" timeOffset="57452.12">7501 11785 408 0,'0'0'174'0,"0"0"-81"16,0 0-23-16,0 0-65 15,0 78 69-15,0-25-1 16,3-5-40-16,7-7-14 16,4-7 1-16,2-15-15 15,2-6-4-15,6-13 8 16,7 0-4-16,2-26 25 16,3-11 15-16,-3-5-30 15,-8 1 6-15,-7 9 13 0,-12 8-26 16,-3 18 4-16,-3 6-12 15,3 6-36-15,3 25-9 16,4 5 45-16,7 7 0 16,5-11 0-16,5-9-27 15,4-13 9-15,2-10-21 16,3-5 33-16,0-23 6 16,-2-11 12-16,-7-7 0 15,-11-4 14-15,-16-3-15 16,0 1 1-16,-13 8-12 15,-8 13-58-15,3 20-27 16,3 11-97-16,5 5-80 0,10 13-95 16</inkml:trace>
  <inkml:trace contextRef="#ctx0" brushRef="#br0" timeOffset="57739.81">8265 11800 589 0,'0'0'194'15,"0"0"-130"-15,0 0 40 16,0 0-49-16,0 0 20 16,0 103-42-16,6-73 2 15,7-8-34-15,9-11 2 16,11-11 2-16,9 0-1 16,19-30 5-16,8-13-6 15,-8-7-3-15,-18-3 0 16,-26-2-9-16,-17 1 9 0,-23 8 39 15,-29 17-21-15,-17 21 10 16,-5 16-20-16,-8 37-3 16,4 22-10-16,11 9 0 15,15 10-41-15,19-11-128 16,24-16-456-16</inkml:trace>
  <inkml:trace contextRef="#ctx0" brushRef="#br0" timeOffset="58232">9722 11893 643 0,'0'0'95'15,"0"0"18"-15,0 0 22 16,0 0-22-16,0 0-54 16,79-30-6-16,-24 3-16 15,3-8-13-15,-6-9-2 16,4-9 3-16,-7-16-15 16,-10-4-9-16,-14 11 3 15,-10 18-3-15,-12 24-1 0,-3 18 8 16,-6 2-5-16,-25 20-6 15,-8 15-4-15,-3 9 7 16,5-5-2-16,19-3 2 16,4-9 0-16,14-11 5 15,0 1-4-15,26 3-2 16,17-3 2-16,14 5-1 16,6 2 6-16,-5-4-6 15,-12-4-2-15,-18 1 0 16,-17-4-4-16,-11 0-9 15,-3 10-1-15,-27 3 11 16,-15 3 0-16,-10-4-20 0,3-3-21 16,4-8-21-16,14-11-77 15,15-3-144-15,19-33-170 16</inkml:trace>
  <inkml:trace contextRef="#ctx0" brushRef="#br0" timeOffset="58914.31">10490 11453 538 0,'0'0'188'16,"0"0"93"-16,0 0-198 16,0 0-62-16,0 0 0 15,18 112 28-15,-18-59-22 16,0-6-25-16,0-14 12 16,6-10-14-16,12-14 0 15,10-9 5-15,11-3-3 16,7-26-2-16,-1-14-6 15,-6-7-19-15,-16-5 21 16,-6-5-17-16,-14 6 21 0,-3 12 0 16,-13 16 0-16,-20 19-4 15,-9 7-4-15,-10 36 16 16,-6 21-5-16,5 15-3 16,15 7-1-16,15-5 1 15,19-13 0-15,4-4-5 16,34-14-23-16,23-7-83 15,22-16 23-15,18-16 65 16,10-4-30-16,-4-24 18 16,-15-9 11-16,-19 7 24 0,-26 6 14 15,-25 8 59-15,-15 7 84 16,-3 5-92-16,-15 0-16 16,-21 0-42-16,-13 14-5 15,-6 3-2-15,13-5 0 16,12-5 0-16,18-4 29 15,12-3-1-15,0-19 5 16,15-24-1-16,18-20-31 16,13-13 0-16,8-3-1 15,1 12-5-15,-5 17 3 16,-9 24 4-16,-14 21-2 16,-7 7 0-16,-10 45-1 0,-10 28 1 15,0 21 5-15,-21 19 3 16,-15 8 14-16,-6 8-21 15,5-8 6-15,4-13 2 16,9-27-4-16,14-35 6 16,7-23-6-16,3-23 14 15,3-4 36-15,31-33 38 16,17-27-39-16,19-23-49 16,3-22-5-16,-4-6-50 15,-5 11-54-15,-12 17-79 16,-16 26-86-16,-13 25-233 15</inkml:trace>
  <inkml:trace contextRef="#ctx0" brushRef="#br0" timeOffset="60887.08">11685 11523 968 0,'0'0'157'15,"0"0"87"-15,0 0-92 16,0 0-24-16,0 0-31 16,0 0-25-16,3-67 8 15,-3 65-42-15,0 2-27 16,3-3-11-16,3-1 0 16,1 1 0-16,-1-2-14 15,0 2 6-15,-3 1 1 0,1 2 8 16,0 0-1-16,-4 0 7 15,0 0-2-15,0 0 3 16,0 0-8-16,0 0-1 16,-4 2-7-16,3 12-3 15,-2 9-13-15,1 18-2 16,1 10 26-16,1 12-4 16,0-3-16-16,0-8-33 15,11-7 1-15,14-19-38 16,14-16 31-16,10-10 29 15,12-27 19-15,11-24 7 16,-1-16-17-16,-2-11-19 16,-11 3 23-16,-13 6-4 0,-15 12 14 15,-14 21 4-15,-10 13 2 16,-6 15 0-16,0 8-10 16,-3 21-30-16,-12 16-5 15,2 18 26-15,3 2-9 16,10-2-9-16,0-4-3 15,23-11-46-15,13-15-11 16,12-17 12-16,7-8 56 16,9-15 6-16,-1-20-21 15,-2-9 45-15,-9-2 4 16,-13-3 0-16,-20 3-3 16,-11 7 13-16,-8 9 10 0,0 13 32 15,-4 10 14-15,-5 7-8 16,-2 0-34-16,-1 22-28 15,3 8-11-15,0 1 11 16,9 2-3-16,0-3 2 16,15-8-3-16,4-8-3 15,4-8-32-15,2-6 23 16,-4-3 16-16,-3-13 1 16,-5-4 16-16,-7 3 0 15,-6-6 25-15,0-1-12 16,-6 2-13-16,-10 2-4 15,1 11-6-15,-3 9-2 16,0 0-3-16,-5 32-2 16,6 15-7-16,8 12 4 15,9 3 2-15,3-5 0 0,26-14 1 16,12-13 0-16,5-15-4 16,-1-15 11-16,-1-3-7 15,1-26 17-15,1-5 18 16,-2-8 25-16,-4-1-52 15,-13-3 29-15,-6 3-11 16,-5 9-4-16,-8 14-21 16,-5 14 10-16,-3 6-11 15,0 0-2-15,3 4-13 16,3 18-2-16,4 8 7 0,0 4 10 16,7-8-11-1,1-4-1-15,-4-8-6 0,2-7 11 16,0-4-1-16,2-3 8 15,12-3 2 1,7-18-1-16,-4-7-1 0,2-6 5 16,0 1 5-16,-5-1-5 15,-4 12 20-15,-3 5-6 16,-8 11-11-16,-3 6-8 16,6 0-4-16,2 3-5 15,6 17 9-15,-5-1-6 16,0 5 6-16,-2-8-2 15,-12-3-1-15,-1-5 3 16,1-5 0-16,-7 0 4 16,3-3-3-16,-3 0 6 0,0 0-4 15,0 0 10-15,0 0 19 16,0 0-14-16,0 0 9 16,0-6 11-16,0-15-16 15,0 5-13-15,-3 0-6 16,-5 6 12-16,3 3 9 15,2 7-20-15,-5 0-4 16,-10 7-1-16,-12 23-5 16,-3 9 1-16,2 8 3 15,7 1 2-15,8-7-6 16,10-7 6-16,6-6-4 16,6-8-22-16,40-11-31 15,27-9 10-15,19 0 0 0,16-16-30 16,-11-14-47-16,-19-12-55 15,-13-11 69-15,-23-6 84 16,-20 0 26-16,-13 7 43 16,-9 18 27-16,0 13 88 15,0 15-49-15,-15 6-46 16,-4 3-47-16,-5 16-13 16,3 11 0-16,4-4 17 15,11 2-18-15,6-2 2 16,0-6-2-16,16-4-1 15,6-9-1-15,8-7 0 16,-1 0-3-16,3-14 1 0,-2-8-19 16,1-2 5-1,-4 1 12-15,-10-8-3 0,-9 2-2 16,-8 0 9-16,0 5 3 16,-12 8 6-16,-7 16 7 15,-14 3-8-15,-3 27 0 16,-6 16-6-16,4 15 19 15,2 8-6-15,6 2-1 16,14-4-3-16,10-10-11 16,6-14-1-16,26-11-3 15,26-11 3-15,19-16-1 16,7-5 2-16,8-22-33 16,-1-19 29-16,-3-14-28 15,-10-14 30-15,-11-12 1 16,-18-4 2-16,-14 9 2 0,-13 20 20 15,-10 16 10-15,-6 21 45 16,-3 12-21-16,-20 7-32 16,-2 0 0-16,-8 14-16 15,0 8 16-15,11 2 3 16,3-1-13-16,9 2 2 16,10-1-17-16,0 3 0 15,29 0 9-15,16-2-2 16,7-1 8-16,10 2-2 15,6-4-12-15,-13-5 13 16,-13-3-14-16,-19-8-3 16,-16-3 0-16,-7 0 1 0,-20 14-10 15,-26 4 6-15,-21 5-14 16,-18-3-14-16,-18-3-53 16,-15-7-78-16,-6-11-281 15</inkml:trace>
  <inkml:trace contextRef="#ctx0" brushRef="#br0" timeOffset="62080.25">7495 13159 695 0,'0'0'29'16,"0"0"92"-16,0 0 96 15,0 0-112-15,0 0-61 0,0 0-27 16,0 0 0-16,42-14-11 15,-17 14-6-15,5 2-3 16,0 18-4-16,-2 6 3 16,-10 8-7-16,-12 7-1 15,-6 3-2-15,-10-3 9 16,-19 2 2-16,-1-11 3 16,2-5 0-16,10-13 3 15,6-6-1-15,9-6-2 16,3-2 11-16,0 0 2 15,6-20 16-15,24-17 1 16,12-16-27-16,7-2 0 16,-1-2 3-16,-8 10-6 15,-9 11 2-15,-14 10 0 16,-8 16 8-16,-9 6 20 0,0 4-11 16,0 0-4-16,-6 17-15 15,-14 16-7-15,-5 13 5 16,-2 14 4-16,5 2-4 15,17-5 1-15,5 3-8 16,27-12-57-16,22-14-140 16,8-17-287-16</inkml:trace>
  <inkml:trace contextRef="#ctx0" brushRef="#br0" timeOffset="62476.31">8002 13459 602 0,'0'0'385'16,"0"0"-298"-16,0 0 91 0,0 0-105 16,0 0-31-16,0 0-15 15,12 0-3-15,27 0-21 16,13 0-2-16,-7 0-1 16,-8 5-3-16,-12 6 0 15,-8 2-4-15,-8 4-27 16,-6 3 9-16,-3 3-4 15,-6 0 25-15,-14-1 0 16,-2-6 3-16,3-5 1 16,5-5 3-16,4-6-2 0,10 0 26 15,0-3 34-15,0-27 1 16,13-15-37-16,17-6-23 16,9 4-2-16,4 13 0 15,-4 10 2-15,-5 15-2 16,-4 9-2-16,3 0-4 15,-8 22 3-15,-4 15-7 16,-12 10-4-16,-9 8-32 16,-9 5-29-16,-28 7-28 15,-14-3-128-15,-15-8-193 16</inkml:trace>
  <inkml:trace contextRef="#ctx0" brushRef="#br0" timeOffset="63160.13">6891 12937 315 0,'0'0'252'0,"0"0"-107"16,0 0 88-16,0 0-138 16,0 0-22-16,0 0-41 15,-55-7-5-15,86-1 23 16,18-6 7-16,14-11 25 0,4-8-44 16,2-6-26-16,-11 3-1 15,-12-1-11-15,-13 4 0 16,-18 4 16-16,-15 4-15 15,0 6 5-15,-12 7-4 16,-18 12-1-16,-12 6-2 16,-16 36-17-16,-2 21 6 15,-1 13 7-15,18 8-1 16,12-2 6-16,20-2 1 16,11-8 2-16,0-9-3 15,21-14-1-15,7-6 1 16,5-9 3-16,-3-5-3 0,-2-3 0 15,-11-6 2-15,-4-4-1 16,-10-3-2-16,-3 4-1 16,0 3 2-16,-19 4 6 15,-11-2-4-15,-12 5 0 16,-7-7-2-16,4-4 1 16,5-7 5-16,9-4-6 15,11-5 0-15,10 0 8 16,7 0-6-16,3-10-1 15,3-7-1-15,16 0-10 16,8 1 7-16,12 16-7 16,3 0-3-16,7 27 12 0,0 15 2 15,-1 5 0-15,-2 8-1 16,-7 4-3-16,1 1 2 16,-3 0-10-16,2-3-57 15,0-12-23-15,7-18-158 16,2-20-167-16</inkml:trace>
  <inkml:trace contextRef="#ctx0" brushRef="#br0" timeOffset="63886.06">8772 13145 162 0,'0'0'115'0,"0"0"84"0,0 0-9 16,0 0-50-16,0 0 22 15,0 0-50-15,9-53 13 16,-3 26-53-16,7-5-38 16,4-4-4-16,5 5-17 15,0 7-6-15,-1 9-7 16,-3 8 4-16,3 7-9 15,-3 7-3-15,0 25-18 16,-2 15 25-16,-7 9-7 16,-6 3 0-16,-3-1 6 15,0-11-16-15,-9-9 12 16,2-8-3-16,4-8 3 16,0-12 5-16,3-4-7 15,0-6 5-15,0 0 2 16,0 0 1-16,13-8 3 0,2-9 5 15,0 0-5-15,-3 4 7 16,-9 7-4-16,-3 3 16 16,0 3 0-16,0 0-19 15,0 15-3-15,0 16-14 16,-6 7 14-16,0 6 10 16,6-2-10-16,0-1 7 15,0 5 2-15,0-6-6 16,9 2 8-16,-3-6-10 15,-3 0-1-15,-3-6 13 16,0-1-11-16,0 1 5 16,-18-7 2-16,-3 5-7 0,-10-6 9 15,-5 1-11-15,-7-7-2 16,4-5-1-16,6-2-78 16,5-9-84-16,11 0-280 15</inkml:trace>
  <inkml:trace contextRef="#ctx0" brushRef="#br0" timeOffset="64840.09">10262 13455 125 0,'0'0'29'16,"0"0"62"-16,0 0 52 15,0 0-15-15,0 0 12 16,0 0-20-16,-65-63 13 16,58 57-7-16,0 0-26 15,4 5 7-15,0-3-36 16,0 4 2-16,3 0-22 16,0 0-18-16,0 0 6 15,0 0-24-15,0 0-4 16,0 0-4-16,0 0-7 0,0 0-1 15,9 0-3-15,28 14 4 16,21-1 4-16,17 1 5 16,22-5-3-16,10-4 4 15,4-2 0-15,-1-3-8 16,-10 0-2-16,-9 0 2 16,-18 0-9-16,-18 0 7 15,-19 0 0-15,-18 0 4 16,-11-3-3-16,-7 1 0 15,0 2-1-15,0 0 5 16,0 0-11-16,-10-3 4 16,-17-3-6-16,-4 0-4 0,-11-8 2 15,0-2 9-15,-1-5 0 16,4-5 1-16,3 2 6 16,11 2-6-16,5 9 0 15,13 4 1-15,4 4 1 16,3 5 2-16,0-3-1 15,0 3 0-15,0 0-2 16,0 0-1-16,9 0-7 16,15 0 6-16,6 8 2 15,7 4 4-15,-1 5-5 16,1 5 4-16,-4 2 0 16,-5 5-4-16,-5 1-2 15,-7 3-2-15,-10-4 3 16,-6 4 1-16,0-2 0 15,-12 2 0-15,-18-1-3 0,-13 4 1 16,-2 2-36-16,-3 4-48 16,6-5-80-16,10-11-254 15</inkml:trace>
  <inkml:trace contextRef="#ctx0" brushRef="#br0" timeOffset="70336.1">12398 13191 89 0,'0'0'137'0,"0"0"-57"16,0 0 105-16,0 0-68 16,0 0-24-16,0 0 26 15,0 0 2-15,8-15-46 16,-8 13 3-16,0-1 0 16,-1-1-25-16,-12-1-14 15,-10 2-15-15,-2 3-12 16,-15 0 10-16,-8 5-15 15,-7 19-7-15,-7 9 12 16,3 9-10-16,7 4 14 0,13 8-8 16,14-1 0-16,12-7 18 15,13-7-25-15,13-9 2 16,21-10 13-16,17-7-6 16,7-9 21-16,9-4-4 15,-4-10-16-15,-5-7 7 16,-19 1-18-16,-17 5 0 15,-13 5-2-15,-9 6-17 16,0 0-30-16,-6 9-58 16,-25 15-69-16,-11 6-392 15</inkml:trace>
  <inkml:trace contextRef="#ctx0" brushRef="#br0" timeOffset="71784.45">7434 15137 49 0,'0'0'326'0,"0"0"-313"16,0 0 121 0,0 0-63-16,0 0-46 15,0 0-19-15,31-51 12 16,-14 31 30-16,-1-2-7 0,3-8 42 16,-2 0 20-16,-4-2-23 15,-7 5-13-15,-3 3-12 16,-3 5-18-16,-3 3 24 15,-10 2-41-15,-4 8-7 16,-2 6-2-16,-3 0-10 16,-7 16-1-16,2 21-2 15,-8 14 2-15,9 16-7 16,7-1 8-16,5 1-1 16,4-5 0-16,10-4 0 15,0-1 1-15,0-10-1 0,0-10 0 16,0-4 1-1,0-10-1-15,-9-3 0 0,-4 2 1 16,-10-2 3-16,-5 1 1 16,-8-5-5-16,-4-3 0 15,4-4 9-15,9-6-6 16,6-3-3-16,5 0 8 16,7-15-2-16,4-8 6 15,5 3-12-15,0 3 3 16,6 5 7-16,8 10-10 15,8 2-2-15,5 7-2 16,6 17 4-16,1 12 17 0,-1 3-3 16,-3 7-9-1,-2 4 17-15,-1 0-22 0,-2-7 2 16,2-3-4-16,-1-8-1 16,6-13-25-16,4-11-57 15,0-8-95-15,0-10-151 16,-5-26-241-16</inkml:trace>
  <inkml:trace contextRef="#ctx0" brushRef="#br0" timeOffset="72192.03">7796 15199 827 0,'0'0'169'0,"0"0"13"16,0 0-53-16,0 0-81 0,0 0-26 15,0 0-19-15,-31 49-3 16,28-18 0-16,3-5 0 16,0-2 0-16,9-6-1 15,10-4-1-15,4-9 1 16,5-5 1-16,-1-3-1 16,3-19-6-16,-2-4 7 15,-1-4-3-15,-11 0 8 16,-7 7-5-16,-3 7 8 15,-6 9-1-15,0 7 22 0,0 0-23 16,0 10-6 0,0 19-1-16,-6 11-9 0,-3 13 10 15,2 3 5 1,1-6-2-16,3 0-3 0,-6-5 0 16,-3-8 0-16,-3-1 5 15,-9-6-5-15,-4-6 0 16,-2-6-3-16,-3-7-4 15,2-11-58-15,1 0-78 16,8-24-374-16</inkml:trace>
  <inkml:trace contextRef="#ctx0" brushRef="#br0" timeOffset="72766.06">8384 15612 570 0,'0'0'68'0,"0"0"185"16,0 0-79-16,0 0-67 15,0 0-63-15,0 0-36 16,-9-19-5-16,9 17-6 16,9 2 3-16,9 0-2 15,3 0 2-15,1 4-1 16,2 9-1-16,-5 7-7 15,-8 4 9-15,-5 2-2 16,-6 0 4-16,0-1-2 16,0-3 3-16,0-10-3 15,0-5 0-15,-3-4 6 16,3-3-6-16,0 0 43 16,0 0 10-16,0-12 22 15,6-15-18-15,7-9-57 16,10-13 10-16,2 5-10 0,-1 5 2 15,-2 12 7-15,-13 14-1 16,-3 9-7-16,-4 4-1 16,1 4-13-16,7 22 4 15,-1 8-8-15,3 12-1 16,-2 1-23-16,-2-1-29 16,-2-1-47-16,0-11-166 15,1-15-174-15</inkml:trace>
  <inkml:trace contextRef="#ctx0" brushRef="#br0" timeOffset="73344.6">8985 15192 879 0,'0'0'80'0,"0"0"168"16,-28-72-167-16,23 47 6 15,5 8-48-15,0 2-13 16,0-1-8-16,14 3-17 16,11-1 1-16,11 5-2 15,4 6-10-15,-1 3 9 16,-3 6-19-16,-8 14-1 16,-10 4-16-16,-9 8 4 15,-6 3 20-15,-3 2-11 0,0 0 8 16,0-10 15-16,-3-5 0 15,-3-5 1-15,3-12 0 16,3 0 1-16,0-5-3 16,0 0 3-16,0 0-1 15,0-7 8-15,6-9-8 16,3 0-5-16,4 1 2 16,-7 6 3-16,0 4 7 15,-6 2-4-15,0 3 0 16,0 0 31-16,0 0-13 15,0 0-3-15,0 0-17 16,-6 17 8-16,-7 13-9 0,-2 14 3 16,-3 5 8-16,9 5 16 15,0 6-12-15,6-2 0 16,3 5 5-16,0 0-2 16,21 0 7-16,6-5-9 15,3-8-2-15,-8-11-7 16,-13-11-5-16,-9-2-2 15,0-9 0-15,-12 0-10 16,-11-2-16-16,0-4-35 16,-4-5-46-16,6-6-46 15,0-10-320-15</inkml:trace>
  <inkml:trace contextRef="#ctx0" brushRef="#br0" timeOffset="73924.52">10493 15461 669 0,'0'0'12'16,"0"0"225"-16,0 0-46 16,0 0-92-16,0 0-47 0,0 0-20 15,51 0-24-15,25 0 36 16,24 2 10-16,16-2-34 16,5 0-11-16,3 0 5 15,-8-10-13-15,-16-2 3 16,-18-4-4-16,-24 4 3 15,-25 3-10-15,-17 2-5 16,-16-7 0-16,-4 2 8 16,-32-5-23-16,-15 0-8 15,-8 5 23-15,-5 5 1 16,4 7 4-16,15 0 5 16,14 0 2-16,10 0 6 15,15 0 2-15,6 0 24 0,0 0-5 16,0-3-14-16,13 3-6 15,23 0 0-15,9 0-7 16,14 12 18-16,3 5-18 16,-7 2 14-16,-10 1-13 15,-15 5 4-15,-8 0-10 16,-16 3 4-16,-6 1 0 16,-3 7-1-16,-19 0-16 15,-4 7-22-15,-2-3-30 16,4-7-58-16,5-10-160 15,8-19-294-15</inkml:trace>
  <inkml:trace contextRef="#ctx0" brushRef="#br0" timeOffset="74500.25">12496 15192 255 0,'0'0'58'16,"0"0"89"-16,0 0 14 16,0 0-63-16,0 0 10 15,0 0 5-15,20-19-39 16,-20 19-17-16,0 0-15 16,0 0-10-16,0 0-16 15,0 0-6-15,0 0 17 16,0 0-20-16,0 0-5 15,-3 0 17-15,-8 0-11 16,-5 0-4-16,1 0 5 16,-6 6-9-16,3 7 25 0,-6 7-16 15,2 6 2-15,-4 6 12 16,7 10 8-16,2 0-4 16,10-2-9-16,7-7-7 15,0-2 11-15,14-6-21 16,18-6 6-16,11-5 5 15,8-8-9-15,8-6 6 16,-1 0-9-16,-3-15 0 16,-9-5-1-16,-13 0-14 15,-11 0-22-15,-8 6-29 16,-14 5-50-16,-4 2-204 16,-25 7-294-16</inkml:trace>
  <inkml:trace contextRef="#ctx0" brushRef="#br0" timeOffset="77273.89">16569 13765 674 0,'0'0'42'0,"0"0"-19"15,0 0 177-15,0 0-32 16,0 0-125-16,0 0-15 0,0 0-12 16,-23-10 17-16,32 10-27 15,32 0-3-15,26 0 38 16,31 0 5-1,12 0-19-15,8 0-27 16,2-7 5-16,0-1-10 0,-13 1 5 16,-13 0-25-16,-26 2-14 15,-27 2-33-15,-24 3-8 16,-17 0-57-16,-27 11-64 16,-27 19 86-16,-22 9-125 15,-14 2 25-15,-5 3 58 16</inkml:trace>
  <inkml:trace contextRef="#ctx0" brushRef="#br0" timeOffset="77538.35">16689 14103 37 0,'0'0'86'0,"0"0"42"0,0 0 45 15,0 0 52-15,0 0-54 16,0 0-22-16,-72 22-27 16,77-22-37-16,10-10-42 15,15-7-19-15,22-2-3 16,19 2 2-16,20 1-3 15,9 3-5-15,8 1 1 16,-5 5-13-16,-9-1-3 16,-6 2 0-16,-19 0 0 15,-19 1 0-15,-22 3-7 16,-15 2-26-16,-13 0-13 16,0 0-37-16,-5 0-34 15,-16 4-40-15,-9 5-47 0,-6-9-93 16,-2 0 0-16</inkml:trace>
  <inkml:trace contextRef="#ctx0" brushRef="#br0" timeOffset="77830.42">17034 13438 659 0,'0'0'57'0,"0"0"240"16,0 0-158-16,0 0-66 15,0 0-14-15,0 0-46 16,9-10-13-16,43 24 12 16,23 6 1-16,20 6-3 15,5 4-4-15,-3 10-5 0,-6 6 2 16,-20 4-2-16,-19 5-1 16,-20 1 0-16,-25 4-1 15,-10 3 0-15,-36 4 1 16,-20-1 0-16,-15 9-5 15,-7-3-5-15,0 5-27 16,11-8-58-16,18-12-129 16,25-23-146-16</inkml:trace>
  <inkml:trace contextRef="#ctx0" brushRef="#br0" timeOffset="78939.75">19850 12576 644 0,'0'0'51'16,"0"0"54"-16,0 0 57 15,0 0-117-15,0 0-21 0,0 0-22 16,-21 0 7-16,21 0-8 16,0 0 8-16,0 0 41 15,7-6-14-15,10-7-10 16,2-7-16-16,8-3-9 15,-6-7 6-15,-5 1-6 16,-8-1-1-16,-8-4 17 16,0 6-14-16,-11 6 8 15,-4 13 13-15,5 3-4 16,1 6 7-16,-8 0-27 0,-3 6 0 16,0 8-2-1,-2 1 4-15,6 4-2 16,2-4 0-16,5 1 0 0,2-5-3 15,4-5 3-15,3-3 0 16,0 0-1-16,0-3 4 16,0 0-3-16,0 4 0 15,0 5 2-15,0 8 5 16,-6 13 1-16,0 6 5 16,-1 10 8-16,-1 0-7 15,0 3-1-15,2-5-2 16,3-4-7-16,2-4 14 15,1-3-17-15,0 1 6 16,0-1 15-16,3-4-12 16,1-2 1-16,-1 2-3 0,-1-2-7 15,-2-1 13-15,0-2-14 16,-5-2 2-16,-8 1 7 16,-8-3-5-16,-1-4-1 15,-8 1-3-15,-3-6-3 16,-4-5-1-16,1-3-72 15,0-3-49-15,7-20-129 16,12-19-313-16</inkml:trace>
  <inkml:trace contextRef="#ctx0" brushRef="#br0" timeOffset="79164.34">19518 12838 467 0,'0'0'165'0,"0"0"92"0,0 0-49 15,0 0-93-15,0 0-12 16,0 0-28-16,59-61-27 16,-37 61-22-16,14 0 8 15,9 0-19-15,7 7-14 16,10 3 0-16,6 0-1 16,3-6-8-16,-2-1-45 15,-10-3-44-15,-5 0-33 16,-14-4-162-16,-17-6-162 15</inkml:trace>
  <inkml:trace contextRef="#ctx0" brushRef="#br0" timeOffset="79442.08">20346 12506 835 0,'0'0'123'0,"0"0"104"15,0 0-65-15,0 0-54 16,0 0-24-16,0 0-27 16,-1-15 4-16,-4 15-41 15,-2 15-9-15,-6 16-9 16,-4 28 0-16,-8 18 23 0,-4 12-6 16,3 3-16-1,3-7 8-15,11-10-11 0,12-11-11 16,0-14-73-16,22-19-60 15,23-22-31-15,14-9-199 16,5-36-358-16</inkml:trace>
  <inkml:trace contextRef="#ctx0" brushRef="#br0" timeOffset="79876.07">20443 12748 925 0,'0'0'119'15,"0"0"103"-15,0 0-130 16,0 0-35-16,0 0-34 16,0 0-23-16,0-19 0 0,45 16-1 15,8-2 1-15,6 5-8 16,-14 0-5-16,-13 0-21 16,-12 11 21-16,-14 5-20 15,-6 4 9-15,-3 6 21 16,-21 4 3-16,-3-4 0 15,-1-2 0-15,7-7 4 16,3-8-6-16,10-6 4 16,7-3-2-16,1 0 18 15,9-25 25-15,21-12-13 16,10-17-30-16,8 2 4 16,-5 5 11-16,-8 10 31 15,-16 18 9-15,-6 9 3 0,-10 8-16 16,-3 2-17-16,0 0-25 15,0 14-16-15,-6 18 15 16,-4 14-5-16,-2 7 6 16,-3 3-2-16,4-3-5 15,4-7-52-15,7-3-60 16,13-9-21-16,33-15-154 16,19-19-138-16</inkml:trace>
  <inkml:trace contextRef="#ctx0" brushRef="#br0" timeOffset="80284.66">21106 12858 686 0,'0'0'311'16,"0"0"-181"-16,0 0 7 16,0 0-81-16,0 0-19 15,0 0-35-15,-3-14-2 16,31 14-3-16,8 0 2 15,2 0-7-15,-6 3-28 16,-11 8-16-16,-10-2 20 16,-8 4-6-16,-3 0 13 15,0 2 12-15,-7-6 13 16,-3-1 3-16,4-6-3 16,4-2 1-16,2 0 35 0,0 0 35 15,0-14 9-15,11-16-15 16,16-6-63-16,2-4 19 15,6 8-17-15,-2 5 11 16,-10 14-8-16,0 10-6 16,-10 3-2-16,-3 16-9 15,-5 16-7-15,-5 9 13 16,0 5 0-16,-5 4 4 16,-11-4-11-16,-2-3-40 15,-3-3-30-15,1-14-82 16,6-17-273-16</inkml:trace>
  <inkml:trace contextRef="#ctx0" brushRef="#br0" timeOffset="80746.39">21652 12392 566 0,'0'0'164'16,"0"0"153"-16,0 0-103 16,0 0-99-16,0 0-13 15,0 0-35-15,-5-14-4 16,30 14-41-16,14 19 5 15,12 12 9-15,1 18-26 16,0 21-10-16,-4 12 0 0,-18 11-2 16,-23 6 0-1,-17-3-46-15,-48 1-40 0,-20-3-50 16,-16-9-42-16,-10-18-331 16</inkml:trace>
  <inkml:trace contextRef="#ctx0" brushRef="#br0" timeOffset="81855.84">19177 12346 614 0,'0'0'56'0,"0"0"-8"16,0 0 79-16,0 0-118 15,0 0 1-15,0 0 25 16,46-5 47-16,-14 0-11 15,-7-5-37-15,-4 0 9 16,-8 6-18-16,-7-3-10 16,0 7 6-16,-6-3 2 15,0-3 4-15,0-1 13 16,-6-3-40-16,-4 3 1 16,-2 1 2-16,1 6-3 15,2-1 0-15,2 1-1 0,2 0-1 16,4 0-4-16,1 0 6 15,0 0-7-15,0 0 6 16,0 0 2-16,0 0-3 16,0 0 2-16,0 0 0 15,0 0 8-15,0 0-8 16,0 0 0-16,0 0 5 16,0 0-3-16,0 0 9 15,0-3 8-15,0-7-13 16,10-9 19-16,5-4-23 15,5-7 0-15,-4 4 2 16,-7-2-2-16,-5 2-2 0,0 1 1 16,-4 5 2-16,0 4 0 15,0 2-3 1,-10 7 0-16,0 4 8 0,-3 3-8 16,-11 3-4-16,-4 20 2 15,-8 11-4-15,1 11 2 16,6 5 5-16,2 1-1 15,9 0 11-15,1 2 5 16,13-6 2-16,4 3-10 16,0 3-1-16,6 2 18 15,9 8-17-15,-6 6 8 16,-3-2 8-16,-5-6-7 0,-1-7-7 16,-1-2-4-16,-25-4-4 15,-3-3 16-15,-9-1-15 16,-2-5 3-16,-2-12 0 15,8-8-4-15,6-5 5 16,9-12-4-16,8-2 0 16,5-13 29-16,6-19-30 15,0-4 2-15,1-1-7 16,17 10 4-16,-1 14-1 16,2 9 0-16,2 4-1 15,0 20-7-15,6 19 8 16,-1 14 0-16,3 14-1 15,-6 8 1-15,6 3 0 0,7 4-5 16,3-6-31 0,7-7-23-16,13-13-43 0,21-17-49 15,24-28-236-15,23-14-155 16</inkml:trace>
  <inkml:trace contextRef="#ctx0" brushRef="#br0" timeOffset="82615.36">21983 12094 566 0,'0'0'72'16,"0"0"186"-16,0 0-64 15,0 0-108-15,0 0-3 16,0 0-5-16,4-30-28 0,8 10-6 16,11-9-8-1,5-7-23-15,12 1-4 0,2 0-5 16,-3 12-3 0,-2 6 10-16,-12 14-11 0,1 3-3 15,-10 23-1-15,-9 27-5 16,-7 16 8-16,0 9 1 15,-19 5 0-15,-4 0 4 16,1-8-4-16,4-12 0 16,8-10 0-16,5-12 1 15,5-11-1-15,0-10 0 16,3-7 0-16,20-8 6 0,9-2-3 16,10-5-3-1,7-19 10-15,1-5-8 0,-3-4-1 16,-11 3-1-16,-12 7 0 15,-15 9 1-15,-7 11 3 16,-2 3-3-16,-6 0-1 16,-21 17-2-16,-7 16 2 15,-5 6 0-15,1 14 4 16,8 0 8-16,11 6-11 16,9 3-1-16,2-4 5 15,8-5-4-15,0 2 1 16,0-1-2-16,11-6 1 15,-5 2 4-15,-3-8-5 16,-3-5 0-16,-6-6-3 16,-18-1 3-16,-14 3-5 0,-14 1-46 15,-18-3-59-15,-22-1-47 16,-16-14-370-16</inkml:trace>
  <inkml:trace contextRef="#ctx0" brushRef="#br0" timeOffset="171960.39">24643 13058 487 0,'0'0'18'16,"0"0"46"-16,0 0 67 16,0 0-28-16,0 0 44 15,0 0 10-15,0 0-69 16,0 0 14-16,23 14-23 15,-30-14-26-15,-15 0 11 16,-11 0-46-16,-11 0-15 16,-1-4 11-16,4-13-1 0,3-11-3 15,8-6 22-15,10-19-22 16,12-25-2-16,8-15-8 16,12-9-1-16,24 6-5 15,2 18 0-15,3 20-7 16,-4 22 4-16,-7 16-5 15,-5 13 4-15,-5 7-1 16,-7 0-11-16,-4 23 16 16,-9 14-7-16,0 16 13 15,-33 9 3-15,-21 15-2 16,-14 8 4-16,-16 1-5 16,-4-3 0-16,8-15 6 0,16-13-5 15,22-21-1-15,18-14 12 16,16-13-3-16,8-7 3 15,0 0-5-15,8 0-6 16,29-5 5-16,26-15 6 16,22-7 8-16,12 1-1 15,3 2-2-15,-6 5-6 16,-12 4-11-16,-12 10 2 16,-18 1-2-16,-16 1-1 15,-16 3-1-15,-13 0 2 16,-1 0-24-16,-2 0-23 15,-1 0-20-15,2 0-21 16,-2 0-29-16,-2 3-84 0,-1-3-187 16,0 0-68-1</inkml:trace>
  <inkml:trace contextRef="#ctx0" brushRef="#br0" timeOffset="172844.02">26672 12319 257 0,'0'0'32'0,"0"0"67"16,57-101 59-16,-42 67-12 0,-6-3-36 15,-6 4 102-15,-3 9-70 16,0 6 9-16,-2 7-39 15,-7 5-21-15,2 6-20 16,-2 0-25-16,-2 0-4 16,2 0-23-16,-1 13-17 15,-6 26 6-15,-1 21-5 16,1 25-2-16,1 18-1 16,4 14 5-16,2 7-3 15,-1-2-2-15,3-13-10 16,1-20-9-16,1-29-54 15,2-22-19-15,0-16 9 16,-4-12-27-16,-5-10-22 0,-6-7-106 16,-2-23-87-1,-3-13 19-15,0-7 124 0,2-9 55 16,0-7 127-16,5 6 132 16,6 5 108-16,5 11-1 15,5 12-2-15,5 2-14 16,24 3-124-16,15 0-54 15,16-2-26-15,11 3-15 16,11 3-4-16,6 2-20 16,0 1-129-16,-14 3-191 15,-17 0-185-15</inkml:trace>
  <inkml:trace contextRef="#ctx0" brushRef="#br0" timeOffset="173054.21">27186 12141 359 0,'0'0'199'0,"0"0"16"15,0 0 94-15,0 0-153 16,0 0-61-16,0 0-22 16,2-10-7-16,-9 46-43 15,-4 27 14-15,-1 23-1 16,-2 15-12-16,1 12-7 16,2 6-17-16,8-8-4 15,3-24-17-15,0-24-68 16,10-34-25-16,11-29-17 15,7-12-178-15,8-37-269 16</inkml:trace>
  <inkml:trace contextRef="#ctx0" brushRef="#br0" timeOffset="173460.26">27492 12184 811 0,'0'0'245'15,"0"0"-40"-15,0 0-99 16,0 0-78-16,0 0-21 15,0 0 20-15,-10 95 4 16,7-52-15-16,3-7-2 16,0-2-13-16,16-9-2 15,4-8 0-15,4-7-8 16,1-10 0-16,2 0-22 16,0-19 23-16,-2-14 1 0,-2-4 9 15,-3-6-2-15,-3 3 0 16,-10 8 4-16,-2 13 10 15,-5 11 8-15,0 8 13 16,0 0 12-16,0 0-43 16,0 20-4-16,0 13-3 15,0 17 3-15,12 2 12 16,9 2-12-16,-2-4 0 16,-13-8 2-16,-6-6-1 15,-22-6 1-15,-26-3 0 16,-21-2 1-16,-7-6-6 15,-6-7-31-15,7-2-40 16,14-4-15-16,18-2-55 0,19-4-259 16,21 0-260-1</inkml:trace>
  <inkml:trace contextRef="#ctx0" brushRef="#br0" timeOffset="173877.93">27858 12523 962 0,'0'0'51'16,"0"0"160"-16,0 0-144 15,0 0-10-15,0 0-30 16,0 0-17-16,-9 0-10 16,34 0 2-16,11 0-3 15,7 0 1-15,-1 0-10 0,-7 7-9 16,-12 6-8-16,-10 4 9 15,-9 3 9-15,-4 3 6 16,0-4-5-16,-15 1 1 16,4-3 7-16,2-10-1 15,2-5 2-15,6-2 9 16,1 0 33-16,0-22-3 16,6-12-19-16,19-12-21 15,9-4 1-15,8 6 6 16,-2 10 3-16,-4 13 2 15,-5 12-12-15,-5 9 0 16,-7 0-3-16,-4 20 3 16,-3 13 0-16,-6 7-4 0,-5 2 4 15,-1 2-21 1,0-2-20-16,0 0-40 0,-12-8-89 16,-1-13-172-16</inkml:trace>
  <inkml:trace contextRef="#ctx0" brushRef="#br0" timeOffset="174143.64">28523 11903 1170 0,'0'0'80'0,"0"0"41"16,0 0-13-16,0 0-92 15,0 0-11-15,0 0 22 16,109 111 7-16,-57-50 13 16,2 11-27-16,-6 8-12 15,-14 12-3-15,-22 3-5 16,-14 5-22-16,-44 3-51 16,-22-2-40-16,-23-5-48 15,-18-13-272-15</inkml:trace>
  <inkml:trace contextRef="#ctx0" brushRef="#br0" timeOffset="174966.4">26356 12252 642 0,'0'0'100'0,"0"0"147"16,0 0-89-16,0 0-119 16,0 0-18-16,0 0-17 15,0-68-1-15,10 38 3 16,-1-12 1-16,0-5-2 15,-1-7 0-15,-8 2 5 16,0 9-5-16,0 10 9 16,-6 16 32-16,-5 17-24 0,-3 0 3 15,-11 32-25 1,-5 20 0-16,1 13-4 0,2 5 7 16,11-1-3-16,8-5 8 15,5-6-7-15,3-2 6 16,0-8-5-16,0 0 0 15,0-4 3-15,0-5-5 16,0 0 0-16,0-2 0 16,-3-4 0-16,-12 1 7 15,-4-5-7-15,-4-7 0 16,1-1 8-16,0-9-7 16,7-4 3-16,4-8 14 0,6 0 8 15,5 0 3-15,0 0-12 16,0-3-12-16,7-11 2 15,9-6-7-15,5 3-5 16,3 4 5-16,-3 10 1 16,1 3-1-16,2 9-4 15,1 28 4-15,-3 16 14 16,-5 13 1-16,-5 6 5 16,-3 1 3-16,-3-1-8 15,-1-2 0-15,-1-11-15 16,4-9 0-16,2-10-1 15,6-13 0-15,10-7-10 16,8-11-45-16,15-9-51 0,9-14-42 16,17-22-226-1,16-13-429-15</inkml:trace>
  <inkml:trace contextRef="#ctx0" brushRef="#br0" timeOffset="175731.71">29621 11430 618 0,'0'0'119'15,"0"0"-106"-15,0 0 191 16,0 0-88-16,-96 34-51 15,49-18-1-15,2-7-8 16,8-1-1-16,13-5-11 16,10-3 7-16,11 0 9 0,3 0-28 15,0-17 8-15,0-10-35 16,13-4 2-16,12-1-1 16,5 7-6-16,-4 8-4 15,0 10 2-15,-6 7-4 16,-4 17 0-16,-3 27-5 15,-9 24 10-15,-4 14-6 16,-4 7 7-16,-15 2 0 16,-2-7 3-16,3-5 0 15,5-8-3-15,6-9 0 16,7-13 2-16,0-12-7 16,11-11 5-16,7-12-7 0,1-8 4 15,-2-6-3-15,0-9 6 16,-3-14 0-16,-1-4 2 15,-5 1 0-15,-5 6-2 16,-3 10 0-16,0 7 14 16,0 3 1-16,-9 20-11 15,-11 19-4-15,5 17 0 16,5 11 17-16,10 5-5 16,0 0-9-16,12-2 1 15,3-7-3-15,-4-3 0 16,-1-4-1-16,-9-5 2 15,-1-1-1-15,-7-6 0 16,-30-2-1-16,-16 1 0 0,-18-5-1 16,-12-4-30-1,-18 0-42-15,-11-7-83 0,-16-10-303 16</inkml:trace>
  <inkml:trace contextRef="#ctx0" brushRef="#br0" timeOffset="177216.18">20249 14754 509 0,'0'0'76'15,"0"0"-10"-15,0 0 181 16,-26-87-83-16,13 77-38 16,-3 3-33-16,-3 7-34 15,-13 0-1-15,-9 26-47 16,-3 18-9-16,1 6 4 15,13 5-3-15,14-8-6 16,13-8 3-16,3-5-4 0,12-12-1 16,16-12 3-1,10-10-4-15,5-5-1 0,-1-22 7 16,-2-10 8-16,-2-2-8 16,-11-1 1-16,-7 11 7 15,-8 6-7-15,-6 12 0 16,-6 8-1-16,0 3 0 15,3 13-7-15,4 16-7 16,5 7 14-16,3 5-4 16,4-12 4-16,1-10-4 15,5-7-4-15,3-9-10 16,5-3 16-16,9-27-11 16,3-16-11-16,-2-10-2 15,-4-9-10-15,-14-5 10 16,-14 2 25-16,-11 7 2 15,0 17 3-15,-3 18 1 0,-11 19 24 16,-1 4 12-16,-6 12-41 16,-1 19-2-16,9 2-1 15,7 0 3-15,6-7-3 16,10-6 3-16,25-10 0 16,7-7 6-16,10-3 1 15,0-6 4-15,1-11-5 16,-1 0 5-16,-7 5 2 15,-7 5-13-15,-13 7 4 16,-4 0-7-16,-8 7 3 16,-1 17 0-16,-6 13 0 0,-5 7 3 15,-1-1 0-15,0-2-3 16,0-15-25-16,0-7-5 16,10-9-24-16,1-10-27 15,12 0-21-15,15-26 39 16,9-8 14-16,2-2 37 15,-7-10-65-15,-14 2 60 16,-12 5 17-16,-8 6 68 16,-8 13 69-16,0 14 1 15,0 6-26-15,0 0-62 16,0 3-35-16,0 17-10 16,0 0-4-16,0 4 10 0,0-10-11 15,11-2 0-15,5-7-5 16,6-5 4-16,4 0-3 15,1-14 4-15,-1-11-9 16,0-4-6-16,-10-1 1 16,-4-3 8-16,-9 0 2 15,-3 6 8-15,-3 1-2 16,-15 13 18-16,-2 9-4 16,-5 4 8-16,-5 30-22 15,1 14-2-15,-3 15 17 16,15 0-10-16,7-2 1 15,10-8-6-15,13-9-2 16,33-8-3-16,22-8-25 0,26-14-36 16,26-10-39-16,7-10-357 15</inkml:trace>
  <inkml:trace contextRef="#ctx0" brushRef="#br0" timeOffset="179130.27">23386 14282 349 0,'0'0'71'0,"0"0"54"15,0 0 32-15,0 0-14 16,0 0-30-16,0 0-59 16,-6-17-38-16,-10 68-9 15,-8 19-5-15,6 3 8 16,14-3-10-16,4-12 0 16,4-8-2-16,18-16 0 15,7-9 0-15,7-17-23 16,7-8 25-16,6-17 4 15,3-16 1-15,-1-9 0 16,-9-2 2-16,-3 1 1 16,-13-3 23-16,-5 9-8 0,-6 8 16 15,-8 9 3-15,-5 13-24 16,-2 7 10-16,0 0-28 16,0 14-5-16,7 16-4 15,6 6 9-15,1-2 0 16,7-8-7-16,2-9 2 15,0-7-2-15,0-8 2 16,-2-2 3-16,1-2 1 16,-1-15 0-16,-3-10 2 15,-6 1 9-15,-8-5-1 16,-4-5-5-16,-7 3-2 16,-20 0 1-16,-4 7 1 0,-8 9-4 15,3 14 0-15,0 3 2 16,6 20-1-16,7 13-1 15,9 3 0-15,14 1 0 16,0-1-7-16,27-13 1 16,12-10 4-16,10-13-3 15,5 0 7-15,4-17-2 16,-3-13 1-16,-4-3 1 16,-8 2 7-16,-7-3-9 15,-8 4 0-15,-5 7 17 16,-10 3-8-16,-7 13 6 15,-3 5-5-15,-3 2-5 16,0 0-5-16,0 9-9 16,0 7-2-16,7 4 11 0,7-7 0 15,2-5 0-15,6-5-4 16,5-3 4-16,5-7 2 16,-1-14-2-16,2-4 0 15,-5 2-1-15,-3 0 2 16,-6 7 1-16,-6 5-1 15,-9 8 4-15,-2 3-10 16,-1 0-1-16,5 3-4 16,8 10-3-16,4 4 2 15,5 0-48-15,4-10-25 16,8-7-23-16,5 0-17 0,6-12 27 16,-1-10-68-1,-8-4 145-15,-7-1-207 0,-11 4 227 16,-5 0 47-16,-5 6 61 15,-5 2 24-15,1 8 6 16,-4 3 18-16,1 1-36 16,1 3-92-16,9 5-28 15,0 17-11-15,8 7 11 16,6 6 20-16,7-4-20 16,2-5 0-16,1-7 21 15,-4-11-17-15,-12-8 3 16,-4 0-1-16,-2-23 42 15,-2-7 38-15,-3-9-59 16,2-5-20-16,-7-5 2 16,1 2-9-16,-2 8 0 0,0 6 0 15,1 16-8-15,5 11-4 16,1 3-85-16,8 3-225 16,5 0-237-16</inkml:trace>
  <inkml:trace contextRef="#ctx0" brushRef="#br0" timeOffset="179780.01">25446 14016 639 0,'0'0'371'0,"0"0"-312"16,0 0 103-16,0 0-132 0,0 0-18 15,0 0-2-15,-10 43-9 16,14-33 6-16,11-6-7 15,1-1 0-15,5-3-1 16,-1 0-10-16,-1-6 2 16,-3-8-7-16,-4-2 3 15,-6-1 10-15,-6-2 6 16,0-1-3-16,-7-3 20 16,-12 6-1-16,-3 7-6 15,-3 10 7-15,-3 4-18 16,-5 25 6-16,3 13-5 15,3 8-3-15,10 6 4 16,9 4-3-16,8-10-1 16,0-5 0-16,22-11-8 15,8-14-15-15,6-17-31 0,4-3 18 16,8-23 23-16,9-16-14 16,5-5 9-16,9-6-17 15,-6-6 12-15,-8 0 23 16,-13-3-19-16,-21 9 10 15,-10 17 9-15,-13 16 86 16,0 14 25-16,-13 3-59 16,-14 11-40-16,-3 14 9 15,2 2-19-15,4 0 6 16,8-8-8-16,10-4-1 0,6-6 0 16,0 0-1-16,17-5 2 15,12-4 3-15,7 0-3 16,2 0 0-1,3 0 5-15,-1 0 2 0,-6 0-1 16,-7 0 3-16,-9 0-3 16,-8 7-3-16,-5 9-3 15,-5 7 0-15,0 0 0 16,0 4 1-16,-3 2-2 16,3-2-40-16,4 2-45 15,26-10 27-15,11-11-377 16,11-8-155-16</inkml:trace>
  <inkml:trace contextRef="#ctx0" brushRef="#br0" timeOffset="186747.57">26653 14079 560 0,'0'0'51'0,"0"0"74"16,0 0 64-16,0-75-105 15,-2 51 11-15,-17-3-14 16,-8 1-38-16,-4 7-2 16,-5 8-17-16,0 11 20 15,-1 8-32-15,1 34-8 16,4 15 5-16,9 12-9 16,11 3-2-16,12-3-2 15,3-13 5-15,21-12-1 16,9-21 0-16,5-19-3 15,4-4 3-15,0-27 2 16,-4-17-1-16,-5-5 16 16,-9-4-7-16,-7 5 14 0,-8 1 9 15,-8 13-23-15,-1 11 14 16,0 13-20-16,0 10 4 16,0 17-8-16,-1 43-20 15,1 25 19-15,0 29-2 16,16 7 6-16,9-2-2 15,-1-7-1-15,-4-6 0 16,-7-14-1-16,-12-13 3 16,-1-18-2-16,-7-15 1 15,-14-13 0-15,-7-14 18 16,-7-13-18-16,-3-6 4 16,-2-28 8-16,-1-26-13 15,8-19 4-15,10-12-4 0,16-5-16 16,7 1 13-16,29 4-15 15,17 5-8-15,18 5-5 16,12 8-18-16,5 1 6 16,1 7-2-16,-9 9 10 15,-18 4 32-15,-12 7-2 16,-16 2 5-16,-7-2 14 16,-8 0 11-16,-8 5 12 15,-4 10 3-15,0 12 11 16,0 12 19-16,0 0-36 15,0 9-25-15,-6 27 2 16,-3 11-11-16,5 6 0 0,4-3 0 16,6-8-36-1,21-13-33-15,10-15-56 0,6-14-83 16,2-19-141-16,-3-27-280 16</inkml:trace>
  <inkml:trace contextRef="#ctx0" brushRef="#br0" timeOffset="186858.86">27342 13687 529 0,'0'0'23'16,"0"0"19"-16,-17 72-29 15,17-23-13-15,11 1-178 16,7-8-215-16</inkml:trace>
  <inkml:trace contextRef="#ctx0" brushRef="#br0" timeOffset="187623.9">27491 14053 853 0,'0'0'157'0,"0"0"63"15,0 0-87-15,0 0-83 16,0 0-33-16,0 0-13 16,-18-10-4-16,18 10-13 15,6 10 10-15,13-1 2 16,7-2-5-16,6-7-20 15,4 0 5-15,5-23-3 16,0-9-9-16,-3-7 8 16,-4-9 17-16,-4-1 1 0,-2 5 7 15,-6 12 6-15,-2 12 8 16,-4 14 2-16,-2 6-16 16,2 3 2-16,-1 20-9 15,4 4 6-15,2 5 1 16,0-8-14-16,5-5-34 15,2-15-13-15,6-4-14 16,5-20 1-16,4-14-5 16,2-5-25-16,-5 0 47 15,-7-2 56-15,-15 10-35 16,-12 0 36-16,-6 11 47 16,0 4 41-16,-7 13 13 0,-14 3-29 15,-6 19-66-15,0 12-6 16,0 6 2-16,9-3-2 15,9-4-3-15,8-13 2 16,1-7-5-16,3-10 4 16,21 0 2-16,5-21 8 15,1-11-6-15,-1-1 10 16,-6-3-3-16,-4 3 20 16,-6 2 68-16,-4 9-46 15,-6 11 17-15,-3 8-7 16,0 3-28-16,0 0-26 15,0 27-7-15,-9 23 0 16,6 18 10-16,3 26-5 16,10 15 11-16,20 9-7 15,-2 8-7-15,-2-1-4 0,-10-7 2 16,-7-11 0-16,-9-19 2 16,-13-17-2-16,-26-19 0 15,-15-19 5-15,-11-14 3 16,-7-12 18-16,-1-7-5 15,6-29-5-15,13-31 6 16,17-28-22-16,21-23-3 16,16-12-4-16,40 2-40 15,43 16-21-15,35 16-47 16,27 7-89-16,13 5-214 0,-2-1-289 16</inkml:trace>
  <inkml:trace contextRef="#ctx0" brushRef="#br0" timeOffset="188357.84">30061 13221 830 0,'0'0'150'0,"0"0"107"16,0 0-144-16,0 0-84 15,0 0-29-15,-14 76 0 16,3-7 0-16,-3 10 17 15,4 10-17-15,-2-3 0 16,6 0-2-16,4-7-60 16,2-20-43-16,0-20-102 15,6-25-58-15,9-14 80 16,-3-23 2-16,3-19 26 16,-6-11 62-16,-8 0 95 15,-1 6 31-15,-6 8 38 0,-19 8 83 16,-8 15 82-16,-1 6-78 15,1 7 13-15,8 3-59 16,9 0-13-16,11 0-43 16,5-2-46-16,6-3-6 15,33-4-2-15,18-10 7 16,18-4-2-16,6-5-5 16,-5 1 0-16,-7 2 11 15,-12 8-4-15,-13 8 17 16,-14 6 6-16,-10 3-26 15,-9 6-2-15,-6 25-2 16,-5 10 4-16,0 5 18 0,0 0-14 16,0-9 1-1,0-11-4-15,1-5-3 0,11-15 2 16,11-6 6-16,6 0 2 16,12-23 28-16,5-15-24 15,-1-3-16-15,-7-5 8 16,-15-2-7-16,-13 4 1 15,-10 0 7-15,-18 10-9 16,-17 12 21-16,-14 15-21 16,-10 10-10-16,-6 37 2 15,-3 24-67-15,6 11-78 16,5-3-355-16</inkml:trace>
  <inkml:trace contextRef="#ctx0" brushRef="#br0" timeOffset="189655.8">23452 15775 592 0,'0'0'23'0,"0"0"26"16,0 0 162-16,0 0-85 15,-82-51-46-15,46 51-50 16,-6 0-1-16,-1 11-19 16,-3 15-2-16,7 3-6 15,11 4 0-15,12-6 2 16,15-5-8-16,1-8 4 15,14-4-4-15,11-10 4 16,8 0 2-16,6-24 8 16,7-15 4-16,-1-14 2 15,1-6 5-15,-4 0-18 16,-8-4 5-16,-7 3-4 0,-10 1 7 16,-7 12 1-1,-10 14 9-15,0 16 10 0,0 12 8 16,0 5-34-16,-11 35-5 15,-5 19-2-15,1 15 0 16,1 3 1-16,14-9 1 16,0-10 0-16,17-16-6 15,9-18 3-15,7-12-4 16,9-7 6-16,7-14 2 16,2-21 1-16,1-5-2 15,-9-9 3-15,-10 5 5 16,-12-2-6-16,-7 13-2 15,-11 11 6-15,-3 12 1 16,0 10 2-16,0 10-9 16,-7 25-16-16,-6 14 14 15,4 8 1-15,9-4-5 16,3-16-2-16,23-7-34 0,8-15-24 16,5-15-14-16,8-5 2 15,1-29-76-15,-2-16-50 16,-8-7-11-16,-14-1 8 15,-14-5 133-15,-10 3 53 16,0 4 21-16,-13 10 26 16,-8 17 81-16,3 15 123 15,1 14-108-15,1 0-9 16,4 24-73-16,1 1 18 16,7-4-23-16,4-2-6 0,0-12-6 15,12-4-22-15,12-3 43 16,3-16 46-16,1-12-21 15,-7-3-23-15,-5-2-19 16,-11 4-4-16,-5 4 3 16,0 1-5-16,-12 12-4 15,-10 10-17-15,-8 2-5 16,1 31-13-16,1 16-23 16,12 9-34-16,16 7-39 15,0 0-87-15,27-7-95 16,6-6-194-16</inkml:trace>
  <inkml:trace contextRef="#ctx0" brushRef="#br0" timeOffset="190187.72">24488 15371 1037 0,'0'0'159'0,"0"0"29"15,0 0-86-15,0 0-60 16,0 0-38-16,0 0-4 15,-46 129 2-15,37-39 8 16,2 8 12-16,-2 8-16 16,3 0-5-16,3 6-1 15,0-6-5-15,1-18-34 16,-1-11-74-16,-3-31-16 16,-7-20-57-16,-5-25-106 15,-9-2 68-15,-4-39-41 0,-1-19 170 16,1-15 95-16,3-7 30 15,6-3 97-15,5 16 23 16,13 10 28-16,4 17 70 16,8 7-121-16,21 5-63 15,13 3-51-15,14-1-13 16,12 0-6-16,3-1 5 16,2-2-54-16,-6-1-18 15,-7-5 17-15,-12 4 15 16,-11-5 41-16,-16 4 2 15,-11 3 71-15,-8 4 25 16,-2 9-17-16,0 7 25 16,0 10-18-16,0 0-39 0,-3 33-35 15,-7 21-7 1,4 21-7-16,-2 11 27 0,8 5-12 16,0 6-5-16,14 3-10 15,5-2 4-15,-4-9-9 16,-5-15-57-16,-7-19-36 15,-3-31-141-15,-15-24-120 16,-14-14-84-16</inkml:trace>
  <inkml:trace contextRef="#ctx0" brushRef="#br0" timeOffset="191687.71">24475 15827 667 0,'0'0'158'15,"0"0"47"-15,0 0-178 16,139-96-13-16,-53 63-14 15,8 3-1-15,0-4-34 16,-7 5-147-16,-16-5-22 16,-13 2-5-16,-17 0 90 15,-14 2 119-15,-14 6 53 16,-12 5 94-16,-1 11 27 16,0 7 73-16,-8 1-139 15,-7 12-47-15,-5 18-38 16,5 3-11-16,2 0 13 15,10-4-13-15,3-3 1 16,0-9-12-16,6-7 2 0,15-7 3 16,6-3-6-16,2-13-3 15,3-13-1-15,-2-3-33 16,-7-9-10-16,-9 3 32 16,-9-6 3-16,-5 9 9 15,-13 2 6-15,-12 13 14 16,-2 17 38-16,-2 6-23 15,-4 31-22-15,6 16-4 16,10 10-1-16,13 0 18 16,4-8-9-16,7-8-13 15,22-13-1-15,5-13 0 16,12-13 0-16,9-8 0 16,7-13-1-16,2-20-6 15,-3-3-45-15,0-8 33 0,-7-3-67 16,-17-5 86-16,-13 3 7 15,-18 9 23-15,-6 10 7 16,-3 21 32-16,-20 9-1 16,-7 0-29-16,-2 22-32 15,3 9-6-15,8-2 5 16,11-2-6-16,10-8 3 16,0-5-4-16,4-4 1 15,18-1 0-15,9-5 2 16,9-1-1-16,0 0 3 15,-4 4-4-15,-7 3 0 16,-7-1-5-16,-6 8 6 16,1 3-2-16,-4 0 1 15,5 0-6-15,1-4-1 16,8-6-86-16,10-6 34 0,7-4-16 16,6-17 0-16,-3-13-24 15,-7-6 68-15,-15-7 31 16,-11-7 9-16,-14 1-1 15,0 3 33-15,-3 13 23 16,-6 13 44-16,0 10-31 16,6 10-18-16,3 0-31 15,0 0-28-15,0 13-2 16,0 4 2-16,0 3 25 16,5-4-23-16,9-2-2 0,3-5 3 15,7-6 0-15,1-3 0 16,-1 0-3-16,-1-16 4 15,-4-5-15-15,-6-4 3 16,-9-5 8-16,-4 1 5 16,0 2-3-16,-11 4 10 15,-4 9 3-15,-3 11-1 16,-3 3 1-16,-6 26-15 16,-1 17 0-16,4 10 1 15,10 4 6-15,7-4-5 16,7-7-2-16,6-7 0 15,16-12-9-15,8-11 9 16,6-16 0-16,4 0-1 0,0-22 2 16,-1-12 3-16,-2-9-4 15,-5-3 0-15,-8-4 10 16,-6-3-8-16,-6 5-2 16,-4 14 7-16,-5 18-5 15,-1 12 6-15,1 4-8 16,3 20-13-16,2 12 10 15,5 7 3-15,-1-1-3 16,2-9 1-16,0-8 1 16,1-8 0-16,-3-10-1 15,4-3 2-15,2-9 0 16,3-18 0-16,3-7 6 16,-3-5-5-16,-2 5 3 15,-1 5-3-15,-8 10 1 0,3 8 1 16,-2 11 10-16,1 0-13 15,3 11-3-15,-1 12-2 16,-2 7 3-16,1-1 1 16,2-7 0-16,0-5-13 15,1-10 1-15,5-7-9 16,0-9 12-16,3-15-3 16,0-12-4-16,-2-3 11 15,-3-12 1-15,-3-7 5 16,-3-23 4-16,-4-8-3 15,-2-3 21-15,-5 10 4 16,-2 26 9-16,0 23 42 16,0 19 24-16,0 11-31 0,0 3-56 15,-5 20-14 1,2 29 0-16,3 24 36 0,0 20-16 16,26 5 16-16,11 5-36 15,9-4 2-15,5-8-8 16,3-13-26-16,-7-22-88 15,-13-27-52-15,-11-29-164 16,-13-10-344-16</inkml:trace>
  <inkml:trace contextRef="#ctx0" brushRef="#br0" timeOffset="191854.65">27014 15196 843 0,'0'0'174'0,"0"0"-2"15,0 0-29-15,0 0-94 16,0 0-49-16,0 0 0 16,94-14-8-16,-30-9-58 15,-2-7-184-15,3-6-551 16</inkml:trace>
  <inkml:trace contextRef="#ctx0" brushRef="#br0" timeOffset="192304.18">29158 14942 709 0,'0'0'44'0,"0"0"195"15,0 0-111-15,0 0-92 0,0 0-35 16,12 76 6-16,14-21 32 15,2-5-25-15,-1-14-10 16,-4-8 12-16,-1-16-16 16,2-12 5-16,7-3 22 15,9-36 13-15,8-21 8 16,-3-12-47-16,-7-12 2 16,-10 5-6-16,-6 12 1 15,-6 22-45-15,-2 15-5 16,0 23-55-16,8 7-240 15,7 10-42-15,13 13 42 16</inkml:trace>
  <inkml:trace contextRef="#ctx0" brushRef="#br0" timeOffset="193962.27">29958 14858 389 0,'0'0'210'0,"0"0"-5"15,0 0 18-15,0 0-136 16,0 0 12-16,0 0-58 15,-77-17-16-15,52 22-6 16,-1 18-16-16,2 7-2 16,8 7-1-16,10-2 0 15,6-2-8-15,0-10-3 16,16-6-36-16,11-14 9 16,2-3 3-16,3-13 22 0,-2-13-3 15,-8-5 4-15,-6-1 12 16,-6 3 1-16,-7 4 1 15,-2 6 4-15,-1 9-5 16,0 6 1-16,0 4-2 16,0 11-19-16,0 11 15 15,0 5-3-15,9 0 7 16,6-10-2-16,10-7 2 16,5-10 0-16,7-1-4 15,4-29 4-15,0-9 0 16,-3-5-10-16,-9 1-14 15,-8-9 24-15,-7 0 5 16,-5-9 57-16,-3-7 11 0,-3 0-22 16,-3 11 9-1,0 16-50-15,0 21 13 0,0 20 11 16,-11 12-34-16,-1 32-8 16,0 18 4-16,2 16 4 15,9 1 2-15,1-4-2 16,0-9 0-16,14-12-1 15,6-12-7-15,1-14-5 16,2-17-2-16,7-11 11 16,3-19 4-16,8-18 0 15,1-13-4-15,0-5-7 16,-6-5 2-16,-7-4 2 16,-9 3 4-16,-9 18 3 15,-6 17 0-15,-4 13 5 0,-1 13 0 16,0 7-5-16,0 25-9 15,0 8 9-15,0 9 2 16,0-5 1-16,2-8 4 16,9-6-7-16,7-14-1 15,8-6-3-15,2-10 5 16,5 0-1-16,1-17 4 16,-1-9 2-16,1-6 0 15,-7-6-3-15,0 0-3 16,-8 4 10-16,-7 11-1 15,-5 13 10-15,-5 6-11 16,-2 4-8-16,0 4 0 16,0 22-12-16,0 4 12 0,1 8 0 15,4-4 2-15,3-7-4 16,2-10-4-16,8-8-14 16,6-9 18-16,7 0-7 15,8-20 9-15,4-13-2 16,0-6-11-16,-4-7 13 15,-6-7-1-15,-6 0 2 16,-6 1 2-16,-11 12 0 16,-5 13 3-16,-5 15 54 15,0 10-7-15,0 2 5 16,-3 0-31-16,-11 2-17 16,-5 13 2-16,-1 2-12 0,3 0 0 15,4-1 1 1,3-6 2-16,7-1-1 0,2-5-2 15,1-4 0-15,0 0 8 16,0 0-7-16,0 0 6 16,0 0 14-16,0 0-3 15,0 0 7-15,0 0 10 16,0 0-21-16,0 0 10 16,0 0-10-16,0 0 7 15,0 0 0-15,0 0-10 16,-2 0-10-16,1 0-1 15,1 0-9-15,0 10 6 16,0 10-15-16,0 3 18 16,0-3 0-16,3-4-11 15,14-9-21-15,5-4 5 0,6-3 10 16,5 0 11-16,5-17-6 16,0-5-7-16,-6-8 2 15,-3 0-27-15,-8-4 25 16,-11 0-1-16,-7 2 13 15,-3 6 1-15,0 9 6 16,-9 8-1-16,-15 9 0 16,-9 9-5-16,-13 25 6 15,-2 19-4-15,-1 7 4 16,7 9 21-16,11 0-17 0,12-6 0 16,14-10-4-1,5-13 0-15,17-14 0 0,17-16-3 16,11-10 3-16,10-7 14 15,8-25-13-15,1-15 0 16,-1-9-1-16,-7-4-8 16,-7-6 5-16,-10-7-11 15,-9 7 14-15,-12 7 4 16,-12 19-4-16,-6 18 23 16,0 12 40-16,0 10-2 15,0 0-29-15,-13 5-32 16,-3 19 2-16,-3 6-7 15,6 3 10-15,5-1-5 16,8-6 4-16,0-1-1 16,14-3-3-16,11 1 1 0,6-3-1 15,1-6 8-15,-6-1-4 16,-7-6-4-16,-9-4 0 16,-7 1-2-1,-3 1-2-15,0 7-5 0,-17 5-8 16,-6 8 12-16,-9 0-10 15,0 0-4-15,-3-6-12 16,2-1-34-16,3-4-37 16,8-9-102-16,13-5-387 15</inkml:trace>
  <inkml:trace contextRef="#ctx0" brushRef="#br0" timeOffset="194426.77">32468 14447 1037 0,'0'0'77'16,"0"0"126"-16,0 0-62 16,0 0-80-16,0 0-43 15,0 0-12-15,0 0-2 16,0 0-4-16,0 0 0 15,0 0 0-15,0 0 4 16,0 0 1-16,0 0-5 0,9 0 0 16,9 0 10-1,5-5-3-15,-1-1-6 0,-7-5 6 16,-8 8-6-16,-4 1 13 16,-3-1-10-16,0 3 12 15,0 0 20-15,0 0-13 16,-10 0-8-16,0 3-8 15,-1 7-4-15,5-1-3 16,3-1 0-16,3 0-11 16,0-4 11-16,0-4-20 15,0 4-7-15,0-4 7 16,6 0-6-16,6-6 23 0,6-12-25 16,-2 1-14-1,-3-2 12-15,-8 2-6 0,-5 10 2 16,-19 7-20-1,-28 0-102-15,-21 17-279 0</inkml:trace>
  <inkml:trace contextRef="#ctx0" brushRef="#br1" timeOffset="205665.23">7495 16929 563 0,'0'0'32'15,"0"0"91"-15,-100 27 57 16,93-25-93-16,5-2-11 15,2 0-23-15,2 0-46 16,26 3-5-16,21-3 6 16,20 0-1-16,11-3 4 15,-2-9-9-15,-2-1-2 16,-15-3-1-16,-9 6-61 16,-16 0-81-16,-14 7-41 15,-17-2-10-15,-5 5 4 16,-30 0 80-16,-16 14-107 15</inkml:trace>
  <inkml:trace contextRef="#ctx0" brushRef="#br1" timeOffset="206864.72">7677 17009 97 0,'0'0'123'16,"0"0"-29"-16,0 0 5 15,-52 89-27-15,52-64-6 16,0 9-49-16,3 8-3 16,10 5 0-16,-4 4-10 15,0 1-2-15,3-7-2 16,-6-7-8-16,-3-11-23 15,0-8-14-15,0-11 3 16,-3-8-10-16,3 0 11 16,4-17 41-16,-4-14 1 15,3-5 6-15,0-6 4 16,-1-2-10-16,4 4 4 0,1 1 2 16,5 0-6-1,6 8 2-15,-2 1-3 0,7 1 0 16,-4 2 0-16,5 2 0 15,-5 2 3-15,-2-1 2 16,-7 1 3-16,-4 0 38 16,-3-1 20-16,-6 2-4 15,0 3 31-15,0 4-24 16,0 6 52-16,0 6-26 16,-3 3-11-16,0 0-35 15,3 32-49-15,0 23 3 16,0 21-3-16,3 18 22 15,15-5 1-15,-3-4-5 16,4-10-8-16,5-20-1 16,1-18-9-16,-2-17 0 15,1-11 6-15,1-9 3 16,2-10-8-16,4-27 20 0,2-8-3 16,-3-9-5-16,-11-2-13 15,-4 6 0-15,-4 8 4 16,-4 18-4-16,-4 18-3 15,3 6-1-15,3 21-26 16,9 13-1-16,4 13 22 16,4 2 9-16,2-5 2 15,2-7-2-15,0-10-7 16,-2-11-17-16,-4-6-22 16,-5-10 14-16,1 0 1 0,-1-14 29 15,0-12-8-15,-5-14 3 16,-5-3-4-16,-9 0 9 15,0 1 0-15,0 10 2 16,0 14 4-16,0 15-3 16,0 3 13-16,0 0-14 15,0 19-6-15,16 8 6 16,5-3-1-16,0-2 1 16,0-7-1-16,1-4 1 15,-7-8 0-15,0-3 1 16,-6 0-1-16,0-6 7 15,-6-11-7-15,-3-2 15 16,0 0-6-16,-3-2 1 0,-12 2 6 16,0 5-13-1,3 8 20-15,-1 6 4 0,4 9-26 16,-5 21-1-16,7 9-4 16,4 4 4-16,3-5 0 15,0-4 1-15,18-12-2 16,7-7 0-16,-1-10-5 15,7-5 4-15,2-8-1 16,3-15 3-16,3-13 11 16,-5-5-11-16,-4-1 1 15,-6-3 1-15,-8 5 2 16,-10 9 10-16,-6 12-4 16,0 8 30-16,0 11 16 15,0 0-34-15,0 5-21 0,3 20-1 16,3 6 0-16,3 5 11 15,3-7-9-15,-3-5-1 16,3-9 7-16,-2-4-8 16,1-10 0-16,2-1 7 15,5-4-6-15,3-19 14 16,4-18-15-16,-2-6 3 16,-1 2 5-16,-4 11-8 15,-9 12 0-15,0 15 0 16,-6 7 2-16,1 2-6 15,2 25-11-15,8 13 15 16,2 12 1-16,-1-1 0 16,6-10-2-16,10-9-12 15,19-13-94-15,27-12-78 16,23-7-32-16,28-29-374 0</inkml:trace>
  <inkml:trace contextRef="#ctx0" brushRef="#br1" timeOffset="208161.67">12828 17174 260 0,'0'0'83'16,"0"0"80"-16,-84 30 26 16,69-19-50-16,6-8-28 15,6-2-9-15,3-1-54 16,0 0-21-16,0 0-9 15,6 0-5-15,24-2 3 16,13-16 26-16,11-10 1 16,7-8-7-16,-5-8-31 15,3-2 3-15,-4-4 2 16,-13-1-8-16,-16-7 2 16,-12-1-4-16,-14-6 4 15,-11 2-4-15,-18 10 3 0,2 17-3 16,3 19 3-16,4 12 0 15,7 10-3-15,0 38-4 16,7 30 3-16,6 19-8 16,3 10 9-16,26-3 0 15,12-10-1-15,2-15 3 16,5-15-6-16,5-20 4 16,1-22 0-16,3-17-6 15,1-19 7-15,-4-27-1 16,-5-12 4-16,-16-1-4 15,-13 3 4-15,-15 0-4 16,-5 6 2-16,-3 8 1 16,-10 17 0-16,4 16-3 15,3 9 4-15,3 14-4 16,0 20-7-16,3 14 5 0,0-2 2 16,18-6-3-16,12-10 3 15,9-11-2-15,6-9 1 16,8-10-13-16,-5 0-2 15,-2-20-30-15,-11-9-43 16,-9-1 65-16,-13-6 12 16,-10-3 12-16,-3 8 9 15,0 4 13-15,-3 12 30 16,-1 7 15-16,1 8-17 16,3 0-4-16,-3 0-30 0,-3 5-11 15,3 10-4-15,0 7 1 16,3 3 1-16,0-2 0 15,0-2-1-15,0-1 11 16,0-5-13-16,3-4 0 16,0-5 5-16,0-2-3 15,-3-4 3-15,0 0-1 16,3 0 4-16,6-18 34 16,2-10-7-16,5-6-28 15,1 0-1-15,-1 12 1 16,-3 8-7-16,3 14-6 15,7 0-7-15,2 11 11 16,2 14-9-16,-2 3-2 0,-5 0-11 16,-4-4 4-1,-7-4-1-15,-3-6 4 0,-1-8 7 16,-5-3 3-16,0-3 6 16,0 0 1-16,3-6 18 15,1-18 27-15,5-5-22 16,3-10-23-16,6 6 3 15,1 8-3-15,-1 8 2 16,3 8-4-16,-3 6 2 16,6 3-6-16,-2 0 2 15,-1 17 1-15,-3 9 0 16,-8 10-5-16,-4 3-12 16,-6 2-16-16,-2 5-28 15,-18-7-15-15,-13-3-70 0,-8-11-165 16,-3-13-247-16</inkml:trace>
  <inkml:trace contextRef="#ctx0" brushRef="#br1" timeOffset="208334.63">13926 16627 455 0,'0'0'546'0,"0"0"-431"16,0 0 88-16,0 0-138 15,0 0-57-15,0 0-8 16,-23-32-7-16,23 37-96 16,0 13-254-16,6 2-82 15</inkml:trace>
  <inkml:trace contextRef="#ctx0" brushRef="#br1" timeOffset="209158.33">12964 17769 352 0,'0'0'100'0,"0"0"140"16,0 0-81-16,0 0 12 15,0 0-41-15,0 0-48 16,-68-37-27-16,68 34-22 15,0 3-20-15,3 0-12 16,16 0-1-16,11 0 0 16,6 0 2-16,0 11-2 15,-1 1-1-15,-6 7-3 16,-7 5-8-16,-8 0 1 16,-14 6-8-16,0 3 6 15,-9-1 8-15,-18-2-2 0,0-4 7 16,5-9 0-16,3-4 1 15,8-9-3-15,8-4 9 16,3 0-7-16,0-4 14 16,4-20-8-16,19-8-6 15,8-10-1-15,9-2 1 16,2 1-3-16,-6 4 3 16,-3-1 0-16,-11 9 0 15,-9 8 0-15,-5 11 4 16,-5 7 2-16,-3 5-1 15,0 0 11-15,-6 22-16 16,-15 14 0-16,2 10 8 16,-1 3-5-16,13-2 8 15,4-4-5-15,3-6-4 0,11-2 7 16,14-9-9-16,12-2-1 16,11-10-1-16,13-9-34 15,12-5-52-15,3-9-159 16,-3-21-238-16</inkml:trace>
  <inkml:trace contextRef="#ctx0" brushRef="#br1" timeOffset="209616.04">13575 17904 398 0,'0'0'118'15,"0"0"137"-15,0 0-63 16,0 0-59-16,0 0-102 15,0 0-28-15,49-13-3 16,3 2-2-16,5 0-3 16,2 0-17-16,-4 2-23 15,-10-1-3-15,-12 3-39 16,-16-1 30-16,-7 2 19 16,-10-1 5-16,0-2 29 15,-7 2-7-15,-12 0-10 16,-1-2 6-16,-6-1 0 15,7 1 6-15,-5-2 7 16,5 3 4-16,4 0 7 0,4 4 66 16,7 1 54-1,4 0 9-15,0 3-26 0,0 0-55 16,0 0-33-16,1 0-20 16,25 0-2-16,10 0 1 15,13 10 5-15,3 3 14 16,-4 2-20-16,-9 3 8 15,-10 1-10-15,-12 5 1 16,-11 4-1-16,-6 7 0 16,0 1 2-16,-17 1-9 15,4 0-44-15,4-2-93 16,6-13-149-16,3-13-175 16</inkml:trace>
  <inkml:trace contextRef="#ctx0" brushRef="#br1" timeOffset="209924.86">14477 17746 641 0,'0'0'109'16,"0"0"160"-16,0 0-88 15,0 0-63-15,0 0-74 16,0 0-9-16,-9-10-6 15,-10 23-21-15,-5 9-1 0,-2 9-7 16,4 7 0 0,6 0 6-16,13-1-3 0,3-4 1 15,0-7-1-15,16-6 1 16,9-8-1-16,12-8-3 16,5-4 0-16,7-6-4 15,1-18-10-15,2-6-61 16,-7-4-43-16,-10-5-128 15,-13 0-520-15</inkml:trace>
  <inkml:trace contextRef="#ctx0" brushRef="#br1" timeOffset="210485.86">15065 16626 296 0,'0'0'121'0,"0"0"128"15,0 0-91-15,0 0 12 16,0 0-69-16,0 0-21 16,-88-3-31-16,70 29-15 15,1 15 21-15,4 7-24 16,3 15 8-16,7 0 15 0,3 6-15 16,0-3-8-1,7 4-8-15,8-4-12 0,-6-3 7 16,3-5-18-16,-6-4-1 15,-3-12-1-15,0-10 2 16,-3-5-25-16,0-10-34 16,0-7-41-16,0-7-11 15,-6-3-131-15,-17-9-160 16,0-21-204-16</inkml:trace>
  <inkml:trace contextRef="#ctx0" brushRef="#br1" timeOffset="210660.94">14774 17091 460 0,'0'0'205'16,"0"0"-51"-16,0 0 78 0,67-82-161 15,-14 56-26-15,7-4-35 16,3 4-10-16,-4-1-1 16,-5 8-73-16,-8 2-122 15,-7 0-65-15,-7-3-85 16</inkml:trace>
  <inkml:trace contextRef="#ctx0" brushRef="#br1" timeOffset="210898.07">15308 16712 241 0,'0'0'175'15,"0"0"75"-15,0 0-37 16,0 0-26-16,0 0-49 16,0 0-49-16,-21-6-31 0,17 6 12 15,1 0-26-15,-4 9-11 16,0 12-8-16,-2 11-3 15,-1 13 28-15,4 6-26 16,3 9-3-16,3-1 9 16,0 1-28-16,0 0-2 15,6-6 0-15,10-12-4 16,4-7-34-16,2-13-50 16,11-12-22-16,6-10-26 15,7-25-121-15,-6-18-297 16</inkml:trace>
  <inkml:trace contextRef="#ctx0" brushRef="#br1" timeOffset="211401.63">15520 16841 561 0,'0'0'151'0,"0"0"66"16,0 0-44-16,0 0-65 15,0 0-74-15,0 0-1 16,-16-1-22-16,32 1-2 15,10 0-7-15,6 0-1 16,4 0 8-16,-5 0-9 16,-4 0 0-16,-8 0-4 15,-8 0-16-15,-1 7 6 16,-7 3-3-16,-3 4-2 16,0 9 15-16,0-1 3 0,-16 8 1 15,-1-3 2 1,-2-3-1-16,2-6-1 0,7-4 0 15,5-10 0-15,5-3 1 16,0-1 0-16,0 0-1 16,8-5 2-16,19-18 8 15,6-8 0-15,1-8-5 16,-1-8-2-16,-3-1 13 16,-8-2-15-16,-4 11 9 15,-9 13-3-15,-6 12 11 16,-3 11 36-16,0 3-25 15,0 0-26-15,-3 17-3 16,-10 10 2-16,-3 11-2 16,6 3 6-16,0-4-4 0,7 2-1 15,3-6-1-15,0-6-11 16,16-3 0-16,11-14-81 16,7-7-101-16,26-3-123 15,11-13-99-15,10-16 315 16</inkml:trace>
  <inkml:trace contextRef="#ctx0" brushRef="#br1" timeOffset="211679.03">16244 16623 391 0,'0'0'161'0,"0"0"147"16,0 0-48-16,0 0-117 16,-45-74-30-16,42 72-9 0,3 2-27 15,0 0-13-15,0 0-30 16,0-3-14-16,0 3 8 15,16 0-24-15,12 12-1 16,15 10 5-16,9 6-3 16,7 6 13-16,-4 5-18 15,-10 1 0-15,-8 4-2 16,-22 8 4-16,-15 7-4 16,-6 3-1-16,-30 7 1 15,-16 5-3-15,-12 6-37 16,-9 5-69-16,-1-6-48 15,15-20-205-15,15-25-648 16</inkml:trace>
  <inkml:trace contextRef="#ctx0" brushRef="#br1" timeOffset="213125.54">17251 16980 24 0,'0'0'167'0,"0"0"-76"16,0 0 119-16,0 0-86 15,0 0-31-15,0 0 29 16,0 0-16-16,-19-32-9 15,19 32-5-15,0 0-32 16,0 0-17-16,0 0-16 16,0 0 0-16,0 0 0 15,12 0-19-15,24-2 11 16,16 0 14-16,9-1-1 16,5-2 0-16,-7-2-15 0,-4 2-4 15,-7-2 7-15,-6 3-15 16,-9 2-2-16,-10 0-3 15,-7 1 2-15,-10 1-6 16,-2 0 3-16,-4 0-18 16,0 0-42-16,0 19-45 15,0 2-10-15,0 11-40 16,-4-3-152-16,-13-5 22 16,-7-9-45-16</inkml:trace>
  <inkml:trace contextRef="#ctx0" brushRef="#br1" timeOffset="213547.22">17320 17171 344 0,'0'0'90'0,"0"0"175"16,0 0-53-16,0 0-58 15,0 0-38-15,0 0-33 16,-14 0-22-16,13 0-24 15,1 0 10-15,0 0-22 16,-2 0-4-16,2 0 8 16,0 0-17-16,0 0 0 15,0 3-8-15,10 2-3 16,18 3 12-16,13 3 6 16,10 3 4-16,4-7 2 15,4-2-13-15,2-2 3 0,-3-3-10 16,-3 0-3-1,-9-3 13-15,-11-4-13 0,-11 5-2 16,-14-1 10-16,-10 3-3 16,0 0 9-16,0 0-7 15,0 0-8-15,0 0 8 16,0 0-9-16,0 0-4 16,0 0-3-16,0 0 0 15,0 0-42-15,0 0-38 16,6 0-63-16,9 0-105 15,3-4-406-15</inkml:trace>
  <inkml:trace contextRef="#ctx0" brushRef="#br1" timeOffset="-184437.99">2407 5316 159 0,'0'0'8'0,"0"0"62"15,0 0-21-15,0 0-10 16,0 0-20-16,0 0-19 16,0 0-2-16,0 0 0 15,0 0-4-15,0 0 0 16,0 0-14-16,0 0-21 15,0 0-42-15,-1 4-57 16</inkml:trace>
  <inkml:trace contextRef="#ctx0" brushRef="#br1" timeOffset="-182175.47">1111 7695 455 0,'0'0'44'16,"0"0"46"-16,0 0 6 15,0 0-50-15,0 0-37 16,0 0-4-16,0 0 7 16,-2-16 0-16,17-2 32 15,12-18 20-15,9-17 6 16,3-19-36-16,1-4-24 15,-6-3 5-15,-10 1-15 16,-9 3 0-16,-15 3 7 16,-3 3 0-16,-28 2-6 15,-5 19 11-15,6 14-8 16,8 18 7-16,8 16-9 16,1 16-2-16,4 30-9 0,6 24 1 15,3 15 4-15,6 2 3 16,22-9-1-16,5-18 1 15,3-14-4-15,0-20 5 16,4-15-5-16,0-11 5 16,2-8 0-16,1-17 9 15,-7-4-6-15,-6 1 0 16,-11 6 4-16,-8 1-6 16,-8 8 15-16,-3 2-6 15,0 6 7-15,0 5-17 16,0 0-5-16,0 14-9 15,1 5 0-15,7 7 12 16,8-3-4-16,8-9 6 16,1-5 0-16,8-9-2 0,1 0 4 15,2-7 2-15,-6-9-4 16,3-4 2-16,-3 4-1 16,-2 6-1-16,5 10-6 15,-2 0 4-15,2 19-3 16,-3 5-4-16,-2 2-4 15,-7 0-51-15,-6-3-34 16,-9 3-52-16,-6-5-120 16</inkml:trace>
  <inkml:trace contextRef="#ctx0" brushRef="#br1" timeOffset="-181697.14">1205 8216 548 0,'0'0'294'0,"0"0"-193"16,0 0 118-16,0 0-148 16,0 0-54-16,0 0-15 15,1-56 1-15,19 40-6 16,2 7 1-16,2 5-15 0,3 4 13 15,-2 0-21 1,1 20 5-16,-7 5 1 0,-6 5-10 16,-4 0 5-16,-6 4 3 15,-3-8 10-15,0-9 5 16,0-8-1-16,0-6 7 16,0-3 4-16,2 0 0 15,-1-5 17-15,2-24-5 16,0-16-8-16,2-7-8 15,5-2 5-15,-4 9 1 16,3 8-6-16,-4 14 0 16,-2 10 11-16,-3 9 0 15,0 4-6-15,0 0-5 16,0 4-10-16,5 14-5 16,3 3 13-16,1 8 4 0,7-1-1 15,1-6-1-15,8-2-94 16,8-12-75-16,10-8-136 15,5-8-157-15</inkml:trace>
  <inkml:trace contextRef="#ctx0" brushRef="#br1" timeOffset="-181276.53">1761 7983 332 0,'0'0'206'16,"0"0"-109"-16,-83 29 70 15,75-26-61-15,5-3-48 0,3 0-42 16,5 0-16 0,26-20-2-16,21-6 2 0,6-7 10 15,-1 2-10-15,-9 3-6 16,-11 8-15-16,-10 7-1 16,-11 5 7-16,-11 8 14 15,-5 0 2-15,0 0 8 16,-21 3-9-16,-15 11-30 15,-7 3-16-15,3-2 46 16,13-5 14-16,12-6-4 16,15-4 32-16,0 0-4 15,0 0-11-15,0 0 1 16,0-5-13-16,6-15-15 16,13-4-35-16,-1 4-11 15,6 7 35-15,-2 10-9 0,-1 3 8 16,2 6 6-16,-4 24-5 15,-5 9 11-15,-4 12-2 16,-9 3-18-16,-1-1-106 16,0-10-44-16,2-9-51 15,7-25-75-15</inkml:trace>
  <inkml:trace contextRef="#ctx0" brushRef="#br1" timeOffset="-181026.36">2452 7691 777 0,'0'0'112'0,"0"0"78"15,0 0-70-15,0 0-87 16,0 0-13-16,0 0-17 16,-84 53-3-16,65-16 3 15,7 2 3-15,9 5-6 16,3-5-1-16,3-6 1 15,18-5-4-15,3-11 4 16,13-12-29-16,3-5-58 16,2-32-94-16,-2-17-58 15,-13-16-222-15</inkml:trace>
  <inkml:trace contextRef="#ctx0" brushRef="#br1" timeOffset="-180720.07">2389 6970 407 0,'0'0'141'16,"0"0"23"-16,0 0 49 15,0 0-59-15,-55-71-58 16,49 71-30-16,6 0-5 15,-3 0-47-15,3 12-14 0,0 30-12 16,9 25 12-16,13 20 0 16,4 9 2-16,1-5 5 15,-5-11-14-15,-1-10 6 16,-9-14 0-16,1-13-49 16,-7-11-82-16,-6-12-154 15,0-11 37-15,-3-9-107 16</inkml:trace>
  <inkml:trace contextRef="#ctx0" brushRef="#br1" timeOffset="-180573.36">2337 7383 266 0,'0'0'116'15,"0"0"84"-15,0 0-74 0,0 0-80 16,27-88-39-16,4 58-7 16,5-2-4-1,6-6-9-15,-2 2-83 0,-4-1-125 16,-11 4 2-16,-11 6 31 15</inkml:trace>
  <inkml:trace contextRef="#ctx0" brushRef="#br1" timeOffset="-180408.55">2561 6984 134 0,'0'0'177'0,"0"0"5"15,0 0-27-15,0 0-35 16,0 0 9-16,0 0-78 16,-58-7-41-16,58 34-5 15,0 19 25-15,13 7 21 16,9 10-19-16,1 3-22 0,4-10-7 15,1-9-3 1,0-18-57-16,-1-10-139 0,0-19-53 16,-9-2-145-16</inkml:trace>
  <inkml:trace contextRef="#ctx0" brushRef="#br1" timeOffset="-179973.84">2674 7054 566 0,'0'0'83'16,"0"0"36"-16,0 0-12 16,0 0-77-16,0 0-30 15,0 0-3-15,30 0-1 16,-3 0 4-16,1 0-2 16,-3 3-77-16,-5 7 15 0,-5 5 48 15,-5 6-10-15,-5 5 5 16,-5 8 20-16,0-4-14 15,0-4 11-15,-3-7 3 16,0-8 1-16,3-8 5 16,0-3-5-16,0 0 20 15,0-23 25-15,0-13-43 16,-2-8 7-16,2-6-9 16,0 8 4-16,0 9 47 15,0 13 34-15,0 13-24 16,0 4-18-16,0 3 1 15,0 0-13-15,0 0-31 0,0 1-16 16,0 17 13-16,3 3 3 16,12 7 6-16,3 3-6 15,3 2 2-15,1-5-5 16,5-4 3-16,3-12-106 16,9-12-88-16,1 0-47 15,-4-30 93-15</inkml:trace>
  <inkml:trace contextRef="#ctx0" brushRef="#br1" timeOffset="-179738.56">3019 6859 355 0,'0'0'224'0,"0"0"81"0,0 0-113 16,0 0-76-16,0 0-62 16,0 0-36-16,-30-17-16 15,34 19-2-15,19 13 0 16,14 8 2-16,5 4 1 15,1 2-2-15,8 8 2 16,-2 6-3-16,-9 10-1 16,-10 3 0-16,-21 5-9 15,-9 0 10-15,-3-2-36 16,-24-4-43-16,-4-4-92 16,-2-15-141-16,8-19-139 15</inkml:trace>
  <inkml:trace contextRef="#ctx0" brushRef="#br1" timeOffset="-179520">3593 7070 758 0,'0'0'196'15,"0"0"-126"-15,0 0 55 16,0 0-60-16,0 0-57 15,0 0-8-15,33-22-25 16,4 7 23-16,11-4-58 16,1 5-105-16,-4 1-72 15,-5 7-49-15,-16 3-86 16</inkml:trace>
  <inkml:trace contextRef="#ctx0" brushRef="#br1" timeOffset="-179356.56">3708 7256 232 0,'0'0'134'0,"0"0"85"16,0 0-56-16,0 0-37 15,0 0-126-15,0 0-4 16,55 2 4-16,3-25 0 16,14-9-73-16,2-5-35 15,-2-6-277-15</inkml:trace>
  <inkml:trace contextRef="#ctx0" brushRef="#br1" timeOffset="-179010.62">4188 6578 674 0,'0'0'143'16,"0"0"73"-16,0 0-57 15,0 0-51-15,0 0-78 16,0 0-7-16,-6 3-16 16,6 13-7-16,20 11 0 15,8 14 0-15,2 12 5 0,-2 9 2 16,-7 3-6-16,-2 2-1 16,-7-1 7-1,-1-7-5-15,-4-10 3 0,2-13 1 16,-3-14-2-16,0-13 6 15,4-8-10-15,-2-1 2 16,4 0 2-16,13-5-4 16,5-5-14-16,9-3-60 15,10-3-61-15,3-4-267 16,-4-2-173-16</inkml:trace>
  <inkml:trace contextRef="#ctx0" brushRef="#br1" timeOffset="-177990.19">5647 7441 501 0,'0'0'101'0,"0"0"-48"16,0 0 37-16,0 0-18 15,0 0-60 1,0 0 21-16,-3 8 8 0,3-8 19 16,15 0 8-16,10-12 15 15,5-8-23-15,6-6-41 16,4-4-17-16,-7-3 10 15,-2 0-12-15,-7 0 3 16,-9-2 2-16,-9-5-4 16,-6-3 15-16,0 2-16 15,-12 2 0-15,0 12 12 0,2 13 30 16,2 9-30-16,5 5 0 16,0 0-8-1,-3 16-8-15,-4 21-4 0,7 7 8 16,3 11-4-16,0 3 6 15,22-1-2-15,2 3 0 16,0-5 1-16,6-5-7 16,4-10 6-16,-3-6-12 15,5-16-12-15,-3-14-39 16,3-4 49-16,4-31-50 16,-3-14 7-16,-1-11-18 15,-15-4-6-15,-9 0 50 16,-12-5 31-16,0-4 10 0,-9 8 33 15,-9 15 8 1,2 16 11-16,10 21 64 0,0 8-68 16,3 1-10-16,0 0-6 15,-2 0-33-15,2 11 5 16,-4 10-2-16,7 6-8 16,0 10 27-16,0 10-6 15,7 10 15-15,13 5-1 16,8 13-14-16,5 6 17 15,0 0-22-15,-2 0-2 16,-10-9 20-16,-5-9-38 16,-7-6 0-16,-6-9-1 15,-3-6 1-15,0-6-2 16,-9-5-67-16,-10-11-68 16,-11-17-52-16,-1-6-428 15</inkml:trace>
  <inkml:trace contextRef="#ctx0" brushRef="#br1" timeOffset="-177762.57">6141 7389 449 0,'0'0'498'16,"0"0"-292"-16,0 0-40 16,0 0-65-16,58-78-79 15,-15 38-8-15,8 2 0 16,4 3-9-16,0 2-5 15,-6 5-9-15,-10 4 5 0,-9 10-43 16,-8 4-4-16,-10 5-6 16,-7 5-16-16,-5 0-108 15,-2 0-221-15,-13 5-131 16</inkml:trace>
  <inkml:trace contextRef="#ctx0" brushRef="#br1" timeOffset="-177286.79">6676 6832 261 0,'0'0'82'0,"0"0"158"16,0 0-70-16,0 0 35 16,-39-73-44-16,32 71-37 15,4 2-35-15,3 0-26 16,-6 0-18-16,0 5-4 15,0 15-29-15,-6 8 8 16,6 11 8-16,6 11-5 0,0 9 21 16,9 14-9-16,18 8-23 15,10 5 31-15,5 1-31 16,3-8 6-16,-2 4-12 16,-3-5-6-16,-10-4 0 15,-6-11 0-15,-12-10 0 16,-5-11-6-16,-7-9 1 15,0-4-44-15,-7-5-33 16,-11-10-54-16,-9-14-3 16,-12-4-114-16,-4-30-293 0</inkml:trace>
  <inkml:trace contextRef="#ctx0" brushRef="#br1" timeOffset="-177076.25">6615 7342 501 0,'0'0'210'15,"0"0"63"-15,0 0-85 16,0 0-72-16,0 0-45 16,119-90-7-16,-65 59-12 15,0 0-21-15,1 4-16 16,-12 3-15-16,-7 5 6 16,-8 2-12-16,-4 10-13 15,-12 4-58-15,-6 3-16 16,-6 0-87-16,0 10-253 15,-25-3-18-15</inkml:trace>
  <inkml:trace contextRef="#ctx0" brushRef="#br1" timeOffset="-176536.8">5896 6892 670 0,'0'0'164'16,"0"0"9"-16,0 0-23 15,0 0-109-15,0 0-35 16,0 0 6-16,21-4-3 15,-9 4 40-15,1 0-12 16,4-2 0-16,2-9 1 16,0-5-8-16,-5-4-1 15,-2 2-9-15,-8 2-10 16,-4 1 20-16,0-1-22 16,-16-1-5-16,-8 3 4 15,3 4-7-15,0 7-3 16,2 3 0-16,7 7-13 15,0 13 10-15,6 6-8 16,6 1 11-16,0-5 1 0,16-2-3 16,4-11 4-16,2-2 1 15,-1-6 0-15,-6-1 4 16,3 0 3-16,-9-3-4 16,1-8 6-16,-10-2 3 15,0-2-2-15,0-4-10 16,-13 1 5-16,-4 2-11 15,1 5-12-15,4 11-37 16,3 6-33-16,6 25-122 16,3 8-120-16,0 0-162 15</inkml:trace>
  <inkml:trace contextRef="#ctx0" brushRef="#br1" timeOffset="-168020.27">2392 8025 6 0,'0'0'7'0,"0"0"-4"16,0 0 4-16,0 0-7 16,0 0 0-16,0 0-6 15,0 0 2-15</inkml:trace>
  <inkml:trace contextRef="#ctx0" brushRef="#br1" timeOffset="-166748.89">1655 8660 173 0,'0'0'5'15,"0"0"-10"-15,0 0 5 16,0 0 0-16,0 0 0 0,0 0 7 16,59 50 6-16,-27-33 10 15,4 4 10-15,6-1-28 16,4-3 8-16,5 2-1 16,-2-7-12-16,-1-4 2 15,1-7 0-15,0-1 3 16,-4-7-5-16,1-14 0 15,-4-8 7-15,-3-7-2 16,-6-3-4-16,-5-3-1 16,-1 0 4-16,-2 5 0 0,-7 5-4 15,0 6 0 1,-2-1 2-16,-2 7 1 0,-1-3-2 16,-1 3-1-16,-4 2 0 15,0-2-3-15,-3-1 0 16,-5 1 3-16,0-3 3 15,0 2-3-15,0 2-3 16,0 2-12-16,-8 4 15 16,0 4 1-16,3 2-1 15,-1 6-1-15,3-1-4 16,3 2 3-16,-3 0 2 16,0 0 2-16,3 0 3 15,-4 0-6-15,-2 0 1 16,1 7-1-16,-2 3 1 15,2 0 0-15,-2 2 0 0,1 2-4 16,3 1 4-16,-3 2 0 16,0 0 0-16,3-3-2 15,1-2 2-15,-1-2 0 16,1-5 3-16,0 0-3 16,1-5 4-16,1 0 12 15,0 0 3-15,0 0 24 16,0-9-5-16,0-8-12 15,0 0-25-15,0-6 6 16,0 8 6-16,5 1 13 16,0 4-9-16,-2 4 3 15,0 1 7-15,0 0-13 0,0 2 3 16,0-2-2-16,0-1-5 16,3 3 15-16,0 0-16 15,-2-2-4-15,2 2 3 16,-1 2 1-16,-2-4 4 15,3 5 3-15,1 0-13 16,2 0 14-16,0 0-12 16,3 0 2-16,3 0 4 15,-2 0-5-15,1 3-3 16,-2 4 2-16,-2 0-1 16,2 3 6-16,-2-3-8 15,-5-1-1-15,1 0 1 16,0-4-2-16,-3 0 12 0,3 1-7 15,1 3 11 1,4 0 26-16,-2 2-18 0,4-1-6 16,-1 2 17-16,3-2-11 15,-6 3 4-15,0-3-9 16,-3-4-18-16,1 0 19 16,-7 1-17-16,3-4 14 15,-1 0 17-15,-2 0 9 16,0 0 8-16,0 0-11 15,0 0-4-15,0 0 7 16,0 0-22-16,0 0-12 16,0 0 0-16,0 0-8 0,0 0-2 15,0 3-33 1,0 10-72-16,-9 3-166 0,0-7-316 16</inkml:trace>
  <inkml:trace contextRef="#ctx0" brushRef="#br1" timeOffset="-165270.96">2735 6737 34 0,'0'0'61'15,"0"0"-7"-15,0 0 8 16,0 0-15-16,0 0 4 16,0 0-17-16,0 0-8 15,0 0 1-15,0 0 6 16,0 0 23-16,0 0-1 15,0 0-10-15,0 0 26 16,0 0-26-16,2 0-8 16,-1-4 4-16,1-1-9 0,-2-10 32 15,0-2-32-15,0-3-32 16,0-4 21-16,0 0-17 16,0 0-4-16,0 2 11 15,0 1-5-15,3-1-1 16,4-2-2-16,-1 1 0 15,8-3-5-15,2-4 2 16,2-3 0-16,7 0-2 16,2-3 10-16,0 2-8 15,-2 2 3-15,-1 5-1 0,-3 3 7 16,0 5-7-16,-6 2-2 16,6 2 0-16,-2 1 2 15,2 2-7-15,3-1 5 16,1-1 0-16,-1 0 1 15,3-3 0-15,-2 5-1 16,-2-5 3-16,-4 0 0 16,2 6-3-16,-3 2 0 15,-2 0 0-15,-1-1-1 16,0 5 1-16,3-1-1 16,0 0-1-16,-3-1 3 15,6 1-3-15,-2 2 2 16,-1 2-2-16,0-1-6 0,1 3 7 15,-4 0-7 1,3 0 4-16,0 0 1 0,1 3 0 16,2 6 3-16,2 2 0 15,-1 5-2-15,3-1 2 16,-4 4-7-16,0-4 7 16,0 1 1-16,-2-1-1 15,1 1-1-15,-4 0 1 16,1-2-1-16,-1 1-22 15,-4-4-7-15,-2 2-10 16,4 1-11-16,-5-2 7 16,-2 2-17-16,-1 2-39 15,-3 0-64-15,-3-1-69 16</inkml:trace>
  <inkml:trace contextRef="#ctx0" brushRef="#br1" timeOffset="-164618.22">3623 6297 159 0,'0'0'32'16,"0"0"6"-16,0 0-1 15,0 0-1-15,0 0-14 16,0 0-10-16,0 0-4 16,13 0 12-16,5 0 10 15,3 0 5-15,1 0-11 0,-2 7-11 16,-1-4-9 0,-1-3 4-16,-3 4-7 0,-2-4 7 15,1 0-3-15,-2 0 5 16,1 0 9-16,-1-1 1 15,0-5 2-15,-3-1-6 16,3 1-1-16,-5-3 9 16,2-2-5-16,-1-2 13 15,-2-5 0-15,1-5 0 16,-4-3 13-16,0 0-6 16,0-7 14-16,-3-3 4 15,0-1-10-15,0 0-12 0,0 7-25 16,-6 9 17-1,3 9-9-15,-1 7-14 16,4 4-4-16,-3 1-1 0,3 0-2 16,0 0-9-16,0 0-37 15,0 0-51-15,0 8-46 16,0 15-8-16,0 9-25 16,0 5-104-16</inkml:trace>
  <inkml:trace contextRef="#ctx0" brushRef="#br1" timeOffset="-160876.78">28761 7433 7 0,'0'0'31'0,"0"0"-15"0,0 0-10 15,0 0-4-15,0 0 2 16,0 0-2-16,0 0-2 16,0-25-2-16,0 20-1 15,0 2 3-15,0 1-12 16,0 1-7-16,0 1-13 16</inkml:trace>
  <inkml:trace contextRef="#ctx0" brushRef="#br1" timeOffset="-144636.39">26521 7678 217 0,'0'0'0'16,"0"0"-4"-16,0 0 3 15,0 0-25-15,0 0-37 16,0 0 8-16</inkml:trace>
  <inkml:trace contextRef="#ctx0" brushRef="#br1" timeOffset="-143429.22">29271 7525 37 0,'0'0'30'0,"0"0"3"16,0 0 14-16,0 0 0 15,0 0-3-15,0 0 6 16,-7-5-8-16,7 5-9 15,0 0-8-15,0 0-5 16,0 0 12-16,0 0-10 16,10-5-2-16,15 0 17 15,12-6 31-15,14-5-21 16,5-6-37-16,4 0 11 16,3-3-5-16,-5 5-15 15,-6 4-2-15,-9 7-2 0,-8 1-1 16,-14 5-28-16,-12 3-56 15,-9 0-74-15,-5 16-27 16,-23 8 37-16</inkml:trace>
  <inkml:trace contextRef="#ctx0" brushRef="#br1" timeOffset="-143078.31">29373 7720 1 0,'0'0'62'0,"0"0"48"16,0 0 31-16,0 0-3 15,0 0 2-15,0 0-47 16,24-18-33-16,25-10 21 0,11 2-18 16,0-2-33-1,-1 4 18-15,1 1-32 0,-3 3-5 16,-1 3 3 0,-8 1-7-16,-8 3 5 0,-11 3-12 15,-10 3 2-15,-8 4 6 16,-4 2-7-16,-7 1-1 15,0 0 9-15,0 0-9 16,0 0 7-16,0 0-7 16,0 0 0-16,0 0-2 15,0 0 2-15,0 0 0 16,0 0 0-16,0 0-10 0,0 0 2 16,0 0-12-1,0 0-21-15,4 0-19 0,10-5-104 16,4-6-85-16,-3-9-109 15</inkml:trace>
  <inkml:trace contextRef="#ctx0" brushRef="#br1" timeOffset="-140241">21963 7358 1 0,'0'0'54'0,"0"0"-28"16,0 0 5-16,0 0 13 16,0 0-7-16,0 0-7 0,0 0-2 15,-3-27-10-15,0 21 12 16,2 0-4-16,-4-2-9 16,1 2 6-16,-1 3 0 15,2-4-9-15,2 6 34 16,-1-1-30-16,1 2-8 15,1 0-5-15,0 0-5 16,0 3-24-16,0 20-83 16,0 9 107-16,0 12 0 15,0 6-21-15,0-2-28 16,-7-1-11-16,3-11-11 16,3-8 9-16,-2-10-10 15</inkml:trace>
  <inkml:trace contextRef="#ctx0" brushRef="#br1" timeOffset="-139646.92">21911 7403 7 0,'0'0'32'0,"0"0"45"15,0 0 1-15,0 0 16 16,0 0 3-16,0 0-3 0,0-33-7 16,-2 33-24-16,2-1-17 15,-3 1 1-15,3 0-21 16,0 0 9-16,-1 5-21 16,1 21-14-16,0 18 7 15,0 9 19-15,0 3 6 16,6-3-12-16,-2-5-13 15,-2-7 5-15,-2-4-12 16,0-9 0-16,0-9-2 16,-6-8-6-16,3-6-48 15,-2-5 9-15,-3 0 32 16,-8-10 6-16,-3-10-32 16,-4-4 41-16,-6-2-2 15,-2 0 8-15,0 2-9 16,6 4 3-16,8 10 0 0,7 7 45 15,7 2-27-15,3 1 8 16,0 0-13-16,0 4-13 16,2 15 2-16,15 6 6 15,8 0 10-15,3-2 20 16,4-9-20-16,2-3-3 16,3-11 5-16,3 0 3 15,4-24 22-15,0-14-14 16,-3-7-21-16,-5-8 2 15,-10 0-12-15,-6 0 0 16,-13 11-1-16,-5 12-30 16,-2 19-50-16,-3 19-67 0,-23 31-255 15,-10 23 6-15</inkml:trace>
  <inkml:trace contextRef="#ctx0" brushRef="#br1" timeOffset="-139219.78">21308 8478 264 0,'0'0'10'0,"0"0"23"0,0 0 66 16,0 0-64 0,0 0 5-16,0 0 0 0,-16 39 48 15,35-39 4-15,8 0 15 16,6-17 2-16,6-13-47 16,2-9-39-16,-3-3-23 15,-5-6 1-15,-8-3-1 16,-11 4 5-16,-8 3 1 15,-6 18 11-15,0 10 22 16,0 10 10-16,0 6 4 0,-3 17-31 16,-7 29-22-1,4 16 4-15,5 11-4 0,1-8 0 16,6-9-2-16,15-15 1 16,8-15-141-16,12-23-85 15,5-12-103-15,0-35-166 16</inkml:trace>
  <inkml:trace contextRef="#ctx0" brushRef="#br1" timeOffset="-139065.87">21652 7956 697 0,'0'0'88'16,"0"0"130"-16,0 0-104 15,0 0-74-15,0 0-40 16,0 0-14-16,-22 36-28 0,55-16-119 15,5-1-235-15</inkml:trace>
  <inkml:trace contextRef="#ctx0" brushRef="#br1" timeOffset="-138334.43">21798 8269 840 0,'0'0'69'0,"0"0"174"16,0 0-201-16,0 0-22 0,0 0-20 15,0 0-26-15,35-26-12 16,0 26 13-16,2 0-17 16,-4 20 9-16,-5 10-30 15,-10 2 7-15,-8 1-46 16,-7-1 68-16,-3-8-3 15,0-8 17-15,0-7 20 16,0-7 1-16,0-2-1 16,0 0 9-16,0-14 83 15,3-16 3-15,12-15-66 16,9-4-15-16,8 3-14 16,-3 10-3-16,1 12-21 15,-5 17 6-15,-2 7 17 0,-8 16-7 16,-4 14 2-1,-3 8 4-15,-5-4 2 0,2-7 0 16,-2-10 0-16,0-8 0 16,3-9-3-16,7 0-4 15,7-10 7-15,8-20 47 16,3-9-3-16,-1-7-19 16,-6 7 9-16,-5 12 8 15,-5 8-12-15,-4 16-16 16,-3 3-14-16,6 9-6 15,1 19 6-15,3 1 3 16,4 0 0-16,-1-6-6 0,2-10-70 16,1-12-10-16,3-1-1 15,-1-20-52-15,-3-14 45 16,-5-5-25-16,-10 0 98 16,-5 2 18-16,-2-3 77 15,-5 0 14-15,-11-5 50 16,-5 4-29-16,7 12-3 15,3 15 14-15,5 11-42 16,3 3-20-16,0 16-53 16,3 25-2-16,0 23 16 15,9 31 5-15,16 21-9 16,5 14-7-16,0 16-11 16,-4-1 0-16,-4-3-3 15,-5-17-44-15,-6-25-96 16,-8-34-163-16,-3-40-146 0</inkml:trace>
  <inkml:trace contextRef="#ctx0" brushRef="#br1" timeOffset="-137702.75">22627 8245 280 0,'0'0'453'0,"0"0"-273"16,0 0-28-16,0 0-152 15,0 0-20-15,0 0-38 16,73-63 11-16,-20 58-43 16,-5 5 70-16,-9 0-13 15,-16 2 11-15,-16 18-4 16,-7 7 23-16,-9 10 3 0,-16 0 11 16,-6-2 13-16,2-5 25 15,6-6 0-15,9-11 1 16,9-8-29-16,5-5-18 15,14-9-3-15,26-24-1 16,18-17 1-16,11-15 0 16,2-6-27-16,-1 3 3 15,-11-3-5-15,-15 3 29 16,-17-1 11-16,-19 6-5 16,-8 13 20-16,0 14 39 15,-15 17 14-15,-5 13 24 0,1 6-31 16,-2 6-43-1,2 25-15-15,8 20-10 0,10 17-3 16,1 9 31 0,25 3-25-16,14-2-2 0,3-11-3 15,7-11-2-15,-3-19-5 16,0-17-21-16,-4-19-35 16,0-2 36-16,1-29-46 15,-4-14 11-15,-3-12-25 16,-12 0 44-16,-10-4 41 15,-6 12 9-15,-5 12 0 16,-3 16 47-16,0 15 38 0,0 5 0 16,0 8-68-16,0 22-21 15,0 12 6-15,0 8-3 16,0-1-7-16,1-5 1 16,13-5-2-16,5-13-70 15,2-9-54-15,3-17-61 16,2-5-9-16,-1-30-178 15</inkml:trace>
  <inkml:trace contextRef="#ctx0" brushRef="#br1" timeOffset="-137468.65">23769 7765 356 0,'0'0'186'0,"0"0"152"16,0 0-170-16,0 0-79 0,0 0-46 15,0 0-20 1,-47 45-6-16,53-31-17 0,9-5 0 15,5-2 6-15,-1-7-6 16,-3 0-1-16,-4 0-7 16,-5 0-49-16,-6-10 42 15,-1-4 5-15,0-2 0 16,-16 6-6-16,0 10-45 16,-4 0-46-16,1 14-138 15,6 18 129-15,3 6-169 16</inkml:trace>
  <inkml:trace contextRef="#ctx0" brushRef="#br1" timeOffset="-136894.6">23978 8081 488 0,'0'0'77'0,"0"0"133"15,0 0-77-15,0 0-62 16,0 0-57-16,0 0 0 15,-22-7-14-15,22 3-2 16,18-5-18-16,5-5 14 16,3-2-37-16,-2-3-46 15,-8 1 58-15,-10-1 2 16,-6 6 2-16,0 3 24 16,-4 3 1-16,-16 7-5 15,0 4 5-15,-5 17 4 0,2 7-1 16,3 6 27-16,5 4-1 15,5 2 5-15,9-4-14 16,1-5-15-16,10-9 5 16,17-11-8-16,8-11 0 15,6-3 7-15,8-25 2 16,1-5 2-16,-1-6-11 16,-9 0-8-16,-4 2 3 15,-9-5 10-15,-8 2-1 16,-5 7 27-16,-13 11 18 15,-1 10 53-15,0 9 35 16,0 3-52-16,-9 0-27 0,-6 20-46 16,-6 9-4-1,3 4 12-15,8 0-14 0,10-5-2 16,0-3-4-16,23-1 2 16,13 2-1-16,13-2-1 15,4-2 0-15,-6-8-3 16,-14-1 3-16,-16-6-7 15,-17 1-12-15,-18 10-4 16,-40 10-14-16,-33 7 5 16,-32 9-21-16,-24 1-94 15,-14 5-204-15,-8 2-218 16</inkml:trace>
  <inkml:trace contextRef="#ctx0" brushRef="#br1" timeOffset="-111558.05">16608 7562 82 0,'0'0'32'0,"0"0"24"15,0 0-9-15,0 0-16 16,0 0-16-16,0 0-8 16,0 0 12-16,0 0 5 15,-7 0-9-15,7 0 20 16,0 0-9-16,0 0 0 16,0 0 6-16,0 0-12 0,0 0 9 15,0 1-4-15,0-1-11 16,-2 0 11-16,2 2-13 15,-1-2 1-15,1 0 1 16,0 0-7-16,0 0-3 16,0 0-1-16,0 0-2 15,0 0 0-15,0 0-1 16,0 0 0-16,0 0-5 16,0 0 5-16,0 0-2 15,0 0-5-15,0 0-9 16,0 0 8-16,0 0-21 15,0 0-20-15,0 0-69 0,3-3-76 16</inkml:trace>
  <inkml:trace contextRef="#ctx0" brushRef="#br1" timeOffset="-101088.79">5717 13467 57 0,'0'0'10'0,"0"0"-5"15,0 0 33-15,0 0 25 16,0-78 12-16,0 64 5 16,0 5 11-16,0 5 16 15,0 0-27-15,0 4-5 16,0 0-20-16,0 0-30 16,0 0-25-16,0 0-3 0,10 11 3 15,7 6-1-15,8 2 1 16,2-5 0-16,6-5 10 15,-2-4-10-15,2-5 8 16,3-5-7-16,-3-18 1 16,2-10 8-16,1-13-10 15,3-9 0-15,0-8 0 16,-5 3 0-16,-7 11-31 16,-9 18-23-16,-12 18-49 15,-6 13-12-15,0 3-42 16,-14 28-114-16</inkml:trace>
  <inkml:trace contextRef="#ctx0" brushRef="#br1" timeOffset="-100776.2">5902 13498 277 0,'0'0'0'15,"0"0"67"-15,0 0 47 16,0 0-64-16,0 0-6 16,0 0-44-16,-9-9-8 15,18 9 6-15,9 5 4 16,4 2 5-16,2 0-3 16,3-7 1-16,3 0 9 15,4-24-8-15,0-18 8 0,2-20 21 16,0-11-23-16,-3-7-11 15,-5 0-1-15,-7 8-1 16,-9 13 1-16,-3 19-42 16,-5 17-26-16,-4 20-59 15,0 9-51-15</inkml:trace>
  <inkml:trace contextRef="#ctx0" brushRef="#br1" timeOffset="-99949.5">6232 15315 218 0,'0'0'8'0,"0"0"46"15,0 0 76-15,0 0-41 16,0 0-15-16,0 0-37 0,-14-7-15 16,14 7-11-1,0 0-11-15,15 17 2 0,9 2 6 16,6 8 21-16,1-7-14 15,-7-4-4-15,1-12 2 16,-5-4-3-16,5-11 7 16,2-26 43-16,1-18 14 15,2-17-21-15,3-10-31 16,0 6-12-16,-2 15-10 16,-7 19-5-16,-5 22 2 15,-10 12-87-15,-3 8-38 16,-4 3-48-16,-2 22-112 0,0 14 103 15</inkml:trace>
  <inkml:trace contextRef="#ctx0" brushRef="#br1" timeOffset="-99732.23">6391 15507 452 0,'0'0'17'15,"0"0"45"-15,0 0 25 16,0 0-46-16,0 0-28 16,0 0 18-16,0 0 26 15,97-27-44-15,-49 5 1 16,10-16-6-16,5-8-8 16,8-10-3-16,-2-11-134 0,-5-8-269 15</inkml:trace>
  <inkml:trace contextRef="#ctx0" brushRef="#br1" timeOffset="-91205.88">26411 7078 141 0,'0'0'0'0,"0"0"-65"16,0 0 53-16,0 0-52 15</inkml:trace>
  <inkml:trace contextRef="#ctx0" brushRef="#br1" timeOffset="-90636.03">27222 7224 155 0,'0'0'5'15,"0"0"-5"-15,0 0 0 16,0 0-47-16</inkml:trace>
  <inkml:trace contextRef="#ctx0" brushRef="#br1" timeOffset="-87944.88">28956 7195 81 0,'0'0'91'15,"0"0"-2"-15,0 0-10 16,0 0 28-16,0 0-6 16,0 0-14-16,-9-35-6 15,9 35-22-15,-2 0-37 0,2 0-9 16,0 0-13 0,0 10 0-16,0 10 0 0,0 2 0 15,8-2 0-15,1-4 8 16,1-6-8-16,3 0 1 15,1-6 6-15,5-2 14 16,4-2 10-16,3-7 29 16,4-12 3-16,3-10-31 15,1 0-7-15,-2-4-19 16,-2 5-4-16,-5 5 1 16,-7 9-3-16,-5 8-29 15,-8 4-13-15,-4 2-70 16,-1 6-60-16,0 17-49 15,-4 7 36-15,-16-3-116 16</inkml:trace>
  <inkml:trace contextRef="#ctx0" brushRef="#br1" timeOffset="-87709.75">28990 7407 301 0,'0'0'100'0,"0"0"-75"16,0 0 14-16,0 0-4 15,0 0-32-15,0 0 10 16,0 0 19-16,99-37-26 0,-67 17-4 16,1-2-4-16,1-2-4 15,-1 2-53-15,-3-2-81 16,-7 4-58-16</inkml:trace>
  <inkml:trace contextRef="#ctx0" brushRef="#br1" timeOffset="-70398.69">18709 4797 41 0,'0'0'28'0,"46"140"-28"16,-28-60 20-16,0-2-17 16,-15 0-3-16,-3-10-22 15,-3-15-48-15</inkml:trace>
  <inkml:trace contextRef="#ctx0" brushRef="#br1" timeOffset="-61158.47">27783 10651 238 0,'0'0'0'16,"0"0"-106"-16,0 0 47 15</inkml:trace>
  <inkml:trace contextRef="#ctx0" brushRef="#br1" timeOffset="-57741.65">3090 11375 264 0,'0'0'7'16,"0"0"24"-16,0 0-10 15,0 0 20-15,0 0-29 0,0 0-12 16,0 0 3-16,45-7 57 16,15 0 9-16,20-7 0 15,28-5-8-15,23-8 4 16,21-2-34-16,27-8 20 16,34 2-19-16,20 0-9 15,12 4 10-15,-2-3-14 16,-21 4 6-16,-25 4-16 15,-24 0 1-15,-33 6 13 16,-37 3-16-16,-42 4-4 16,-34 6-3-16,-21 7 1 15,-6 0 8-15,-39 17-9 0,-35 20-113 16,-40 15-54 0,-26 15-34-16,-24 5-84 0</inkml:trace>
  <inkml:trace contextRef="#ctx0" brushRef="#br1" timeOffset="-57524.47">3545 11791 97 0,'0'0'2'15,"-88"-17"106"-15,88 3 34 16,14-3-94-16,41-5-38 16,30-11 0-16,25-4 48 15,26-2-8-15,34 6-16 16,18 14-5-16,22 14-28 0,2 5 0 15,-15 13-1-15,-18 11-3 16,-27 6-2-16,-31 7-57 16,-30 2-73-16,-33 6-28 15,-39-3-59-15</inkml:trace>
  <inkml:trace contextRef="#ctx0" brushRef="#br1" timeOffset="-54229.94">12911 13168 88 0,'0'0'10'15,"0"0"27"-15,0 0 10 16,0 0 8-16,0 0-17 16,0 0-33-16,-15-6-4 15,12 6 3-15,3 0-4 16,0 0-3-16,0 0-30 16,0 2-81-16,0 13 67 15,0 4-2-15</inkml:trace>
  <inkml:trace contextRef="#ctx0" brushRef="#br1" timeOffset="-51959.98">8761 14050 3 0,'0'0'23'0,"0"0"-11"16,0 0-12-16,0 0 38 16,0 0-26-16,0 0-9 15,0 0-3-15,-4-20-15 0,25 20-6 16,1 3-30-1</inkml:trace>
  <inkml:trace contextRef="#ctx0" brushRef="#br1" timeOffset="-51163.82">12720 13689 131 0,'0'0'10'16,"0"0"17"-16,0 0 16 15,0 0-15-15,0 0-22 0,0 0-6 16,0-13 0-1,0 13 3-15,0 0-3 0,0 0-16 16,0 8-22-16,0 7-18 16,0 2-29-16</inkml:trace>
  <inkml:trace contextRef="#ctx0" brushRef="#br1" timeOffset="-50512.48">10151 16346 84 0,'0'0'8'15,"0"0"9"-15,0 0 12 16,0 0-29-16,0 0-3 16,0 0 0-16,11-36-13 15,4 36-14-15,4 0-2 16,5 0-11-16</inkml:trace>
  <inkml:trace contextRef="#ctx0" brushRef="#br1" timeOffset="-49926.42">13230 15888 390 0,'0'0'8'0,"0"0"-6"15,0 0 4-15,0 0 5 16,0 0-6-16,0 0 5 16,-6-5-8-16,6 5 18 15,0 0-7-15,0 0-13 16,0 0 0-16,0 0-9 15,0 0-34-15,0 0-28 16,0 0-42-16,0-4-56 16</inkml:trace>
  <inkml:trace contextRef="#ctx0" brushRef="#br1" timeOffset="-48839.38">21974 13125 426 0,'0'0'0'16,"0"0"-5"-16,0 0-76 15,0 0 61-15,0 0-44 16,0 0-45-16</inkml:trace>
  <inkml:trace contextRef="#ctx0" brushRef="#br1" timeOffset="-48088.19">28647 12487 124 0,'0'0'295'16,"0"0"-267"-16,0 0 10 15,0 0 21-15,0 0-27 16,0 0-32-16,-36 0-9 16,36 0-44-16,9 0-93 15,8-6 95-15,5-3-27 16,-1-3-77-16</inkml:trace>
  <inkml:trace contextRef="#ctx0" brushRef="#br1" timeOffset="-45541.66">19131 17015 7 0,'0'0'19'0,"0"0"3"16,0 0 19-16,0 0 9 16,0 0 12-16,0 0 0 15,0 0-25-15,0-74-30 0,-3 66 29 16,-3 2-11-16,3-1-12 16,-3 3 13-16,0 1-11 15,3 1 0-15,1 0 9 16,1 1-6-16,1 0-5 15,-2 1 4-15,2 0-1 16,0 0 10-16,-1 0-19 16,1 0 4-16,0 0 0 15,0 0-11-15,0 0-4 16,0 12-5-16,0 16 9 16,6 11-6-16,9 8 7 15,0-1-1-15,1-2 0 16,-2 2-7-16,-4-3-6 0,-4-4-5 15,-3 3 13 1,-3-2-6-16,0-1 5 0,0 0 3 16,0-5-1-16,3 0 0 15,-2-3-6-15,4-4 8 16,1-3-16-16,3-6-15 16,3-3 22-16,-5-8-16 15,5-7 11-15,-2 0-16 16,7 0 11-16,-2-14 21 15,6-5-14-15,1-2-10 16,1-2-12-16,6 1-37 16,1 6-12-16</inkml:trace>
  <inkml:trace contextRef="#ctx0" brushRef="#br1" timeOffset="-44898.43">19076 17045 9 0,'0'0'20'0,"0"0"-18"16,46 75 10 0,-36-55 5-16,-4 2 1 0,-2 3 14 15,-4 5-4-15,0 2-6 16,0 9 3-16,0 5 10 15,0 1-7-15,0-2-3 16,0-4-19-16,0-12 19 16,0 2-9-16,3-6-16 15,10-2 24-15,0-4-19 16,3-1 11-16,7-4-5 16,0-2-8-16,9-4 7 15,4-3 4-15,1-5 2 0,10 0 13 16,5-16-24-16,9-6 11 15,7-3 9-15,2 2-25 16,0 3-8-16,-5 4-74 16,-9 9-2-16,-11 7-32 15,-15 0-56-15</inkml:trace>
  <inkml:trace contextRef="#ctx0" brushRef="#br1" timeOffset="-27342.07">19255 17093 442 0,'0'0'74'16,"0"0"-3"-16,0 0 71 16,0 0-62-16,0 0-6 15,-88-31 45-15,68 22-66 16,-2 4 17-16,-7 5-32 15,-5 0-2-15,-3 0 11 16,-6 28-26-16,-2 16-16 16,-1 20 16-16,8 15-17 15,8 7 6-15,14 1 8 0,12-6-10 16,4-8-4-16,13-15-4 16,14-22 0-16,5-24-1 15,9-12-1-15,9-31 2 16,6-27 12-16,-2-20-3 15,-8-13 9-15,-10-14-17 16,-13-4 4-16,-9-3 15 16,-10 2-20-16,-4 5 1 15,-1 9 5-15,-17 16-6 16,-1 17 2-16,2 28 3 16,2 18 1-16,8 14 25 15,-2 8-19-15,-5 40-12 0,4 23-5 16,1 29 5-1,9 18 0-15,0 11 0 0,4 2-3 16,20-5-6-16,18-14-6 16,12-26-36-16,14-21-7 15,13-30-10-15,3-22-43 16,-4-10-41-16,-8-33-75 16,-10-13 31-16,-20-15-50 15,-22-6 147-15,-20-7 21 16,-5 7 78-16,-22 19 187 15,0 16 118-15,5 21-86 16,1 11 13-16,3 7-123 16,8 26-52-16,-3 14-32 15,12 4-9-15,1-1 10 16,5-6-26-16,17-15 2 0,4-5-9 16,6-7 7-1,5-11-2-15,4-6 0 0,2-13-8 16,-1-21 0-16,-9-11-20 15,-11-11 1-15,-16-8 27 16,-6-1 2-16,-13-2 0 16,-22 10 9-16,-5 16-6 15,-6 20 8-15,-1 21-4 16,1 4 0-16,6 32-6 16,9 13-1-16,11 15-6 15,20-2-29-15,3 1-116 16,34-17-276-16</inkml:trace>
  <inkml:trace contextRef="#ctx0" brushRef="#br1" timeOffset="-26726.57">20272 17111 810 0,'0'0'62'16,"0"0"114"-16,0 0-98 15,0 0-34-15,0 0-36 16,-59 96-8-16,89-76-7 16,8-10 5-16,5-10 1 0,-4-8-15 15,-4-14-14-15,-3-11 5 16,-5-1-12-16,-12-3 21 16,-8-1 14-16,-7 7 2 15,-3 6 22-15,-16 6-16 16,-10 9 12-16,1 10 24 15,-3 6-28-15,-7 24-8 16,5 23 2-16,7 13 14 16,6 6 10-16,14 1-8 15,6-6 2-15,6-12-16 16,21-16-10-16,11-19-5 16,8-15 2-16,9-9-19 15,3-30 12-15,3-20-23 0,-5-15-22 16,-10-7 43-1,-15 1 8-15,-17 0 4 0,-11 11 6 16,-3 17 18-16,-11 18 29 16,-7 17 14-16,-4 12-4 15,-10 9-33-15,2 18-28 16,4 12 14-16,9 2-3 16,14 5-7-16,3-4 5 15,20-2-11-15,15-1 0 16,13-10-6-16,5-5 6 15,-7-9 0-15,-9-6-4 16,-16-3 4-16,-12-3-2 16,-9 0 2-16,0 11 0 15,-32 3 13-15,-20 6-10 0,-13 8-3 16,-9-2-9-16,9-1-50 16,2-3-37-1,12-10-63-15,12-7-256 0</inkml:trace>
  <inkml:trace contextRef="#ctx0" brushRef="#br1" timeOffset="-25262.66">21666 17363 397 0,'0'0'123'16,"0"0"65"-16,0 0 55 15,0 0-133-15,0 0-14 16,-30-86-54-16,52 55-19 0,3 3 2 16,6 8-13-1,8 3-2-15,-3 17-10 0,1 3 4 16,-1 28-9-16,-6 12 4 15,-13 12-3-15,-11 1 3 16,-6 3 2-16,-3-9-2 16,-14-8-3-16,0-13 4 15,4-10 6-15,5-9-5 16,5-9 0-16,3-1 22 16,0-15 7-16,15-25-16 15,21-22-14-15,10-14-7 16,9-5 4-16,0 7-32 0,-10 17 16 15,-10 23 16-15,-8 22 5 16,-7 12-4-16,0 17-3 16,-7 19 5-16,-2 17-3 15,-1 6 3-15,-6-3 0 16,6-6-4-16,6-13-38 16,0-14-17-16,7-12-27 15,0-11-59-15,6-8 14 16,1-22 50-16,-1-13-29 15,-7-10 110-15,-8-5 17 16,-5 7 50-16,-6 8 37 16,-3 19 46-16,0 18 1 0,0 6-49 15,0 11-73-15,0 22-21 16,0 7 1-16,0 9-2 16,0-6-5-16,17-8 4 15,6-6-12-15,3-9 6 16,1-11-32-16,-2-9-25 15,2-1-28-15,-3-27 15 16,-6-6-16-16,-6-7 81 16,-9-8 5-16,-3 0 8 15,-17-1 18-15,-11 10 20 16,-5 10-3-16,0 10 11 16,7 11-3-16,4 6-18 15,11-4-10-15,8 4-23 0,3-11-5 16,17-9-11-16,21-12-38 15,11-8-13-15,3-7-34 16,-1 0 3-16,-6 7 94 16,-7 7 4-16,-8 12 27 15,-7 12 109-15,-4 12-32 16,-1 0-12-16,-3 29-31 16,-2 15 1-16,-7 18 8 15,-6 13-19-15,0 10-1 16,-7 14-5-16,-7 5-19 15,7-8-18-15,5-16-8 16,2-22-12-16,0-21-56 0,8-18-27 16,13-17-38-1,12-4-91-15,4-29-107 0,-3-21-366 16</inkml:trace>
  <inkml:trace contextRef="#ctx0" brushRef="#br1" timeOffset="-25111.77">22851 17263 580 0,'0'0'131'16,"0"0"136"-16,-82 24-100 16,76-24-51-16,6 0-65 15,6 0-51-15,30 0-14 16,19-24 12-16,25-5-74 16,19-10-327-16,9-2-244 15</inkml:trace>
  <inkml:trace contextRef="#ctx0" brushRef="#br1" timeOffset="-24372.81">24374 17227 736 0,'0'0'75'0,"0"0"139"15,0 0-103-15,0 0-67 16,0 0-14-16,0 0-23 16,-18 27 13-16,36-23-13 15,5-1-3-15,12-3 4 0,5-10-8 16,3-14 2-16,-4-8-8 15,-12 2-4-15,-14 0-12 16,-11 6 22-16,-2 4 0 16,-11 5 15-16,-14 8-13 15,-11 7-2-15,-8 7 22 16,-10 32-18-16,-3 20 8 16,6 13 4-16,16 5-9 15,14-6 10-15,19-10-17 16,2-8 1-16,33-17-7 15,15-16 0-15,14-20-27 16,9-17-4-16,1-30-50 16,-6-12-44-16,-12-5-21 15,-17-6 40-15,-16 2 106 0,-11 7 6 16,-10 11 34 0,0 15 55-16,0 18 76 15,-4 13-2-15,1 4-48 0,-1 0-46 16,4 9-33-16,0 18-33 15,1 16 17-15,22 10 19 16,8 1-21-16,10 1-6 16,0-5-12-16,2-7-7 15,-3-8 4-15,-5-10-84 16,-6-16-37-16,-2-9-133 16,-7-5-294-16</inkml:trace>
  <inkml:trace contextRef="#ctx0" brushRef="#br1" timeOffset="-24191.32">25046 17101 461 0,'0'0'235'0,"0"0"114"16,0 0-165-16,-86-17-82 15,55 48-74-15,-8 19-4 16,-9 12 13-16,-3 10-11 16,0-2-3-16,10-5-20 15,8-1 0-15,12-8-3 16,15-4-9-16,6-8-64 15,15-27-96-15,24-17-344 16</inkml:trace>
  <inkml:trace contextRef="#ctx0" brushRef="#br1" timeOffset="-23989.73">25225 17073 1254 0,'0'0'40'0,"0"0"62"15,0 0-26-15,-7 92-16 16,1-30-1-16,-1 4-33 16,0-4-7-16,4-6-19 15,3-9-4-15,0-10-31 16,11-15-83-16,14-22-49 16,7-9-285-16,4-38-404 15</inkml:trace>
  <inkml:trace contextRef="#ctx0" brushRef="#br1" timeOffset="-23712.49">25494 16762 981 0,'0'0'107'0,"0"0"36"16,0 0-28-16,-78 98-61 16,69-70-33-16,6-7 7 15,3-6-28-15,0-10 1 16,0-4-5-16,11-1 8 15,10-3-4-15,-1-21 7 16,0-2-1-16,-2-7 8 16,-8 2-9-16,-4 6 7 15,-4 5-7-15,-2 10-2 0,0 10-5 16,0 0 2-16,-5 16-25 16,-8 18-27-16,-5 15-21 15,1 7-44-15,6-2-211 16,2-2-315-16</inkml:trace>
  <inkml:trace contextRef="#ctx0" brushRef="#br1" timeOffset="-23224.19">25573 17072 241 0,'0'0'119'0,"0"0"26"15,0 0 61-15,0 0-29 16,0 0-3-16,0 0-30 16,-17-13-49-16,14 13-23 15,0 0-16-15,0 0-20 16,2 0 1-16,-2 0-25 15,3 0-12-15,-1 0 0 16,-1 10-2-16,2 2 0 16,0 2 2-16,0 3-5 0,2-4 2 15,12 2-10-15,7 2 0 16,-1-3 10-16,5 5-8 16,-3 3-1-16,1 3-13 15,-7 1 16-15,-7 1 3 16,-7 2 1-16,-2 4 5 15,-11-1 1-15,-14 0 1 16,-3-3 1-16,-5-5 0 16,-5-7 1-16,2-5 11 15,5-5-15-15,7-7 0 16,12-5-3-16,12-29-29 16,5-28-65-16,34-28-159 15,17-26-175-15,19-13-147 16</inkml:trace>
  <inkml:trace contextRef="#ctx0" brushRef="#br1" timeOffset="-23007.12">25994 16617 607 0,'0'0'178'16,"0"0"101"-16,0 0-122 15,0 0-58-15,0 0-2 16,94 45-26-16,-77 2-17 16,-2 12-7-16,-8 10-17 15,-7 14 24-15,-1 19-41 16,-20 13-8-16,4 4 1 15,1-12-1-15,9-21-10 16,5-27 2-16,2-30-26 16,0-15-18-16,0-14-64 15,11-7-13-15,11-29 8 0,2-14-267 16,0-19-151 0</inkml:trace>
  <inkml:trace contextRef="#ctx0" brushRef="#br1" timeOffset="-22825.63">26026 17104 305 0,'0'0'141'16,"-85"24"94"-16,54-15-5 16,8 2-51-16,9-7-47 15,8-2-27-15,4-2-29 16,2 0-19-16,0 0-33 16,33-9-18-16,24-13-4 15,17-3-2-15,11-1-28 16,0 2-72-16,-10 9-139 15,-18 1-394-15</inkml:trace>
  <inkml:trace contextRef="#ctx0" brushRef="#br1" timeOffset="-22181.92">27066 17438 607 0,'0'0'138'0,"0"0"101"15,0 0-83-15,0 0-61 16,0 0-62-16,0 0-6 16,-18-4 4-16,18 4-7 15,0 0-4-15,-2 0-6 16,2 0-13-16,0 0 15 16,0 0-16-16,0 0 0 15,0-2 12-15,0-5-2 16,-4 1 9-16,-2-7-10 15,-4 3-6-15,-2 3 19 0,-2 4-17 16,1 3-5-16,-9 0 7 16,0 10-7-16,-1 7-2 15,-1 4-4-15,10-4 6 16,4 1-9-16,7-8 7 16,3-1-8-16,0-2 7 15,13-7-9-15,8 0 5 16,6-3 4-16,6-14 6 15,-5-3 2-15,-4-3 0 16,-9-3-5-16,-9 6 8 0,-6 6-1 16,0 2 2-1,-6 9-4-15,-12 3-4 0,-7 5 0 16,-7 15 1-16,4 6-2 16,4 2 0-16,12-3-5 15,9-5 3-15,3-3 1 16,6-5-34-16,18-5-12 15,7-7-110-15,1 0-152 16,-5-19-292-16</inkml:trace>
  <inkml:trace contextRef="#ctx0" brushRef="#br1" timeOffset="-21432.68">25570 17217 63 0,'0'0'75'16,"0"0"34"-16,0 0-13 15,0 0 9-15,0 0-6 0,0 0-15 16,-33-39 3-16,33 26-3 16,0-7 22-16,0-5-19 15,2-6-30-15,17-6-3 16,8-3 0-16,-1 5-5 16,1 6-24-16,-7 11-16 15,-1 12 1-15,-4 6-10 16,0 3-1-16,-3 23-9 15,-6 11 10-15,-6 15 2 16,0 4-1-16,-27 8 0 16,-16 5 12-16,-8-1 6 15,-3-1 5-15,-2-5 8 0,2-9 3 16,5 0-1-16,7-8-3 16,6-4-16-16,9-8 4 15,10-7-19-15,8-11-5 16,9-4-16-16,0-7-79 15,16-4-103-15,8-6-158 16,4-23-376-16</inkml:trace>
  <inkml:trace contextRef="#ctx0" brushRef="#br1" timeOffset="20753.59">15000 18231 0 0,'0'0'13'15,"0"0"-7"-15,0 0-3 16,0 0-3-16,0 0-4 16,0 0-11-16</inkml:trace>
  <inkml:trace contextRef="#ctx0" brushRef="#br1" timeOffset="29145.94">6503 10525 644 0,'0'0'6'16,"0"0"-6"-16,-37-72 84 15,26 52 39-15,-2 6-11 16,-2 10-24-16,-3 4-15 15,0 0-27-15,-6 18-16 16,-1 22-21-16,1 12-7 0,2 8 17 16,10 2-17-16,10-11-2 15,2-3 2-15,14-5 2 16,11 1-4-16,8-5 0 16,4-2 2-16,-6-4 2 15,-5-8-2-15,-5-3-2 16,-8-5 0-16,-7 2-4 15,-6 3 1-15,-3 4-3 16,-27 8 0-16,-13 2-1 16,-5 0 2-16,-4-6 3 15,10-10-4-15,11-10-11 16,16-10-29-16,15-4-32 16,12-29-142-16,34-18-249 0,14-13 121 15</inkml:trace>
  <inkml:trace contextRef="#ctx0" brushRef="#br1" timeOffset="30307.21">6755 10764 521 0,'0'0'172'0,"0"0"-35"15,0 0 28-15,0 0-84 16,0 0-62-16,-67 104-15 16,61-63 8-16,6-6-12 15,3-11-2-15,24-8-2 16,6-14 1-16,4-2 0 15,6-11-54-15,-1-20 34 16,-2-8 20-16,-7-3-49 16,-12 1-4-16,-3 2 54 0,-9 13 2 15,-6 12 7-15,-3 6 8 16,0 8 9-16,0 0-1 16,0 14-23-16,0 13 0 15,0 7 2-15,13-5-1 16,2-5-1-16,3-12 0 15,10-12-12-15,2 0-29 16,6-26-6-16,3-13-26 16,-3-11-18-16,-8-6 19 15,-10 0 61-15,-12-7 11 16,-6 0 59-16,-3-3 96 16,-18 4-14-16,-4 14-30 15,5 16-19-15,7 19 28 16,4 13-40-16,1 3-34 15,-1 36-36-15,5 28 1 0,1 26-10 16,3 15-1-16,3 11 7 16,12 1-6-16,4-9 1 15,-1-18-2-15,3-28 1 16,-3-24-11-16,-3-25 8 16,-6-10-13-16,-3-6-23 15,4-36 8-15,-4-23 24 16,0-27-4-16,-6-14-27 15,0-8 27-15,-12 2-31 16,-1 20 37-16,1 27 4 0,10 29 0 16,1 21 0-1,1 9 0-15,0 8-13 0,9 16-17 16,10 13 18-16,-2 2-1 16,-4 1-8-16,-7-4 1 15,-6-3-16-15,0-4 18 16,0-2 16-16,-13-7-1 15,2-4 3-15,2-6-3 16,0-6 3-16,5-4 3 16,4 0 7-16,0-21-10 15,7-8-36-15,14-7-6 16,9-14-91-16,7-2-38 16,-1-6-7-16,-5-3-13 0,-4 3 91 15,-4 11 68 1,-10 9 32-16,-7 9 74 0,-6 12 111 15,0 1 36-15,0 6 24 16,-6 3-72-16,-6 1-41 16,0 6-32-16,6 0-31 15,0 0 11-15,-1 0-40 16,7 0-5-16,0 20-33 16,0 22 4-16,7 32-6 15,23 21 11-15,7 14-5 16,2 14 23-16,-3-12-29 15,-6-12 0-15,-5-23-3 16,-7-26 6-16,-3-26-7 16,-9-15 2-16,-2-9-19 0,-4 0 19 15,0-13 0-15,-7-24-6 16,-14-21-24-16,-6-19 13 16,-6-15-2-16,2-5-21 15,4 5 20-15,11 22 17 16,10 18 3-16,6 22-19 15,9 14 2-15,22 10-12 16,9 6-1-16,5 3-6 16,4 19-6-16,-13 9 15 15,-12 0-31-15,-12 8 28 16,-12 3 31-16,-6 8-6 16,-27-4 7-16,-6 6 0 15,-4-12-36-15,7-10-30 0,8-17-62 16,16-13-28-1,12-29-8-15,0-22-178 0</inkml:trace>
  <inkml:trace contextRef="#ctx0" brushRef="#br1" timeOffset="30610.52">7835 10397 325 0,'0'0'221'16,"0"0"46"-16,0 0-89 15,0 0-135-15,0 0-21 16,-15 101 42-16,11-48-13 15,4-12-27-15,4-7 1 16,11-9-18-16,12-12-5 0,1-13-1 16,11 0-1-1,4-24-10-15,-4-12-6 0,-6-10 16 16,-14-4-22-16,-13 1-11 16,-6 4 10-16,-25 3 12 15,-21 13-7-15,-5 14 15 16,-1 15-2-16,5 15 9 15,9 26-10-15,11 11 5 16,15 10 1-16,12-2-1 16,6-8-92-16,27-11-146 15,13-18-94-15,15-16 23 16</inkml:trace>
  <inkml:trace contextRef="#ctx0" brushRef="#br1" timeOffset="30900.29">8241 10343 313 0,'0'0'156'0,"0"0"96"16,0 0-26-16,0 0-39 16,0 0-95-16,-81-49-37 15,65 74-36-15,4 6-4 16,6 3-9-16,6-1-4 16,3-1 7-16,22-3-9 15,5-4-2-15,6 0 2 16,1-8 0-16,-1 3 0 15,-6-3-3-15,-11-2 3 16,-7-1-6-16,-10 1 1 16,-2 2 0-16,-11 7 5 0,-20-1 5 15,-8 1 0-15,-10-3-5 16,0-7-9-16,4-6-31 16,9-8-100-16,12-11-98 15,18-31-125-15</inkml:trace>
  <inkml:trace contextRef="#ctx0" brushRef="#br1" timeOffset="31244.67">8384 10304 664 0,'0'0'169'16,"0"0"24"-16,0 0-58 16,0 0-98-16,0 0-35 15,0 0 82-15,24 90-53 0,-2-69-16 16,1-9-13-1,5-4 1-15,5-8-5 0,4-8 2 16,-1-22-6 0,-2-4 0-16,-4-3 4 0,-8-1-7 15,-8 1 8-15,-14-2 1 16,0 8-4-16,-27 6 6 16,-3 12-2-16,-7 13 6 15,-5 18-5-15,2 23 5 16,4 14 1-16,11 9-4 15,11 1 17-15,11 2-8 16,3-8-8-16,20-9 1 0,15-15-5 16,18-14-1-16,15-15-23 15,4-6-41-15,1-13-89 16,-24-20-357-16</inkml:trace>
  <inkml:trace contextRef="#ctx0" brushRef="#br1" timeOffset="31685.34">6199 11506 494 0,'0'0'51'16,"0"0"134"-16,0 0 35 16,0 0-146-16,0 0-22 15,0 0 19-15,16 20-28 16,65-37 59-16,35-12-41 15,41-12-35-15,35-8 8 16,29-6-28-16,25-8-3 16,8-7-3-16,8-3-4 0,-11 1 4 15,-20 4 0-15,-34 1-4 16,-51 17 1-16,-45 14 1 16,-50 13 1-16,-30 15 1 15,-15 8 1-15,-6 0-1 16,0 8-44-16,-15 15-112 15,3 2-141-15,3-6-321 16</inkml:trace>
  <inkml:trace contextRef="#ctx0" brushRef="#br2" timeOffset="-167553.18">9804 2274 9 0,'0'0'33'0,"0"0"37"16,0 0 0-16,0 0-16 0,0 0-4 16,0 0-6-16,-23-18-2 15,16 18-11-15,-2 1-11 16,-1 11 3-16,1 2-17 16,-2 0-4-16,1 3 19 15,-2 0 16-15,3 0 13 16,-6 1-6-16,6-2 3 15,-4-1 0-15,4-3-6 16,0-1 2-16,4-5 0 16,2-1 7-16,-1-5 6 15,4 0 4-15,0 0 1 16,0-5 19-16,21-27-1 0,18-21-23 16,16-20-24-16,12-11-8 15,12-6-9-15,6-1 3 16,9-2-11-16,12-4 6 15,12-2-8-15,9-2-5 16,11-1 4-16,0 8 5 16,-6 10-15-16,-17 18 6 15,-21 20-1-15,-27 19-3 16,-21 10 6-16,-23 8-2 16,-13 8 0-16,-7 1-2 15,-3 0 0-15,0 0 2 16,0 0-10-16,-6 7 3 15,-18 6-50-15,-10 4 2 0,-12-5 15 16,1-2-7 0,2-6 8-16,1-4 27 0,-1 0 12 15,7-1 7-15,3-15-5 16,8-3-2-16,2-5 9 16,7 0-4-16,7 4 8 15,6 6 32-15,3 4-16 16,0 0 0-16,3-1-18 15,12-1-4-15,6 4-3 16,10 1-4-16,11 4 1 16,7 3 9-16,4 5-10 15,-2 17 11-15,-1 10-11 0,-12 9-2 16,-12 4 2-16,-20 9 3 16,-6 6-2-16,-24 8 0 15,-16 5-1-15,-2-3-1 16,3-12-42-16,9-13-17 15,14-15-71-15,16-16-172 16,3-14-60-16</inkml:trace>
  <inkml:trace contextRef="#ctx0" brushRef="#br2" timeOffset="-165505.21">12301 666 658 0,'0'0'30'0,"0"0"113"0,0 0 91 15,0 0-147-15,0 0-18 16,0 0-34-16,-58-31-26 16,58 31-9-16,28 7 0 15,15 0 7-15,17-1-7 16,7-4-8-16,-3-2 6 15,-7 0-19-15,-15 0-18 16,-17-5-29-16,-18 2 6 16,-7 3 50-16,0 0 12 15,-16 0 18-15,-17 0-15 16,-9 0 0-16,7 3-3 0,2 8 15 16,9 3 1-16,9 3 3 15,5 8-4-15,4 12-10 16,6 17-1-16,0 13 5 15,10 9-8-15,5 8-1 16,-5-1 2-16,1-7-7 16,-5-11-49-16,-6-13-64 15,0-16-98-15,0-14 61 16,0-8 81-16,-17-8 42 16,-2-6 32-16,-11 0 3 15,-1-11 9-15,4-3 52 16,5 1 34-16,8 6 38 0,7 5 57 15,7 0-96-15,0-1-63 16,27 1-34-16,22-2-6 16,18-2 6-16,18-2 0 15,3-5-49-15,0-5-130 16,-10-9-174-16</inkml:trace>
  <inkml:trace contextRef="#ctx0" brushRef="#br2" timeOffset="-165234.52">13029 719 809 0,'0'0'203'0,"0"0"9"0,0 0-95 16,0 0-36-16,0 0-36 15,0 0-14-15,-27 34-31 16,27 15 1-16,8 26-1 15,8 17 6-15,-7 5 4 16,-5-6-10-16,2-18 0 16,1-18-6-16,6-23 6 15,0-14-29-15,5-16-45 16,9-3-70-16,13-33-58 16,2-16-52-16,-7-13-283 15</inkml:trace>
  <inkml:trace contextRef="#ctx0" brushRef="#br2" timeOffset="-165083.28">12987 1081 365 0,'0'0'198'15,"0"0"41"-15,0 0-35 16,0 0-103-16,0 0-101 16,0 0-47-16,133-22 31 15,-11 0-46-15,10 0-198 16,-3 2-107-16</inkml:trace>
  <inkml:trace contextRef="#ctx0" brushRef="#br2" timeOffset="-164759.56">14022 1081 653 0,'0'0'258'16,"0"0"-234"-16,0 0 11 15,0 0-19-15,0 0-16 16,0 0-7-16,-19 3-18 16,22-3 24-16,4 0 1 15,-4-2 15-15,0 1 10 16,0-1-13-16,-3 2-2 16,0 0 7-16,0 0 4 15,0 0 12-15,0 0 19 16,0 0-5-16,0-1 4 0,0-4-19 15,0 1-12-15,0-1-20 16,0 0-10-16,0 5-49 16,0-3-64-16,7-1-85 15,10 0-100-15,-2-2-11 16</inkml:trace>
  <inkml:trace contextRef="#ctx0" brushRef="#br2" timeOffset="-163907.04">14295 951 338 0,'0'0'250'15,"0"0"43"-15,0 0-137 0,0 0-17 16,-110 0-47 0,83-1-16-16,6 1-6 0,-2 0-17 15,6 15-36-15,2 13-15 16,4 11-2-16,8 10-3 15,3 4 0-15,14-5 2 16,17-6-7-16,12-9-28 16,12-13-48-16,13-18-11 15,0-2-12-15,1-30 38 16,-4-11 35-16,-10-4-19 16,-13-1 52-16,-13 2 1 15,-26 1 0-15,-3 8 26 0,-15 9 11 16,-9 12 15-16,-8 14 5 15,3 14-34-15,-4 23-16 16,5 13 7-16,7 6-1 16,15-4-1-16,6-6-8 15,6-10-4-15,18-13-2 16,4-12-18-16,5-10-25 16,-3-1 27-16,-5-15 18 15,-4-11 17-15,-9-6-14 16,-3-2 9-16,-9-3-1 15,0 2 5-15,-3 4 19 16,-9 9-9-16,1 10-3 16,7 12 19-16,1 2-42 15,3 27-18-15,0 13 18 16,7 8 0-16,16-1-1 16,10-8-5-16,-1-10-31 15,5-9-4-15,-2-9 6 0,-5-9 8 16,-12-4-5-16,-1-7 32 15,-4-15 3-15,-3-8 25 16,-7-5 14-16,-3-4 26 16,0 3-39-16,0 6-18 15,0 14 31-15,0 13-7 16,0 3-17-16,0 0-18 16,6 21-19-16,10 9 15 15,10 6 4-15,-4-1 0 16,-1-7 10-16,-5-8-9 15,-3-7-1-15,-3-7 1 0,-1-6 2 16,5 0 9 0,5-17 5-16,9-18 7 0,2-13-9 15,0-9-13-15,-5-1-2 16,-5 10 2-16,-4 16 2 16,-10 17-8-16,1 13 4 15,0 2-10-15,6 19 3 16,3 15-17-16,-3 7 14 15,7 2-27-15,5-4-39 16,23-5-63-16,28-12-44 16,27-12-137-16,28-10-343 15</inkml:trace>
  <inkml:trace contextRef="#ctx0" brushRef="#br2" timeOffset="-163338.97">16913 663 466 0,'0'0'203'0,"0"0"86"15,0 0-45-15,0 0-98 16,0 0-81-16,0 0-63 16,-42-17-2-16,42 58-4 15,3 16 4-15,9 7 9 16,6 1 2-16,-9-5-11 15,0-9 0-15,-4-13-2 16,-3-14 2-16,-1-11 0 16,-1-8 1-16,0-5 1 0,2 0 13 15,-2 0 8 1,0-15 30-16,0-12-12 16,6-9-38-16,15 0-6 15,12 7-9-15,15 9-24 0,13 13-3 16,7 7-29-16,-2 6 26 15,-15 17-8-15,-17 4-6 16,-22 4 17-16,-12 3-15 16,-16 7 46-16,-29-1 8 15,-15-1 11-15,-3-4-4 16,10-11-7-16,14-12-18 16,12-12 8-16,16-5-89 15,11-32-87-15,12-10-159 16,29-6-44-16</inkml:trace>
  <inkml:trace contextRef="#ctx0" brushRef="#br2" timeOffset="-163015.13">17414 880 128 0,'0'0'134'15,"0"0"18"-15,0 0-13 16,0 0-27-16,0 0-25 16,0 0-27-16,48 72-3 15,-45-64 3-15,4-1-20 16,-3-7-23-16,4 0 4 15,6 0 11-15,-1-11 28 16,3-8-24-16,1-5-11 16,-8-8-7-16,-3-1-10 15,-6-1 6-15,0 3-5 16,0 11 7-16,-12 12 12 0,-6 8-10 16,-3 16-18-16,-9 18 0 15,2 16-1-15,2 6 1 16,16 2 0-16,10-5 0 15,0-9-1-15,22-5 4 16,21-10-6-16,25-9-7 16,26-11-40-16,28-9-44 15,21-9-60-15,11-25-436 16</inkml:trace>
  <inkml:trace contextRef="#ctx0" brushRef="#br2" timeOffset="-161560.06">18813 981 569 0,'0'0'28'0,"0"0"168"16,0 0-83-16,0 0-38 16,0 0-73-16,0 0 5 15,-19 78 48-15,16-45-29 16,3-6-11-16,0-6 5 0,0-4-15 16,9-9 9-16,5-3-14 15,3-5 0-15,7 0 15 16,3-13-5-16,1-9-4 15,-4 1-6-15,-6-3 0 16,-5 0 5-16,-5 6-4 16,-5 5-1-16,-3 6 10 15,0 7-10-15,0 0-3 16,0 20-52-16,0 17 22 16,0 9 33-16,0-3 0 15,9-9-1-15,8-13-1 16,6-11-15-16,-1-10 17 15,11-1 1-15,6-28 7 0,3-12-2 16,-4-7-6-16,-1-4 0 16,-8-1 4-16,-11 5-3 15,-8 7 15-15,-9 16 47 16,-1 13 4-16,0 12 27 16,-8 0-58-16,-10 17-35 15,-5 12 7-15,3 9-7 16,8 2 5-16,12-5-4 15,0-4-1-15,13-8-2 16,13-4-4-16,9-3 5 16,11-2 3-16,-4-5-2 15,-7-2 4-15,-16-3-5 0,-18-1 0 16,-1 7-8 0,-32 5 2-16,-17 5 6 0,-14 2-5 15,3-2 3-15,11-4-30 16,14-7-40-16,15-9-112 15,20-3-153-15,0-31-135 16</inkml:trace>
  <inkml:trace contextRef="#ctx0" brushRef="#br2" timeOffset="-160912.83">19478 1017 594 0,'0'0'271'15,"0"0"-76"-15,0 0-73 16,0 0-51-16,0 0-69 15,0 0-2-15,-6 35 8 0,6-22-8 16,11-5-3-16,5-2 2 16,8-6 1-16,6 0 0 15,3-6-3-15,0-15-10 16,-1-1-19-16,-6 1-9 16,-12-2 11-16,-9 4 15 15,-5 5 6-15,-6 6 9 16,-20 8-22-16,-6 3 14 15,-4 21 15-15,-1 9-7 16,13 4 9-16,4 5-9 16,14-2 13-16,6 0-13 15,11-5-4-15,32-3-4 16,30-8-57-16,26-10 54 0,19-14-52 16,8-9-85-16,-3-22 28 15,-13-10-16-15,-27-4-46 16,-35 0 100-16,-39-4 54 15,-15 6 28-15,-39 6 111 16,-8 6 42-16,2 16 4 16,5 15-28-16,8 3-10 15,4 26-47-15,7 14-38 16,10 3-7-16,12 2 0 16,5-3-25-16,17-10-2 15,12-10-14-15,14-11 1 16,4-14-26-16,7 0 12 0,-2-27-21 15,-7-17 47-15,-10-8-58 16,-9-10-14-16,-13-5 73 16,-13-11 6-16,0-12 22 15,-13-16 23-15,-5-2 46 16,-6 21 17-16,8 31-51 16,3 38 74-16,1 24-99 15,-1 36-24-15,3 25-19 16,4 17 5-16,6 11 0 15,0 0-4-15,22 0 4 16,10 0-90-16,8-12-160 16,18-20-367-16</inkml:trace>
  <inkml:trace contextRef="#ctx0" brushRef="#br2" timeOffset="-160105.19">22064 576 88 0,'0'0'156'0,"0"0"61"16,0 0-35-16,0 0-63 15,0 0-35-15,-22 107 3 16,21-41-29-16,-1 12-6 16,1 5-35-16,-2-3-7 15,-2-6-7-15,4-15-3 16,1-17-21-16,0-15-48 0,0-15-109 16,0-11 90-16,0-1-90 15,0-13 73-15,-15-12-106 16,-5-4 87-1,-10 0 124-15,-10 2 114 0,-5 7 11 16,3 6 9-16,4 8-4 16,13 4-9-16,11 1 48 15,11 1-53-15,3-2-40 16,0-3-70-16,17-2-6 16,30-8-25-16,21-5 10 15,13-5-50-15,0-2-9 16,-11 0-21-16,-19 3 66 0,-12 6 29 15,-21 7 0-15,-12 8 55 16,-6 3 44-16,0 0-19 16,-5 18-40-16,-7 15-34 15,2 12 24-15,-2 7 22 16,12-6-26-16,0-5 6 16,8-11-32-16,14-7-3 15,8-12 3-15,5-11 3 16,11 0 2-16,-2-27 4 15,-3-8-5-15,-11-8-3 16,-15-5 0-16,-13-2-1 16,-2-1 16-16,-24 11-15 15,-10 11-1-15,-4 20-10 16,-1 9 5-16,4 29-49 16,1 14-108-16,15 8-95 0,15-4-142 15</inkml:trace>
  <inkml:trace contextRef="#ctx0" brushRef="#br2" timeOffset="-158539.02">23619 1385 327 0,'0'0'182'0,"0"0"-43"16,0 0 49-16,0 0 11 15,0 0-113-15,0 0-22 16,42-62-28-16,4 18-18 15,-3-6-18-15,-4 1 3 16,-13-5 7-16,-9 4-6 16,-9 8 4-16,-8 16-4 15,0 13-1-15,0 11 16 16,-2 2-14-16,-14 3-5 0,-7 16 0 16,1 6 6-1,2 1-3-15,12-2-3 0,8 0-2 16,0-3 0-16,23 4-2 15,12 0 3-15,8-1-7 16,3 0 0-16,-3-5-10 16,-10-4 17-16,-15-5-12 15,-11-2 12-15,-7 1-11 16,0 3 5-16,-16 2 7 16,-9 5 3-16,-6-6 4 15,-1-6 0-15,6-7-6 16,6 0 9-16,5-20-10 0,12-21-22 15,3-17-25-15,12-15-1 16,24-10-40-16,12-5 25 16,7 9 39-16,-6 15 24 15,-9 24 4-15,-18 21 60 16,-11 18-7-16,-3 1-28 16,-2 26-11-16,2 15 25 15,0 13 10-15,-4 4-15 16,-4 2-14-16,0-2-6 15,0-4 12-15,0-6-23 16,0-5-1-16,7-9-6 16,0-7 3-16,3-13-6 15,4-9-1-15,8-5 4 0,8-13 1 16,4-17 2 0,-2-9-3-16,-6-10 6 0,-12-1-3 15,-7 1-3-15,-4 15 0 16,-3 15 0-16,0 14 0 15,0 5 0-15,3 10-20 16,3 21-24-16,3 8 43 16,5 7 1-16,-2-7 0 15,4-7 0-15,5-6-4 16,0-7 4-16,-2-8-12 16,5-8-6-16,4-3 0 15,9-11 10-15,8-11-11 0,1-10-4 16,-8-9-23-1,-14-1 31-15,-14 2 15 0,-5 10 9 16,-5 13 33-16,0 13 27 16,0 4-69-16,-5 15-5 15,-2 16 2-15,2 10 3 16,4 2 5-16,1-8-1 16,1-9-4-16,14-6-2 15,4-9-12-15,5-8 14 16,5-3 4-16,2-2 0 15,2-19 3-15,-7-6 0 16,-10-8-3-16,-12-6 4 16,-4-3-7-16,-13-4 4 15,-19 5-5-15,-2 10 5 16,-2 13-5-16,5 16 10 0,1 4-8 16,1 27 11-16,3 10-13 15,10 7 0-15,12-4-6 16,4-2 4-16,14-8 2 15,16-8-24-15,8-10 9 16,7-9-6-16,3-3 15 16,-5-13 6-16,-5-11 8 15,-10-5-8-15,-7-2 3 16,-9-5 8-16,-3-3-7 16,-6 10-1-16,-3 10-1 15,0 11 6-15,0 8-4 16,0 5-4-16,0 20-17 0,0 9 17 15,4 2 4-15,11-3-4 16,8-8-4-16,-4-6-7 16,0-9 0-16,-2-5-13 15,-1-5 13-15,-3 0 11 16,0-10 4-16,1-11 13 16,-2-4-1-16,-2 3-8 15,-3 5 17-15,-3 9-11 16,-2 7-1-16,-2 1-12 15,4 0-1-15,8 9-17 16,4 8 4-16,8 3 13 16,4-1-6-16,7-8-1 15,4-5-17-15,4-6 17 16,-4-3 0-16,-6-16 4 0,-10-4 6 16,-12-5 0-16,-10-1 19 15,-1 0 1-15,-9-1 8 16,-16 1-30-16,-9 7-1 15,-11 11-18-15,-4 11-58 16,1 7-155-16,9 19-75 16,9-1-42-16</inkml:trace>
  <inkml:trace contextRef="#ctx0" brushRef="#br2" timeOffset="-157241.28">26460 774 189 0,'0'0'373'16,"-12"-86"-212"-16,8 61 111 15,-1 14-97-15,2 11-81 16,0 13-94-16,-1 32-13 0,-2 26 12 16,2 18 2-16,-2 3 7 15,1-8-6-15,2-10-2 16,3-12-2-16,0-17-19 15,0-15-92-15,9-18-33 16,10-12-39-16,-2-17 113 16,-4-21-33-16,-10-11-57 15,-3-7 91-15,-19-4 71 16,-15 3 10-16,-1 12 62 16,5 15 31-16,10 16 23 15,6 14 6-15,6 0-75 16,1 16-35-16,7 5-7 0,0 1-12 15,21 1-3-15,18-3 4 16,15-7-1-16,7-6 25 16,0-7-28-16,-3 0 14 15,-9-12-3-15,-12-6-6 16,-8-2 12-16,-11-7 4 16,-8-4 14-16,-7-6 40 15,-3 0-40-15,0 8-2 16,0 12-7-16,-1 13 8 15,-2 4-11-15,1 4-23 16,2 24-32-16,0 14 32 16,2 10 0-16,11-2 6 15,6-9-6-15,0-9-1 16,4-6-3-16,3-9-9 16,3-7 4-16,4-7 9 0,2-3-2 15,-1-8 1-15,3-20-2 16,-3-8 4-16,-2-9-10 15,-6-2 1-15,-7 5 3 16,-5 10-11-16,-6 13-6 16,-4 13 1-16,3 6-24 15,4 0-19-15,9 16-26 16,8 3 48-16,8 0-19 16,4-7 12-16,5-4 36 15,6-8-28-15,-6 0-1 0,-4-9 28 16,-13-7-23-16,-16 2 37 15,-12-1 11-15,-3-1 76 16,-20 5 29-16,-7 4-39 16,0 5-12-16,3 2-28 15,3 2-7-15,0 13-19 16,6 7-9-16,9 1-1 16,9 2-1-16,0-1-1 15,17-4-10-15,14-8-18 16,8-5-14-16,-2-7 8 15,-1 0 35-15,-8-5 10 16,-5-9-9-16,-8-3 5 16,-5-3 3-16,-6-3-9 15,-4 3 35-15,0 8-18 16,0 3 0-16,0 9 24 0,0 0-41 16,-1 16-16-16,-2 13-13 15,3 5 29-15,0 2 0 16,8-10-16-16,15-4-9 15,6-9 0-15,5-11-12 16,3-2 5-16,1-7-4 16,-2-18-2-16,-3-8-117 15,-8-8 143-15,-3-3-6 16,-7-9 18-16,-9-7 5 16,-5-6 21-16,-1-9 25 15,0 8 56-15,-6 14 4 16,-4 23-13-16,4 18 28 0,0 12-36 15,-2 15-90-15,-2 23-11 16,0 16 11-16,4 11 4 16,6 3 4-16,0 0-8 15,10-2-12-15,12-1-17 16,8-6-136-16,-1-17-106 16,-7-25-209-16</inkml:trace>
  <inkml:trace contextRef="#ctx0" brushRef="#br2" timeOffset="-157081.85">27767 776 481 0,'0'0'126'16,"0"0"-39"-16,0 0 73 16,0 0-84-16,0 0-52 0,110 18-24 15,-26-18-35-15,16 0-234 16,15 0-246-16</inkml:trace>
  <inkml:trace contextRef="#ctx0" brushRef="#br2" timeOffset="-156431.12">29191 1081 613 0,'0'0'24'15,"0"0"3"-15,0 0 35 16,0 0-1-16,0 0-28 16,0 0 69-16,0 3-41 15,0-3-1-15,30-22 18 16,13-13-8-16,16-16-65 0,0-6 14 16,-8-9-19-16,-14-4 1 15,-13-8 0-15,-18-1 1 16,-6 12-2-16,0 22 0 15,-10 23 0-15,-4 22 5 16,-9 20-5-16,-4 31-10 16,0 19 10-16,9 12 5 15,16-3-2-15,2-7-3 16,24-10 4-16,13-12-18 16,10-13 14-16,10-20-6 15,4-10 6-15,3-7-19 16,-1-21-15-16,-5-9-1 0,-12-6 10 15,-17-3-14-15,-13-7 39 16,-13-4 5-16,-3 2 14 16,0 11 0-16,-5 15 53 15,-2 22-32-15,-3 7-32 16,0 29 5-16,4 13-12 16,5 9 0-16,1-7-1 15,13-7 0-15,11-9-2 16,8-12-57-16,7-14-59 15,8-9-6-15,0-14-108 16,-6-19-101-16</inkml:trace>
  <inkml:trace contextRef="#ctx0" brushRef="#br2" timeOffset="-156165.24">30146 514 212 0,'0'0'253'0,"0"0"-9"15,0 0-190-15,0 0 10 16,0 0 3-16,-55 75-1 15,55-43-35-15,0-4-15 16,3-8-8-16,10-8-8 16,-1-5 0-16,-2-6 4 15,-1-1 14-15,1 0 5 16,-3-12 3-16,0-9 17 16,-5-5-2-16,-2 2-24 15,0 3-17-15,-3 12-7 0,-4 9-17 16,-2 4-31-1,-2 22-189-15,-4 13 142 0,2 7-86 16,-1-1-70-16,4-1-9 16</inkml:trace>
  <inkml:trace contextRef="#ctx0" brushRef="#br2" timeOffset="-155514.02">30197 911 666 0,'0'0'35'15,"0"0"292"-15,0 0-131 16,0 0-126-16,0 0-6 16,0 0-48-16,-27-28-16 15,27 48-10-15,0 12 3 16,6 2 7-16,3-2 4 0,1-10-4 16,-4-8 0-16,-1-9-5 15,-1-3-7-15,-2-2 3 16,4 0 0-16,5-9 9 15,6-14 15-15,8-14-14 16,2-5 5-16,-2 1-6 16,-1 7 0-16,-9 14 0 15,-5 13-6-15,0 7-7 16,0 2-1-16,5 18-15 16,3 7 28-16,1-4 0 15,-2-3-5-15,-1-5 2 16,0-5-13-16,-1-7-5 0,3-3 20 15,0-3-1-15,3-14 3 16,1-8 10-16,1-1-8 16,-2-3 6-16,-2 2-4 15,-4 8 2-15,-10 5 22 16,-2 11-15-16,-2 3-1 16,-1 0-12-16,9 14-21 15,3 12 18-15,6 9-1 16,1-2 4-16,2-6 0 15,0-7 0-15,-4-5-30 16,2-11 23-16,3-4 0 16,1-4 6-16,0-16 0 15,-5-5 1-15,-7-5 5 0,-5-5-4 16,-5-8 6 0,-1-1 19-16,0 14-7 0,0 9 18 15,0 18-7-15,0 3-3 16,0 0-27-16,0 12-12 15,0 13-6-15,0 11 17 16,12 6-1-16,3 2-9 16,1-4-49-16,-2-6-69 15,-1-15-236-15,1-19-212 16</inkml:trace>
  <inkml:trace contextRef="#ctx0" brushRef="#br2" timeOffset="-155244.43">31102 447 439 0,'0'0'114'16,"0"0"-81"-16,0 0 143 15,-40 80-82-15,38-48-31 16,2-6-29-16,0-5-29 16,12-8 7-16,0-6-2 15,-3-7 4-15,3 0 35 16,0-7 33-16,-3-14-47 15,-2-7-5-15,-7-5-14 16,0 3-16-16,0 4-21 16,-5 12-27-16,-3 14 8 0,-1 0-61 15,-4 16-146 1,-1 10 128-16,4 4-110 0,7-1-18 16</inkml:trace>
  <inkml:trace contextRef="#ctx0" brushRef="#br2" timeOffset="-155035.37">31421 683 137 0,'0'0'239'0,"0"0"145"15,0 0-166-15,0 0-9 16,0 0-140-16,0 0-8 16,3-35-42-16,-3 65-16 15,-1 19-3-15,-2 18 10 16,-3 11-2-16,-2-2-6 0,-5-4-2 15,-1-10-40-15,1-13-70 16,4-20-95-16,0-18-126 16,0-11-118-16</inkml:trace>
  <inkml:trace contextRef="#ctx0" brushRef="#br2" timeOffset="-154879.71">31205 880 443 0,'0'0'139'15,"0"0"47"-15,0 0 17 16,0 0-122-16,80-14-37 16,-2 1-25-16,21-2-19 15,0 1-77-15,-11 1-117 0,-20 0-228 16</inkml:trace>
  <inkml:trace contextRef="#ctx0" brushRef="#br2" timeOffset="-154215.03">29666 1860 694 0,'0'0'140'15,"0"0"179"-15,0 0-235 16,0 0-28-16,0 0-18 0,-102-39-33 16,65 44-4-16,-9 26-1 15,-1 18 2-15,4 12-2 16,14 3 2-16,13-6-2 15,16-9 0-15,0-17-2 16,27-13-14-16,15-17 10 16,15-6 11-16,5-31-5 15,0-15 0-15,-10-6 1 16,-13-5 10-16,-10-6-9 16,-9-7-2-16,-10-7 7 15,-5 3-4-15,-5 19-1 16,0 23-1-16,0 23 5 0,-3 13-1 15,-12 33-5-15,0 22-6 16,-3 18 6-16,8 10 0 16,5 2 0-16,5-3-1 15,0-7-10-15,19-7-8 16,16-17-90-16,8-18 6 16,14-26-62-16,5-7-123 15,-2-29 123-15,-11-19-274 16</inkml:trace>
  <inkml:trace contextRef="#ctx0" brushRef="#br2" timeOffset="-153961.91">30061 1948 14 0,'0'0'189'16,"0"-115"49"-16,-3 85-28 16,-8 28 67-16,-2 6-193 15,3 31-72-15,1 13 28 16,4 10-14-16,5 2-10 0,0-6-11 16,18-5-4-16,4-9-1 15,5-18-13-15,3-12-18 16,0-10 20-16,0-12 10 15,-9-22 1-15,-6-7 5 16,-14-9-4-16,-1-5 15 16,-16-9-16-16,-14-3 8 15,-1 15 7-15,-5 18 0 16,2 27-15-16,1 8-2 16,4 29-10-16,13 7-37 15,12 5-103-15,4-3-46 0,28-9-143 16</inkml:trace>
  <inkml:trace contextRef="#ctx0" brushRef="#br2" timeOffset="-153352.48">30450 1894 709 0,'0'0'87'16,"0"0"190"-16,0 0-187 15,0 0-28-15,0 0-26 16,0 0-36-16,-40 9 0 15,40 1-2-15,0-3-10 16,6 0-26-16,18-4 2 16,7-3 27-16,5 0 1 15,-3-16-14-15,-8-3-29 16,-8-5 11-16,-7-3 27 0,-10-4 13 16,0-2 0-1,-10 4 3-15,-5 7 39 0,-6 12 48 16,-3 10-89-16,-3 24 18 15,-9 22-17-15,5 15 7 16,10 5 11-16,8 5-2 16,13-7-2-16,0-9-10 15,27-13-4-15,11-18-1 16,16-15-2-16,13-9 1 16,12-29-7-16,4-11-9 15,-3-7 9-15,-10-6-8 16,-12-6-3-16,-15-5 18 0,-13 3 5 15,-16 16 37 1,-13 17-4-16,-1 17 47 0,-4 10-6 16,-18 1-55-16,-6 13-22 15,-3 16 6-15,4 4-8 16,11 4-1-16,14-4-2 16,2-1-3-16,8-1 3 15,17-1-2-15,6-1-4 16,12 0 7-16,-1-3-8 15,-6-4 10-15,-9-8-1 16,-18-6 3-16,-9-2-9 16,0 5 7-16,-27-2-2 15,-16 4-3-15,-17-4 5 0,-5 0-15 16,-3-5-64 0,9-3-54-16,13-1-95 0,21-8-336 15</inkml:trace>
  <inkml:trace contextRef="#ctx0" brushRef="#br2" timeOffset="-152903.94">31213 1959 532 0,'0'0'65'16,"0"0"250"-16,0 0-147 15,0 0-8-15,0 0-100 16,0 0-54-16,67-46-6 16,-15 38 0-16,3 8-2 15,-4 0 1-15,-8 13-1 16,-9 13-9-16,-11 0 0 16,-13 4-16-16,-10-3-5 15,0-1 21-15,-4-2 5 16,-10-6 6-16,4-7 6 15,5-6-5-15,4-5 16 16,1 0 6-16,0-2 10 16,7-25 14-16,14-9-42 15,12-10-4-15,7-6-1 16,5 2-5-16,-2 12 0 0,-3 13-2 16,-10 11 7-16,-3 14-2 15,-9 0 6-15,-5 24-4 16,-5 15 0-16,-7 8 2 15,-1 2-5-15,0 0 3 16,-10-5-37-16,-6-6-53 16,3-14-88-16,6-13-181 15</inkml:trace>
  <inkml:trace contextRef="#ctx0" brushRef="#br2" timeOffset="-152732.51">32061 1571 814 0,'0'0'196'0,"0"0"-74"16,0 0 5-16,0 0-127 15,0 0 0-15,0 0-9 16,16 92 9-16,-5-58-141 16,-5 0-181-16,-6-12-106 15</inkml:trace>
  <inkml:trace contextRef="#ctx0" brushRef="#br2" timeOffset="-152454.26">32379 1353 968 0,'0'0'154'15,"0"0"27"-15,0 0-77 0,0 0-54 16,0 0-30-16,0 81-19 15,10-9 22-15,-4 8 16 16,-6 5-20-16,0 0 2 16,-16 0-21-16,-8-4 8 15,0-13-17-15,9-14 8 16,5-20-39-16,10-16 5 16,3-15-34-16,31-3-25 15,21-18 13-15,5-17-212 0,-5-8 5 16,-17-4-328-1</inkml:trace>
  <inkml:trace contextRef="#ctx0" brushRef="#br2" timeOffset="-152297.34">32449 1816 119 0,'0'0'75'0,"-110"-2"107"16,60 2-44-16,9 0 12 16,20 0 51-16,12 0-57 15,9 0-58-15,6 0-10 16,39-1-56-16,20-11-14 15,25-6-6-15,8 0-68 16,-7 1-104-16,-15 3-167 16</inkml:trace>
  <inkml:trace contextRef="#ctx0" brushRef="#br2" timeOffset="-151533.5">30717 3196 990 0,'0'0'89'0,"0"0"90"16,0 0-109-16,0 0-49 16,0 0-21-16,0 0-8 15,14 3 4-15,20-3-11 0,12-8 15 16,2-12 0-16,-9-5-5 16,-11-1 0-16,-13-3-5 15,-12 0 7-15,-3 1 3 16,-9 3 0-16,-16 11-9 15,-10 14 8-15,-8 8 1 16,-9 29 2-16,-3 19 3 16,4 8 12-16,15 3 3 15,18-2-17-15,17-9 4 16,5-10-1-16,37-15-6 16,23-20-15-16,18-11-25 15,7-27 5-15,2-18-66 0,-14-9-53 16,-21-2 49-16,-22-2 97 15,-19-3 8-15,-13 2 45 16,-2 8 33-16,-3 14 34 16,-9 17 10-16,3 16-8 15,4 4-34-15,4 0-28 16,1 11-47-16,0 23-1 16,22 7-4-16,11 12 16 15,10 3 10-15,8-6-19 16,-3-4-7-16,-5-7-12 15,-10-16-51-15,-8-12-37 16,-5-11-2-16,-1-4-74 16,-8-24-182-16,-6-10-216 15</inkml:trace>
  <inkml:trace contextRef="#ctx0" brushRef="#br2" timeOffset="-151371.07">31487 2994 116 0,'0'0'316'0,"0"0"-53"15,0 0 43-15,0 0-169 16,-82 20-48-16,52 23-27 15,0 10-20-15,-4 10-22 16,1 1-4-16,-1 3-3 16,3-4-12-16,5-5-2 15,8-10-22-15,11-12-63 16,7-20-121-16,19-16-235 16</inkml:trace>
  <inkml:trace contextRef="#ctx0" brushRef="#br2" timeOffset="-151187.07">31735 2972 1025 0,'0'0'141'0,"0"0"-61"15,0 0 5-15,0 84-29 16,-3-30-17-16,0 2-27 16,1-5 1-16,2-5-13 15,0-10-3-15,0-8-18 16,0-14-67-16,22-14-86 15,11-17-175-15,9-32-248 16</inkml:trace>
  <inkml:trace contextRef="#ctx0" brushRef="#br2" timeOffset="-150911.35">32085 2634 702 0,'0'0'187'0,"0"0"-7"15,-85 43-83-15,51 1-29 16,2 2 3-16,12 0-38 15,11-9-23-15,9-9-2 16,0-8-8-16,6-11-5 16,16-9-5-16,9 0 10 15,-2-19 1-15,-3-10 18 16,-11-5-10-16,-7-7 19 16,-8-1-2-16,0 9 2 15,0 12-11-15,-14 15-14 0,-5 6-3 16,-7 24-57-16,0 16 23 15,3 10-13-15,11 1-52 16,12 2-45-16,0-3-116 16,6-8-59-16</inkml:trace>
  <inkml:trace contextRef="#ctx0" brushRef="#br2" timeOffset="-150595">32252 2948 710 0,'0'0'178'0,"0"0"140"16,0 0-141-16,0 0-89 16,0 0-46-16,0 0-35 15,-43 8-7-15,34 13 9 16,4 5-6-16,5-1-3 0,2 9-1 16,20 0 0-16,8 5-2 15,6-1 3-15,-6-9-8 16,-6-5-11-16,-10-4 17 15,-4-3-5-15,-10 0 5 16,0-1 0-16,-7 2-4 16,-21-2-2-16,-11-3-1 15,-8-8-13-15,0-5-1 16,3 0-33-16,14-21-32 16,18-15-57-16,12-20-43 15,30-20-143-15,26-21-67 16</inkml:trace>
  <inkml:trace contextRef="#ctx0" brushRef="#br2" timeOffset="-150399.99">32532 2675 153 0,'0'0'309'0,"0"0"-32"16,88-34-39-16,-71 34-83 15,-1 16-18-15,-1 19-60 16,-2 16-11-16,-6 14-24 16,-7 10 4-16,0 6-18 15,0 5-13-15,0 1-14 16,-2-5 2-16,2-13-3 15,0-19-24-15,0-24-47 16,3-19-20-16,14-7-12 16,5-26-15-16,-1-14-272 15,-5-14-60-15</inkml:trace>
  <inkml:trace contextRef="#ctx0" brushRef="#br2" timeOffset="-150250.59">32665 2987 99 0,'0'0'134'0,"-85"-2"146"16,59 2-82-16,12 0-2 15,9 0-29-15,5 0-63 16,2 3-14-16,37-2-67 16,17 2 11-16,19-3-12 15,7 0-22-15,-3 0-92 16,-10 0-158-16,-10-9-380 16</inkml:trace>
  <inkml:trace contextRef="#ctx0" brushRef="#br2" timeOffset="-149888.63">33095 3118 791 0,'0'0'186'0,"0"0"-74"16,0 0 27-16,0 0-89 15,0 0-25-15,0 0-7 16,10 33-2-16,-1-29-1 15,-1 0-8-15,-2-4 2 16,-3 0-3-16,-2 0 2 16,3 0 13-16,-2-5-14 15,-1-5 13-15,-1 1 22 16,0 4-5-16,0 2 2 0,0 3-10 16,0 0-21-16,0 0-7 15,0 0-1-15,0 0-7 16,0 0 3-16,0 0-28 15,2 0-7-15,3 0 2 16,5 0-20-16,6 0 31 16,3 0-20-16,3-2-85 15,-3-5-124-15,-8-1-212 16</inkml:trace>
  <inkml:trace contextRef="#ctx0" brushRef="#br2" timeOffset="-146033.66">17620 8226 357 0,'0'0'1'0,"0"0"123"0,0 0 33 16,18-88-67-16,-15 71 31 15,0 3 3-15,-3 4-37 16,0 8 20-16,0 2-39 16,0 0-16-16,-3 0-7 15,-13 15-24-15,-7 23-17 16,-4 21-1-16,5 13 1 15,2 4-2-15,4 5-2 16,4-1 0-16,0-12 4 16,4-10-4-16,4-24 1 15,2-15-1-15,1-12 1 16,1-2 3-16,0-5 13 16,0-5 9-16,0-19 40 15,1-18-41-15,7-13-17 0,3-9 4 16,2-9-11-16,-3-6 2 15,3 0 6-15,0 9-4 16,-1 19 7-16,-4 19-9 16,-2 20-2-16,2 12-2 15,7 0-3-15,7 32 3 16,10 14-6-16,5 15 7 16,-6 7 8-16,-1-4-8 15,-9 0 0-15,-3-6-3 16,-11-5-2-16,-2-8-28 15,-2-11-34-15,-2-11-39 0,2-11-69 16,-2-12-170-16,-1-5-12 16,0-20 33-16</inkml:trace>
  <inkml:trace contextRef="#ctx0" brushRef="#br2" timeOffset="-145859.71">17621 8503 300 0,'0'0'109'16,"0"0"96"-16,0 0 14 15,0 0-51-15,0 0-30 16,0 0-44-16,-43 0-39 16,67 0-17-16,9-6-6 15,8-1-3-15,5 7-29 16,2 0-39-16,8 0-122 16,-7 0-233-16,-4-9-217 0</inkml:trace>
  <inkml:trace contextRef="#ctx0" brushRef="#br2" timeOffset="-145007.37">24016 8847 546 0,'0'0'91'0,"0"0"92"16,0 0 45 0,0 0-112-16,0 0-25 0,0 0-41 15,-35 3-6-15,54-3-37 16,26 0 6-16,21-3 34 15,18-6-30-15,4-4-12 16,-1-1-5-16,-7-3-64 16,-13 5-31-16,-21 1-113 15,-19 5-123-15,-20 2-26 16,-7 4 58-16</inkml:trace>
  <inkml:trace contextRef="#ctx0" brushRef="#br2" timeOffset="-144610.22">24185 8950 186 0,'0'0'137'0,"-83"48"38"16,62-35 96-16,12-7-65 0,9-6-55 16,6 0-123-16,33-5-10 15,23-9-8-15,22-6-4 16,12-2-6-16,5-1-56 16,-7 7-5-16,-15-1-25 15,-19 1-175-15,-25-1 131 16,-24 5-119-16,-11-1 181 15,-22-1-47-15,-20 1 112 16,-10-3 3-16,-5 2 49 16,0-6 9-16,9-4 110 15,10 4-3-15,4-3-3 16,12 3 61-16,9 5-90 0,7 4-19 16,6 8-30-16,0 0-36 15,15 0-44-15,21 3 5 16,16 0 1-16,18 3 4 15,2 14-4-15,2 5-3 16,-10 5 3-16,-16 7-10 16,-18 5 0-16,-21 7-3 15,-9 4 8-15,-27 5-12 16,-16 4-40-16,0-1-46 16,0-10-47-16,10-12-293 15</inkml:trace>
  <inkml:trace contextRef="#ctx0" brushRef="#br2" timeOffset="-144003.43">27371 8226 909 0,'0'0'53'15,"0"0"165"-15,0 0-133 16,0 0-34-16,0 0-32 16,0 0-16-16,-25 84 1 15,24-19 13-15,-1 1 2 0,-2-1-2 16,-2-7 12 0,0-13-28-16,0-15 5 0,3-17 3 15,1-5-8-15,2-8 3 16,0 0 19-16,0-17 22 15,0-23 8-15,0-18-53 16,13-17 0-16,6-9 2 16,4-9-2-16,4 10 0 15,1 16-6-15,0 24-16 16,0 24 7-16,2 19-12 16,1 0-15-16,8 26-7 15,-3 7 11-15,-4 9 13 16,-11 0-3-16,-13-4 4 15,-8-4 22-15,-13-1 2 16,-13-7 1-16,-2-3 17 0,2-11 12 16,10-7 1-16,9-2 5 15,5-3-10-15,2 0 5 16,6 0-28-16,24-8 4 16,13-1-11-16,9 0 4 15,4 9-6-15,-4 0-3 16,-10 0-4-16,-13 14 10 15,-11 2-4-15,-18 4-3 16,-18 9 10-16,-35 10 0 16,-30 8 5-16,-27 5-1 15,-30 1-4-15,-30-5-59 16,-36-11-162-16,-28-15-614 0</inkml:trace>
  <inkml:trace contextRef="#ctx0" brushRef="#br2" timeOffset="-140844.51">27401 8293 134 0,'0'0'83'0,"0"0"50"16,-20-78 36-16,14 70-66 15,2 4-14-15,1 4 25 16,2 0-28-16,-2 1-65 16,2 21-6-16,1 9 10 0,0 13 19 15,0 6-5-15,-3 4-14 16,-5 6 22-16,-4 6-29 15,-7-1 2-15,-2 2-7 16,1-14 0-16,1-12 16 16,9-16-8-16,4-13 4 15,2-7 7-15,4-5 19 16,0 0 13-16,0-8-1 16,0-25-15-16,0-15-22 15,4-16-26-15,11-7 0 16,5-1 3-16,7 0-1 0,5 6-2 15,4 7 0 1,4 10 0-16,-1 13-2 0,2 8-3 16,1 9 2-1,3 5 0-15,-2 11-9 0,-5 3-4 16,-9 0 6-16,-8 20-12 16,-12 13 12-16,-9 11 3 15,-3 8 7-15,-24 3 12 16,-5-2-12-16,-1-9 0 15,1-12 5-15,10-8-4 16,7-12 6-16,7-7-2 16,8-5 6-16,0 0 8 0,0-3-5 15,17-18-1 1,16-8-11-16,14-1-2 0,9 4-3 16,-1 10-1-16,-3 10-20 15,-6 6 19-15,-13 0-5 16,-13 11 0-16,-10 17 6 15,-10 3 4-15,-6 10 3 16,-28 5 2-16,-14 0-4 16,-13-6 15-16,-15-4-11 15,-8-5 6-15,-4-9-7 16,5-13-4-16,7-6-13 16,19-3-60-16,14-26-68 15,14-19-254-15,14-15-518 16</inkml:trace>
  <inkml:trace contextRef="#ctx0" brushRef="#br2" timeOffset="-138431.07">27398 8270 100 0,'0'0'41'15,"0"0"0"-15,0 0 43 16,0 0-42-16,0 0 16 15,0 0 28-15,0 0 6 16,0-13 12-16,0-1-28 0,0-3-20 16,2-2 29-16,4-1-22 15,1 1-14-15,4-1-2 16,2 3-15-16,4 0-16 16,7 0-12-16,4 1 2 15,3-4 9-15,2 4-11 16,-2 3 0-16,-2 6 5 15,-7 2-2-15,-7 5 4 16,-3 0-11-16,-6 5-4 16,-6 21-1-16,0 20 8 0,-8 8-3 15,-17 10 12 1,-5 1-6-16,-1-7-6 0,1-7-1 16,2-12 1-16,4-9 4 15,7-7 2-15,6-10-1 16,6-10 10-16,4-3 17 15,1 0-1-15,0 0-3 16,0 0 0-16,1-14 1 16,15-11-23-16,9-3-6 15,4-4 1-15,7 6 0 16,0 6 6-16,0 6-7 16,-2 8 0-16,-3 2-3 15,-2 4 3-15,-4 0-1 16,-3 7 1-16,-4 10-1 15,-5 9-2-15,-7 3 3 0,-6 8 0 16,0 5 5-16,-14 3-5 16,-10 0 4-16,-5-6 1 15,-4-3 0-15,-4-8 4 16,-4-5 10-16,-3-7 0 16,-5-7 5-16,2-4-22 15,2-5 2-15,4 0-4 16,6-17-12-16,10-5-31 15,9-3-84-15,15 3-263 16,1 2-271-16</inkml:trace>
  <inkml:trace contextRef="#ctx0" brushRef="#br2" timeOffset="-125388.47">17705 8869 304 0,'0'0'3'16,"0"0"7"-16,0 0-10 0,0 0-28 15,0 0-93-15,0 0 2 16</inkml:trace>
  <inkml:trace contextRef="#ctx0" brushRef="#br2" timeOffset="-124163.59">19996 6978 254 0,'0'0'12'16,"0"0"-7"-16,0 0 45 15,0 0 20-15,0 0-20 16,0 0 4-16,-18-6-2 16,18 4-7-16,0-1-2 15,0 3-20-15,0 0 0 16,0 0-19-16,0 0-2 15,0 0-4-15,0 0-17 16,0 0-46-16,-8 0-145 16,-15 0-181-16</inkml:trace>
  <inkml:trace contextRef="#ctx0" brushRef="#br2" timeOffset="-121293.27">7119 6479 116 0,'0'0'91'0,"0"0"-3"15,0 0 21-15,0 0-4 16,0 0-44-16,0 0 24 16,-21-43-23-16,15 37-14 0,-1-1 43 15,1 7-18-15,6 0 17 16,0 0-19-16,0 2-71 15,10 20 3-15,16 9-3 16,9 3 5-16,-2-5 4 16,0-7-7-16,-8-10-2 15,-5-6 11-15,-4-5-9 16,-7-1 1-16,2-1 16 16,-4-17 9-16,-7-4 6 15,0-7-27-15,0 5-6 0,-24-3 18 16,-12-2-17-1,-2 3-2-15,2 9 1 0,9 10 3 16,9 7-8-16,5 20-3 16,8 8 2-16,2 1-7 15,3-2 12-15,3-8-3 16,18-9 0-16,1-3 3 16,4-7 0-16,2 0 0 15,-4-17 0-15,-2-7 8 16,-8-1-6-16,-11 1 7 15,-3 1-1-15,-6-1-8 16,-21-1 17-16,-6 1-17 16,-1 5 0-16,4 13-3 15,12 6-2-15,3 10-6 16,12 10-4-16,3 2 13 0,0-6-3 16,3-4 2-16,15-6 3 15,0-4-3-15,1-2 3 16,-2 0 0-16,-4-2 6 15,-4-6-5-15,-6-3 14 16,-3 0 6-16,0-3-9 16,0 2 14-16,-3 4-11 15,-6 2-10-15,0 6 10 16,2 0-11-16,-2 9 5 16,-2 25-9-16,4 9 0 15,7 6-3-15,4 1 10 16,22-3-9-16,11-4 2 0,11-7-1 15,13-9-25-15,5-18-113 16,2-9-213-16,-7-24-370 16</inkml:trace>
  <inkml:trace contextRef="#ctx0" brushRef="#br2" timeOffset="-120791.44">7419 6123 334 0,'0'0'42'16,"0"0"50"-16,0 0-20 15,0 0-42-15,-9 85-13 16,25-77 7-16,4-8 8 16,5 0 57-16,2-14-20 0,1-12-9 15,-4-2-30-15,-6 0-11 16,-9 1-1-16,-9 4 8 15,0-1 23-15,-18 7-17 16,-10 4 0-16,-2 8-31 16,3 5 0-16,6 3-1 15,5 24 2-15,5 2-2 16,4 0 0-16,7-5 2 16,0-6-1-16,13-7-1 15,1-4-2-15,5-5 1 0,-2-2 1 16,-1-4 0-1,-4-12 4-15,-2-2 2 0,-7-2 22 16,-3-1-3-16,0 1-16 16,-9-1 6-16,-13 2-2 15,1 4-7-15,-1 9-3 16,2 6-1-16,4 5-1 16,7 22-1-16,6 10 0 15,3 6 0-15,0 5 2 16,15-2 5-16,9-4-7 15,-2-8 0-15,5-7-6 16,9-3 1-16,1-8-123 16,6-11-244-16</inkml:trace>
  <inkml:trace contextRef="#ctx0" brushRef="#br2" timeOffset="-119184.66">12171 6836 379 0,'0'0'64'0,"0"0"209"16,0 0-123-16,0 0-48 15,0 0-43-15,0 0 18 16,-3-7-9-16,0 7-16 0,3 0-26 15,-3 0 1-15,-4 0-22 16,1 7 3-16,-8 3-6 16,-2 0 9-16,1-1-4 15,-2-6 5-15,7-3 5 16,1 0 11-16,-4-12-6 16,7-6-18-16,6-3 4 15,0 1-8-15,0 3-3 16,19 6 0-16,5 2 1 15,9 6-5-15,-3 3 3 16,-4 0-2-16,-6 14-1 16,-8 6 7-16,-5 2-3 15,-4-3 0-15,-3-2 6 0,0-1-2 16,0-8-1 0,-3-3 2-16,3-5 15 0,-4 0-8 15,1 0 17-15,-3-9 19 16,-6-14-35-16,-3-5 0 15,6 3-10-15,3 6 0 16,6 8 0-16,0 11 0 16,0 0-7-16,0 0-2 15,0 0-20-15,3 14 0 16,7 2 28-16,4 1 2 16,-5-6-4-16,-3-4 3 15,-6-3 0-15,0-4 0 0,0 0 6 16,0 0-1-16,0 0 0 15,0 0 1-15,0-4 17 16,0-14-7-16,-12-9-15 16,-5 3 2-16,7 3-1 15,1 7 1-15,5 6 3 16,4 5-5-16,0 3-1 16,0 0 0-16,0 0-16 15,16 0 10-15,8 0 4 16,7 11 2-16,-1-2 1 15,-6-2 0-15,-9 0 14 16,-6-2-12-16,-6-3-3 16,-3 1 10-16,0-3-10 15,0 5 0-15,0 3 0 16,0 10 1-16,-3 12 3 0,-3 11-4 16,-6 19 0-16,-2 8 9 15,4 2-9-15,1 2-1 16,6-11-20-16,3-16-50 15,9-18-56-15,15-27-317 16</inkml:trace>
  <inkml:trace contextRef="#ctx0" brushRef="#br2" timeOffset="-118637.21">12596 6628 1059 0,'0'0'53'16,"0"0"59"-16,0 0-45 15,0 0-55-15,0 0 15 16,0 0-5-16,0 63-21 16,0-60 20-16,0-1-19 15,0-2 1-15,0 0 11 16,0 0-3-16,0 0 16 15,-9-8-13-15,-7-9-10 16,4-6 21-16,0-1-25 16,9 2 1-16,3 4-1 15,0 5-1-15,0 5-11 0,18 6-5 16,-3 2-2-16,4 0 17 16,-1 17-7-16,-6 2-3 15,-6 2-1-15,-3 1 6 16,-3-2 6-16,0-3 0 15,-3-6 1-15,-6-3 9 16,3-2-8-16,-4-5 4 16,3-1 16-16,-2 0-3 15,-2-10 4-15,2-13-15 16,-3-9-7-16,3 1 0 16,7 9-1-16,2 5 1 15,0 13-1-15,0 4 1 0,17 0-6 16,2 10 1-1,4 11 5-15,-1 5 11 0,-1 7-11 16,-9 6-3-16,-3 10 1 16,-9 17-14-16,-6 23-50 15,-30 16-181-15,-19 5-273 16</inkml:trace>
  <inkml:trace contextRef="#ctx0" brushRef="#br2" timeOffset="-111056.64">16383 7249 172 0,'0'0'3'16,"0"0"3"-16,0 0 30 16,0 0-14-16,0 0-7 15,0 0-9-15,0 0-6 16,-13 0-10-16,31 0-9 15,13 0 2-15,15 0-33 16,11 0-110-16</inkml:trace>
  <inkml:trace contextRef="#ctx0" brushRef="#br2" timeOffset="-109488.46">26041 7342 280 0,'0'0'0'0,"0"0"-30"15,0 0-2-15,0 0 30 16,0 0-75-16,0 0 18 16,66-21-21-16</inkml:trace>
  <inkml:trace contextRef="#ctx0" brushRef="#br2" timeOffset="-108481.28">28783 6653 49 0,'0'0'24'0,"0"0"3"16,0 0 23-1,0 0-22-15,0 0-11 0,0 0 4 16,1 0-1 0,-1 0 7-16,0 0-11 0,0 0-2 15,0 0 5-15,0 0 0 16,0 0 7-16,0 0 0 16,0 0 0-16,0 0 11 15,0 0-13-15,0 0 2 16,0 0 10-16,0 0-3 15,0 0-2-15,0 0-5 16,0 0-10-16,0 0 10 0,0 0-16 16,0 0 0-1,0 0-2-15,0 0-8 0,0 0 8 16,0 0-8-16,0 0 0 16,0 0 8-16,0 0-5 15,0 0 0-15,0 0 5 16,0 0-5-16,0 0 5 15,0 0-7-15,0 0 2 16,0 0 0-16,0 0-3 16,0 0 0-16,0 0 6 15,0 0-6-15,0 0 1 16,0 0-2-16,0 0 2 16,0 0-1-16,0 0 1 15,0 0-1-15,0 0 1 16,0 0-1-16,0 0 1 0,0 0-1 15,0 0 0-15,0 0-5 16,0 0 5-16,0 0-8 16,0 0 4-16,0 0-13 15,0 0-5-15,0 0-47 16,0 0-82-16,0 1-9 16,0 1 43-16,-3-1-8 15</inkml:trace>
  <inkml:trace contextRef="#ctx0" brushRef="#br2" timeOffset="-104528.73">18008 9089 283 0,'0'0'29'15,"0"0"61"-15,0 0 46 16,0 0-61-16,0 0-39 15,0 0-25-15,0 0 13 16,0 0 19-16,140 8-5 16,-76-8-15-16,5-5-20 15,-5-8-3-15,-8 2-6 16,-10-1-62-16,-17 2 16 16,-17 3-7-16,-12 4 59 15,-9 3-12-15,-37 0 12 16,-16 6-43-16,-15 21 28 15,-8 10 15-15,0 1 3 16,4 2 4-16,16-6-1 0,14-5 34 16,12-5 4-1,20-9-13-15,4-5-6 0,10-4-17 16,5 2 11-16,0 1-15 16,0 15 4-16,17 8 7 15,1 4 1-15,-1 9 8 16,2 7 6-16,-8 10 5 15,-6 7 5-15,-5 7 4 16,0 3-15-16,0 5 23 16,0-1-26-16,-6 1 10 15,-1 3 1-15,1-4-26 16,6-1 19-16,0-5-16 16,0-2-4-16,16-12 10 15,11-5-9-15,11-10 5 0,21-15-16 16,17-10 1-16,23-16-7 15,21-7 6-15,19-24-41 16,16-22-57-16,13-16-84 16,-3-6-9-16,-15 0-226 15</inkml:trace>
  <inkml:trace contextRef="#ctx0" brushRef="#br2" timeOffset="-103085.33">4580 7506 269 0,'0'0'64'15,"0"0"-64"-15,0 0-34 16,0 0-192-16</inkml:trace>
  <inkml:trace contextRef="#ctx0" brushRef="#br2" timeOffset="-101947.02">18742 9525 106 0,'0'0'626'0,"0"0"-600"15,0 0 197-15,0 0-129 16,0 0-69-16,0 0-8 16,-30-47-17-16,52 44 0 15,11 3 2-15,7 0-2 16,-1 0 0-16,-8 16-1 15,-7 1-10-15,-9 6 11 16,-12 0-12-16,-3 7 12 16,-6 4 1-16,-13-1 0 0,-4-4 2 15,4-3-3-15,7-13 0 16,9-9 14-16,3-1-9 16,0-3 8-16,0-14 2 15,15-18 16-15,15-8-18 16,2-3-11-16,4 3-1 15,-1 6 10-15,-12 9-11 16,-3 5 0-16,-11 11 5 16,-8 5-2-16,-1 4 11 15,0 0-12-15,0 4 3 16,-7 18 0-16,-10 10 6 16,4 12-3-16,4 7 2 0,7 4-10 15,2 0-18-15,20-7-84 16,21-13-120-16,9-22-152 15</inkml:trace>
  <inkml:trace contextRef="#ctx0" brushRef="#br2" timeOffset="-101544.94">19298 9699 363 0,'0'0'159'16,"0"0"-66"-16,-79 41 89 15,70-38-38-15,6-1-55 16,3-2-52-16,6 0-29 16,23 0-4-16,12-2 7 0,6-9 2 15,-6 8-13-15,-8 2-31 16,-16 1 15-16,-6 0-8 16,-6 1 5-16,-5 13-5 15,0 5 10-15,-13-2-5 16,-3 0 14-16,3-5 4 15,2-5 1-15,4-4 20 16,5-3 26-16,2-5 17 16,0-22 6-16,17-10-61 15,8-2-8-15,8 8-19 16,-5 8 19-16,0 7 0 0,-3 15 2 16,-9 1-3-1,-3 4 1-15,1 21-1 0,-11 9-2 16,0 13-1-1,-3 0-53-15,0-5-41 0,0-5-83 16,0-15-88-16,0-12-30 16</inkml:trace>
  <inkml:trace contextRef="#ctx0" brushRef="#br2" timeOffset="-101131.35">19985 9629 615 0,'0'0'161'0,"0"0"3"16,0 0 13-16,0 0-129 16,0 0-13-16,0 0-1 0,-73-3-34 15,84 3-3-15,26-5 0 16,14-9 0-16,11-3-13 16,0 0-4-16,-13 1-62 15,-17 3 34-15,-12 4-34 16,-11 2 62-16,-9-3 20 15,0 3 13-15,-22-1-13 16,-7 0-29-16,-1-1 25 16,8 4 4-16,4-1 23 15,9 3 24-15,3 3 19 16,6 0-7-16,0 0-19 16,3 0-40-16,17 0 15 0,6 2-14 15,7 13-1-15,-1 7 2 16,-6 2 1-16,-3 8 0 15,-14 2-2-15,-6 5-2 16,-3 1 5-16,0-2-5 16,-9-4 1-16,3-7-42 15,6-7-49-15,9-11-157 16,30-9-269-16</inkml:trace>
  <inkml:trace contextRef="#ctx0" brushRef="#br2" timeOffset="-100914.77">20788 9458 723 0,'0'0'83'0,"0"0"131"15,0 0-48-15,0 0-83 0,0 0-37 16,0 0-35-16,-114 67-1 16,85-28 26-16,6-2-30 15,13 2-1-15,10 1 5 16,0-8-9-16,33-4-2 15,16-16-9-15,21-12-51 16,32 0-74-16,15-26-183 16,14-13-128-16</inkml:trace>
  <inkml:trace contextRef="#ctx0" brushRef="#br2" timeOffset="-100448.53">23625 9453 326 0,'0'0'106'15,"0"0"129"-15,0-97-127 16,0 74 38-16,-5 9-13 15,1 5-35-15,1 9-8 16,0 0-35-16,-3 6-19 16,-7 24-31-16,-4 16-4 15,-2 18 6-15,4 8-4 16,3 4-1-16,1 2-2 16,1-3-9-16,4-17-94 0,5-12-75 15,1-22-122-15,0-17 57 16,0-7-4-16,0-14 82 15</inkml:trace>
  <inkml:trace contextRef="#ctx0" brushRef="#br2" timeOffset="-100171.29">23477 9680 51 0,'0'0'100'15,"0"0"56"-15,0 0 10 16,0 0 23-16,-25-73-86 16,25 70-54-16,25-4-47 15,15 0-4-15,11-5-11 16,9-2-57-16,1-6-26 15,-3-2-19-15,-10-2-8 16,-12 0 79-16,-16 2 44 16,-9 1 30-16,-6 4 59 15,-5 5 0-15,0 4 28 0,-5 8-40 16,-7 0 1-16,-3 15 5 16,-3 20-42-16,2 12-8 15,5 6 3-15,3 3-23 16,6-3-11-16,2-4-2 15,6-8-85-15,16-12-127 16,17-15-124-16,7-14-47 16</inkml:trace>
  <inkml:trace contextRef="#ctx0" brushRef="#br2" timeOffset="-99773.23">24052 9557 330 0,'0'0'188'0,"0"0"-79"15,0 0 47-15,0 0-80 16,0 0 6-16,0 0-56 16,-69 14-26-16,93-14-27 15,7-4 26-15,5-6-7 16,0 3-8-16,-10 4-16 16,-6 3 28-16,-7 3-16 15,-10 14-4-15,-3 3 15 16,0 3 8-16,-12-2 1 15,-2-1-1-15,0-6 1 16,6-6 0-16,4-5 6 16,1-3-5-16,3 0 15 0,0-13 17 15,7-10-21-15,8-7 3 16,3 7-15-16,0 3 0 16,-5 10 8-16,-6 7-1 15,-3 3 13-15,-1 3-20 16,-1 18 10-16,-1 5 6 15,-1 4-16-15,0-4 1 16,0-1-3-16,0-8-53 16,6-7-69-16,9-10-94 15,15 0-213-15</inkml:trace>
  <inkml:trace contextRef="#ctx0" brushRef="#br2" timeOffset="-99585.74">24393 9435 606 0,'0'0'14'0,"0"0"-6"15,0 0-8-15,0 0-175 16,0 0 18-16</inkml:trace>
  <inkml:trace contextRef="#ctx0" brushRef="#br2" timeOffset="-99151.58">24309 9682 726 0,'0'0'96'16,"0"0"107"-16,0 0-143 15,0 0-60-15,0 0-9 16,0 0-17-16,44 8 26 16,-16-5 8-16,-6 3-8 15,-2 5 1-15,-13-2-10 0,-2 4 5 16,-4 0-2-16,-1-1 5 15,0-4 2-15,0-4 3 16,0-1 2-16,0-3-6 16,0 0 21-16,0 0 17 15,0-15 29-15,9-14-26 16,9-6-25-16,4 2 5 16,-2 10-17-16,-2 10 5 15,-5 10-3-15,-1 3-6 16,-1 0-8-16,-5 19 5 15,-2 9-5-15,-2 3-11 16,-2-4-32-16,0-4-37 16,0-3-91-16,5-10-73 0,4-10-278 15</inkml:trace>
  <inkml:trace contextRef="#ctx0" brushRef="#br2" timeOffset="-98919.46">24767 9444 889 0,'0'0'144'0,"0"0"20"16,0 0-97-16,0 0-30 15,0 0-24-15,0 0-4 16,66 74 35-16,-32-41-29 16,-5 3-4-16,-10 8-8 0,-12 7-3 15,-7 10-2-15,-4-3 2 16,-26-1-47-16,-7-8-30 15,-5-5-2-15,6-12-65 16,8-12-136-16,17-14-213 16</inkml:trace>
  <inkml:trace contextRef="#ctx0" brushRef="#br2" timeOffset="-98498.84">25510 9668 1016 0,'0'0'67'16,"0"0"67"-16,0 0-56 0,0 0-24 16,0 0 5-1,0 0-59-15,39-17 2 0,26 5-3 16,16-6 1-16,3-2-26 16,-10 0-41-16,-10 0 19 15,-13-1-53-15,-14 6 29 16,-20-2-95-16,-17 3 100 15,-11 1 25-15,-23 1-20 16,-11 5 29-16,-1 6 33 16,1 1 60-16,6 0 59 15,11 0 9-15,9 0-11 16,13 0-13-16,6 0-28 16,0 0-34-16,7 0-36 15,23-3-5-15,13 3 12 0,4 0-5 16,-3 7 4-16,-8 10-10 15,-12 2 2-15,-12 5-4 16,-12 5 2-16,0 10-14 16,-27 5 12-16,-6 1-30 15,1-1-34-15,3-7-43 16,10-14-114-16,13-13-229 16</inkml:trace>
  <inkml:trace contextRef="#ctx0" brushRef="#br2" timeOffset="-98207.07">26494 9319 978 0,'0'0'39'15,"0"0"226"-15,0 0-178 16,0 0-16-16,0 0-40 16,0 0-9-16,0 20-20 15,7 13 5-15,2 9 12 16,-1 2-6-16,-3 1 3 15,-5-4-8-15,0-1-3 16,0-5 12-16,0-11-16 16,0-7 1-16,0-7 10 15,0-7-11-15,0-3-1 16,21 0-3-16,19 0 3 16,18-3-1-16,14-7-32 0,11 6-56 15,2 1 0-15,-13 3-342 16,-22-2-337-16</inkml:trace>
  <inkml:trace contextRef="#ctx0" brushRef="#br2" timeOffset="-97194.05">18871 10168 312 0,'0'0'53'16,"0"0"172"-16,0 0-46 15,0 0-78-15,0 0-46 16,0 0-44-16,-19-7-4 16,19 34 7-16,0 7 37 0,7 2-24 15,6-3-8-15,3-6 6 16,3-7-22-16,2-8-1 15,-3-5 0-15,4-7 0 16,2 0 14-16,-2-11-3 16,-1-7-12-16,-3-9 19 15,-4 0-20-15,-8-7 0 16,-3 1 7-16,-3 7 1 16,0 9-3-16,0 9 11 15,0 8 1-15,0 6-17 16,4 22-13-16,2 11 13 15,3 6 7-15,-2 2 2 0,-2-1-6 16,1 0 0-16,-6-6 0 16,0-7 11-16,0-4 3 15,-14-2-3-15,-12-4 25 16,-13-3-22 0,-13-4-4-16,1 0-13 0,-6-9 5 15,9-3-11-15,19-1-41 16,10-3-84-16,19 0-102 15,6 0-173-15</inkml:trace>
  <inkml:trace contextRef="#ctx0" brushRef="#br2" timeOffset="-96742.84">19430 10562 269 0,'0'0'394'15,"0"0"-341"-15,0 0 132 16,0 0-92-16,0 0-18 16,0 0-29-16,-58 6 29 15,78-23-10-15,5-2-50 16,9-2-15-16,4 8 0 16,-6 8-7-16,-2 5-16 15,-4 2-8-15,-10 15 6 16,-3 6 18-16,-7 7 7 0,-6-3 0 15,0-1 0 1,-3-1 1-16,-6-8 2 16,-1-6 4-16,6-6-5 0,1-4 27 15,3-1-11-15,0 0 14 16,0-17 17-16,6-15-20 16,8-9-26-16,12-4-3 15,-1 1 8-15,5 15-5 16,3 9 0-16,-9 15-6 15,3 5 1-15,-1 25 2 16,-2 14-2-16,-7 8 2 16,-2 8 0-16,-9-5-4 15,-3 0-7-15,0 0-62 16,10-8-78-16,14-11-138 16,11-15-175-16</inkml:trace>
  <inkml:trace contextRef="#ctx0" brushRef="#br2" timeOffset="-96300.94">20254 10525 917 0,'0'0'30'0,"0"0"171"16,0 0-135-16,0 0-36 15,0 0-8-15,0 0-21 16,24-14 0-16,26-4 33 15,11-9-29-15,7 3-1 0,0-3-4 16,0-2-38 0,-12 9 24-16,-11 1-46 15,-27 2-14-15,-18 11 74 16,0-2 10-16,-18 6-5 0,-17 2-5 16,-8 0 0-16,1 0 3 15,8 0-1-15,9 4 7 16,12-3 10-16,7-1 5 15,6 0 23-15,0 0-10 16,13-3-9-16,19-6 10 16,13-1-33-16,8 7 2 15,-1 3-5-15,-4 3-2 16,-12 18 0-16,-10 1 0 16,-10 7 6-16,-9 5-10 15,-7 7 4-15,0-2-4 0,-13 0-39 16,0-6-23-16,7-3-9 15,5-11-69-15,1-6-158 16,9-13-177-16</inkml:trace>
  <inkml:trace contextRef="#ctx0" brushRef="#br2" timeOffset="-96058.14">21305 10207 891 0,'0'0'76'15,"0"0"155"-15,0 0-119 16,0 0-31-16,0 0-61 0,0 0-4 16,-97 58-1-16,69-19-2 15,9 0 1-15,10 2-9 16,9-2-3-16,1-6 10 16,26-3-12-16,13-11-4 15,17-16 3-15,22-3-6 16,15-19-33-16,7-14-10 15,3-9-279-15,-10-9-586 16</inkml:trace>
  <inkml:trace contextRef="#ctx0" brushRef="#br2" timeOffset="-95520.57">23950 10222 305 0,'0'0'119'0,"0"0"144"15,0-76-102-15,-6 52 35 16,-6 3-68-16,0 9-44 16,1 7-24-16,-2 5-13 15,0 0-20-15,-3 22 1 16,-4 16-28-16,7 19 1 0,5 10 7 16,8 8-4-1,0 9-1-15,0-8-3 0,0-7-8 16,0-13 3-16,0-17-69 15,0-16-42-15,0-10-15 16,0-10-91-16,-9-3 47 16,-13-8 18-16,-8-14-97 15,-4-11 63-15</inkml:trace>
  <inkml:trace contextRef="#ctx0" brushRef="#br2" timeOffset="-95222.92">23644 10548 43 0,'0'0'228'0,"0"0"52"15,0 0-55-15,0 0-16 16,0 0-113-16,41-93-84 15,14 61 11-15,13 2 21 16,7-3-33-16,3 6-11 0,-9 5-34 16,-6 2-76-16,-13 0-77 15,-18 3 53-15,-9-2 63 16,-14-1 71-16,-5-2 7 16,-4-6 44-16,0 7 20 15,-9 6 1-15,2 8 65 16,0 3-43-16,6 4-16 15,-2 0-10-15,-2 4-28 16,-2 20-30-16,3 18-1 16,-1 14 10-16,4 21 12 15,1 8-31-15,0 4 5 16,0-12-13-16,3-21-5 16,17-20-97-16,9-24-39 15,5-12-168-15,4-25-38 16</inkml:trace>
  <inkml:trace contextRef="#ctx0" brushRef="#br2" timeOffset="-94861.7">24386 10235 369 0,'0'0'171'15,"0"0"103"-15,0 0-80 16,0 0-157-16,0 0-16 16,-90 79-8-16,87-46 7 15,3 0-12-15,3-8 0 16,18-7-7-16,0-6 15 15,4-12-14-15,5 0 6 16,0-18 11-16,1-10-7 16,-7-4 0-16,-3-4-9 15,-6-4-2-15,-11 7 43 16,-2 6-21-16,-2 11 14 0,0 9 14 16,0 7-12-16,0 0-35 15,0 14-4-15,0 11 0 16,0 8-2-16,0 1 2 15,0 5 0-15,0 4-1 16,0 3 4-16,0 0-3 16,-2-2 0-16,-19-7 0 15,-7-4-8-15,-6-4-5 16,-5-3-62-16,2-9-31 16,6-10-113-16,9-7-279 15</inkml:trace>
  <inkml:trace contextRef="#ctx0" brushRef="#br2" timeOffset="-94305.65">24687 10525 731 0,'0'0'184'0,"0"0"61"15,0 0-159-15,0 0-44 16,0 0-42-16,0 0 0 16,33-20-7-16,-16 20 7 15,-1 0-14-15,1 3 0 16,-3 11-11-16,-2 6-5 16,-6-7-3-16,-3 0 8 15,-3-3 22-15,0-6 2 16,0-4 1-16,0 3 8 0,0-3-4 15,0 0 24-15,3-7 55 16,3-20-29-16,7-2-29 16,2-12-13-16,6 7-10 15,1 6-1-15,-2 9-1 16,-3 15 0-16,1 4-10 16,-4 4-3-16,-2 21 5 15,-2 6-27-15,-7 8 10 16,-3-2-6-16,0-1-52 15,0-5-81-15,0-9-101 0,0-12-259 16</inkml:trace>
  <inkml:trace contextRef="#ctx0" brushRef="#br2" timeOffset="-94052.79">25037 10171 863 0,'0'0'121'16,"0"0"124"-16,0 0-207 16,0 0-23-16,0 0-10 15,0 0 17-15,58 51 6 16,-26-22-11-16,-4 7-9 16,-5 5 11-16,-10 11-19 15,-13 3 1-15,0 2-10 0,-19-4-27 16,-10-1-14-16,-4-9-65 15,2-2-37-15,3-9-105 16,4-15-211-16</inkml:trace>
  <inkml:trace contextRef="#ctx0" brushRef="#br2" timeOffset="-93526.56">25704 10301 208 0,'0'0'408'0,"0"0"-285"16,0 0 100-16,0 0-100 15,0 0-13-15,0 0-43 16,4-20-35-16,65-1-27 15,16-2 17-15,8 1-21 16,-2 0 0-16,-10 7 6 16,-15 2-7-16,-18 4-10 15,-18 5-14-15,-15 1-46 16,-9 0 6-16,-6 3-5 16,0 0 18-16,-21-2-6 0,-9-3-34 15,-4-2 91 1,-1-2 3-16,3-1 9 0,3 0 31 15,7 3-15-15,8 4 11 16,7 2 26-16,4-2 16 16,3 3-6-16,0 0-23 15,0-3-14-15,15 3-9 16,12 0-18-16,10 0-3 16,5 13 12-16,-2 6-14 15,-7 7 2-15,-8 3-8 16,-10-1 4-16,-12 3 0 15,-3 5-4-15,-12 6-4 0,-19 1-7 16,-13 4-46-16,-9-3-43 16,-7-5-131-16,2-7-440 15</inkml:trace>
  <inkml:trace contextRef="#ctx0" brushRef="#br2" timeOffset="-91652.81">26790 10053 49 0,'0'0'27'16,"0"0"78"-16,0 0-26 0,0 0-27 15,0 0 27 1,0 0-9-16,7-25 13 0,-7 25-27 16,0 0 1-16,0 0-4 15,0 0-1-15,0 0-5 16,0 0 5-16,0 0 7 16,0 0-7-16,0 0-14 15,0 0-14-15,0 0 7 16,0 0-8-16,0 0 0 15,0 0 2-15,0 0 5 0,0 0 10 16,0 0-12 0,0 0-7-16,0 0 7 0,0 0-14 15,0 0 2-15,0 0-6 16,0 0-8-16,0 0 5 16,0 0-7-16,0 0-3 15,0 0-3-15,0 12-4 16,0 5 7-16,0 12-1 15,0 0 8-15,0 12 3 16,-3-2-5-16,0 1-2 16,-1-4 16-16,0-3-12 15,-1-4 4-15,2 1 3 16,0-9-10-16,0-8 20 16,1-4-16-16,1-5 2 15,1-1 9-15,0-3-6 0,0 1 8 16,0-1-2-16,0 0-10 15,1 0 22-15,13 0-24 16,14 0 13-16,10-4 5 16,6-6-6-16,7-6-7 15,0-2-9-15,-1-1 4 16,-6 5-3-16,-10 2 1 16,-8 2-2-16,-7 3 17 15,-10 4-3-15,-3-1-6 16,-5 4-8-16,2 0 4 0,-3 0-9 15,0 0 2 1,0 0-31-16,0 0-26 0,0 0-37 16,-4 4-125-1,-13 3-341-15</inkml:trace>
  <inkml:trace contextRef="#ctx0" brushRef="#br2" timeOffset="-90382.84">18131 10326 208 0,'0'0'22'0,"0"0"82"16,-68-72-3-16,50 55-7 15,7 7 40-15,4 5-64 16,4 5 8-16,3 0 2 15,0 13-58-15,6 22-14 0,15 19 7 16,8 19 66-16,3 16-23 16,1 7-3-16,-2 8-30 15,-7 3-12-15,-5-1 6 16,-2-4-13-16,-5-16 8 16,-3-14-6-16,2-19 15 15,2-16 1-15,3-9-1 16,6-8-9-16,15-6 1 15,16-7-2-15,23-7 3 16,19 0 2-16,15-17-16 16,10 1-4-16,1 0-55 15,-9 2-102-15,-11 2-114 16,-25-9-268-16</inkml:trace>
  <inkml:trace contextRef="#ctx0" brushRef="#br2" timeOffset="-89864.47">19317 10994 400 0,'0'0'144'0,"0"0"-95"16,0 0 94-1,-89 42-76-15,77-31 9 0,6-4-9 16,3-4-3-16,3-3-23 16,0 0 9-16,6 0-22 15,28 0-24-15,17 0 65 16,11 0-44-16,1-4-14 15,-8 1-9-15,-12 0 1 16,-11 3-6-16,-11-3-7 16,-12 3 5-16,-6 0 5 15,-3 0 3-15,0 0 5 16,0 0 0-16,0 3-5 16,-20 14 10-16,-4 9 2 0,-7 3-4 15,-2 5 17-15,6 2-10 16,6-7-2-16,11-4-8 15,8-6-7-15,2-4 1 16,14-7-2-16,20-8 0 16,15 0 5-16,13-16-5 15,3-7-7-15,1-1-37 16,-3 2-75-16,-16 4-107 16,-12 7-175-16</inkml:trace>
  <inkml:trace contextRef="#ctx0" brushRef="#br2" timeOffset="-89462.9">19908 11229 671 0,'0'0'110'0,"0"0"6"16,0 0 2-16,0 0-71 15,0 0-43-15,0 0-4 16,4 6-7-16,14 5 7 15,2 3 11-15,0 3-11 16,0-2-6-16,-7 0 3 16,-4-4-6-16,-4-2-2 15,-4-6 1-15,-1 2 10 16,0-5 7-16,0 0-6 16,0 0 4-16,0-5 76 15,0-14 28-15,0-10-89 0,0-7 16 16,12 0-8-16,5 5 6 15,2 3-27-15,5 9-3 16,-5 6-4-16,4 8-4 16,-4 5 1-16,-3 0 0 15,1 9-18-15,-8 16 20 16,-3 6-12-16,-6 5-6 16,0 1-1-16,0 3-87 15,0-5-48-15,0-11-125 16,16-11-190-16</inkml:trace>
  <inkml:trace contextRef="#ctx0" brushRef="#br2" timeOffset="-89018.07">20639 11148 958 0,'0'0'43'0,"0"0"169"16,0 0-158-16,0 0-31 15,0 0-19-15,0 0 8 16,38-5-11-16,31-12 31 16,28-2-9-16,13-4-19 15,4 3-8-15,-7 3-15 16,-26 5-41-16,-26 0 9 16,-27 4-51-16,-19 1 91 0,-9 5 11 15,-16 2 0-15,-21 0-58 16,-10 0 17-16,-3 0 41 15,5 0-7-15,7 0 10 16,11 0-3-16,13 0 55 16,9-3-10-16,5-5 32 15,0-3-23-15,19-1-42 16,11-2 4-16,9 11-6 16,5 3-9-16,-1 0 15 15,-8 9-14-15,-2 8 8 16,-7 5-1-16,-11 3-7 15,-10 4 1-15,-5 7-1 0,-5 0-2 16,-10 0 0-16,-3 1-23 16,7-7-93-16,8-14-84 15,3-16-289-15</inkml:trace>
  <inkml:trace contextRef="#ctx0" brushRef="#br2" timeOffset="-88762.89">21808 10891 984 0,'0'0'53'0,"0"0"148"15,0 0-114-15,0 0-26 16,0 0-51-16,0 0-1 16,-107 73-3-16,83-40 1 15,7-3 10-15,9-3-10 0,4-1-7 16,4-2 14-16,4-6-14 15,18-6-1-15,12-10-3 16,15-2-5-16,17-4 3 16,14-18-28-16,6-4-49 15,0-5-154-15,-12-4-575 16</inkml:trace>
  <inkml:trace contextRef="#ctx0" brushRef="#br2" timeOffset="-87932.02">24229 11011 241 0,'0'0'108'16,"0"0"106"-16,0 0-108 15,0 0 8-15,0 0 9 16,0 0 40-16,-45-19-27 15,38 13-35-15,2 1-47 16,1 5-28-16,1 0 3 16,-2 0-29-16,-1 24-15 15,3 11 13-15,2 12-1 16,1 5 3-16,0-2-1 16,3-10 2-16,3-7-4 15,-2-8 3-15,-1-14-3 0,-1-4 1 16,-1-5 2-16,-1-2 0 15,0 0 4-15,0 0-3 16,0 0 16-16,0 0-15 16,0 0 8-16,0 0-4 15,0 4-6-15,0 13-4 16,0 6-7-16,-6 11 11 16,0 3-4-16,0-3 4 15,1-4-14-15,-3-2-2 16,3-12-28-16,2-6-2 15,3-10-105-15,-1 0-159 16,-4-4-15-16</inkml:trace>
  <inkml:trace contextRef="#ctx0" brushRef="#br2" timeOffset="-87762.96">24026 11321 589 0,'0'0'141'0,"0"0"119"16,0 0-90-16,49-75-90 15,-16 58-48-15,10 3-13 16,8 1-19-16,12 7-4 16,11-5-25-16,4 2-112 15,-2-2-179-15,-17-6-125 16</inkml:trace>
  <inkml:trace contextRef="#ctx0" brushRef="#br2" timeOffset="-87574.07">24612 11025 515 0,'0'0'134'15,"0"0"181"-15,0 0-163 16,0 0-42-16,0 0-47 16,-85 39-32-16,79-3-7 15,6 7-5-15,0 4-16 16,11 6 13-16,8 0-16 16,1-5-12-16,5-2-3 15,2-19-74-15,6-11-101 16,1-16-172-16,-1-11-186 15</inkml:trace>
  <inkml:trace contextRef="#ctx0" brushRef="#br2" timeOffset="-87265.38">24824 11176 710 0,'0'0'104'0,"0"0"180"16,0 0-169-16,0 0-74 15,0 0-15-15,0 0-26 16,-43-16-10-16,62 9-80 15,6 0 12-15,7-3 71 16,-2 3-2-16,-5 4-38 16,-8 3 15-16,-7 0 32 15,-7 0-22-15,-3 0 16 16,0 16 6-16,-7 5 26 16,-10 6 76-16,-5 2-23 15,-2 4-4-15,4 0-29 0,4-4-16 16,5-8-2-16,10-9-23 15,1-4 0-15,9-8-10 16,25 0-9-16,15-11-31 16,16-9-11-16,8-6-160 15,0 0-187-15,-11 3-73 16</inkml:trace>
  <inkml:trace contextRef="#ctx0" brushRef="#br2" timeOffset="-86866.97">25205 11232 520 0,'0'0'184'16,"0"0"61"-16,0 0-83 15,0 0-88-15,0 0-52 16,0 0-17-16,4-13-2 16,17 4-3-16,3 1-10 15,-2 6-13-15,-4 2 4 16,-2 0-24-16,-8 9 17 15,-4 8 23-15,-4 3-13 16,0-1 16-16,0-5 5 16,0-1-3-16,0-7 1 15,0-6 1-15,0 0-3 16,0 0 52-16,0-6-4 16,8-21-15-16,8-6-20 0,3-3 1 15,-1 0-4 1,-1 10 3-16,-7 9-13 0,-4 10 10 15,-1 7-9-15,2 0-4 16,2 9 1-16,3 15 1 16,4 6 0-1,-4-3 0-15,0 2-17 0,-3-3-53 16,-3-6-67-16,-1-8-185 16,-2-12-348-16</inkml:trace>
  <inkml:trace contextRef="#ctx0" brushRef="#br2" timeOffset="-86613.34">25526 10882 963 0,'0'0'123'0,"0"0"65"0,0 0-123 16,0 0-34-16,0 0-28 15,0 0 11-15,104 37-8 16,-55-12 5-16,-4 9-11 15,-1 6 0-15,-11 6 1 16,-15 7-1-16,-18 3-7 16,-4 3-8-16,-25-2-33 15,-2-2 3-15,-3-9-62 16,4-9-3-16,3-13-102 16,10-19-96-16,17-5-173 15</inkml:trace>
  <inkml:trace contextRef="#ctx0" brushRef="#br2" timeOffset="-86116.83">26332 11021 1012 0,'0'0'97'16,"0"0"16"-16,0 0-18 15,0 0-46-15,0 0 12 16,0 0-52-16,-34-13-5 15,53 3-4-15,21-10 7 16,17-3-7-16,10-7 0 0,2-3-26 16,-10 6 25-16,-12 5-16 15,-13 5 15-15,-9 4 2 16,-11 5-23-16,-10 6-33 16,-4 2 6-16,-1 0 0 15,-23 0 28-15,-5 0-42 16,-3 2 13-16,2 6 49 15,8-2 2-15,5-3 3 16,7-3 32-16,5 0 32 16,5 0 18-16,0 0-22 15,0 0-12-15,12-6-17 16,9-7-23-16,4 3-4 16,5 0-1-16,-2 6-6 15,1 4 20-15,-4 0-15 0,-5 7 0 16,-6 9 5-16,-6 4-8 15,-8 7-1-15,0 2-1 16,-6 2 2-16,-12-1 3 16,0-5-5-16,2 0-3 15,2-6-18-15,4-4-65 16,7-5-37-16,3-6-178 16,12-4-271-16</inkml:trace>
  <inkml:trace contextRef="#ctx0" brushRef="#br2" timeOffset="-85568.86">27128 10542 653 0,'0'0'24'15,"0"0"241"-15,0 0-118 16,0 0-46-16,0 0-36 15,0 0-36-15,-16-17 8 16,16 17 8-16,-1 0-17 16,1 0-3-16,0 0 6 15,0 0-21-15,0 10-4 16,0 6-2-16,0 12-1 16,0 3 32-16,3-1-26 15,1 6 2-15,-2-2 2 16,2 0-7-16,-3-2 2 0,-1 2-8 15,0-5 0-15,0-3 11 16,0-6-10-16,0 0-1 16,-4-6 8-16,1-2-7 15,2-4 2-15,1-5-3 16,0-1 3-16,0-2 6 16,0 0-7-16,0 3 2 15,0-2 14-15,0 3-15 16,10-1 6-16,11-1 8 15,12-2-15-15,11 0 23 16,4 0-25-16,3-10 2 0,-7 2 1 16,-11 0-2-16,-13 5-1 15,-7 0 0-15,-10 0 1 16,-3 3-5 0,0 0 4-16,0 0-24 0,0 0-3 15,0 0-32-15,0 0-38 16,0 0-42-16,-1 0-188 15,1 0-310-15</inkml:trace>
  <inkml:trace contextRef="#ctx0" brushRef="#br2" timeOffset="-85006.79">27928 9431 37 0,'0'0'590'0,"-21"-78"-558"16,20 35 120-16,1 2-58 16,0 7 25-16,0 3-53 15,0 12 15-15,7 2-17 16,5 0-28-16,7 3 15 15,11-2-40-15,9 4-10 16,7 2 12-16,8 0-7 0,1 3-1 16,-3 0-3-16,-8 1 2 15,-10 6 6-15,-9 0-9 16,-2 16 2-16,0 25 1 16,-1 18-1-16,0 19 7 15,-3 9 8-15,-5 8-6 16,-4 7 30-16,-6 8-29 15,-4 7 0-15,0 3 15 16,0 3-19-16,-13 4-1 16,7 3-7-16,2-1 1 15,4-10 3-15,0-10-5 16,0-17 0-16,-2-16 2 16,-10-12 1-16,-3-8 19 15,-2-8 6-15,-3-9-14 0,-4-5 4 16,-9-4-18-1,-4-7 0-15,-8 1 7 0,-7-5-2 16,-2-2-5-16,-4 2 0 16,1-6-1-16,2 2-1 15,3 3-72-15,3-1-107 16,-2-4-351-16</inkml:trace>
  <inkml:trace contextRef="#ctx0" brushRef="#br2" timeOffset="-83062.92">22626 10201 352 0,'0'0'51'0,"0"0"126"16,0 0-33-16,0 0-84 16,0 0 16-16,0 0 9 15,0 0-16-15,0 0-32 16,-63-6-13-16,63 6 10 15,18 0-21-15,21 0 17 16,13 0 51-16,6 0-52 16,0 0-20-16,-10-2-9 15,-12-1-57-15,-13 3-15 16,-11 0-43-16,-10 0-30 16,-2 0 49-16,-15 8 4 15,-21 9 70-15,-9 3-6 0,-12 2 1 16,-4 6 25-16,-1 3-2 15,4 0 4-15,7-1 35 16,14-4 30-16,16-12 21 16,13-8 7-16,8-6-24 15,0 0 23-15,33 0-47 16,19-4 25-16,18-5-19 16,5-4-29-16,0 2-22 15,-11-1-66-15,-9 1-26 16,-12-2-7-16,-14 6-102 15,-13-3-95-15,-16-2-82 16</inkml:trace>
  <inkml:trace contextRef="#ctx0" brushRef="#br2" timeOffset="-82806.73">22636 9977 752 0,'0'0'130'0,"0"0"130"15,0 0-140-15,0 0-68 16,0 0-26-16,0 0-18 16,12 13-5-16,38 14 25 15,19 9 13-15,8 7-23 16,1 10 11-16,-7 0-22 16,-19 3-4-16,-20 2-3 15,-21 2 1-15,-15 0-7 16,-35 7 6-16,-16-2-39 15,-11-2-55-15,-7-9-214 16,-9-21-443-16</inkml:trace>
  <inkml:trace contextRef="#ctx0" brushRef="#br2" timeOffset="-74160.83">22475 10265 55 0,'0'0'67'16,"0"0"-17"-16,0 0 20 16,0 0 0-16,0 0 6 15,0 0 34-15,0 0 8 16,-14 0-16-16,7 0-58 16,-2 0-9-16,2 0 14 15,-4 0-11-15,1 3 0 16,1-3-1-16,0 2-14 15,3-1 22-15,3-1 7 16,3 0-11-16,0 0 27 16,0 0-22-16,0 0-9 15,0 0 8-15,0 0-14 0,0 0-4 16,0 0-10-16,0 0-16 16,0 0 4-16,0 0-5 15,3 0-13-15,21-3 1 16,16-14 12-16,15-3 10 15,11-4 4-15,7 2-14 16,0 2 11-16,-8 6-8 16,-8 2-3-16,-12 2 1 15,-12 4 1-15,-9 1 1 16,-11 5-3-16,-4 0 3 16,-8 0-12-16,-1 0 9 15,0 0-1-15,0 0-1 16,0 0-22-16,0 0-10 0,-17 17-27 15,-12 0 12-15,-8 7-27 16,-7-2-25-16,-5 1-62 16,2-5 52-16,3-3 1 15,2-4 8-15,3-6 35 16,0-5 27-16,-2 0 31 16,1 0 3-16,6-10 6 15,6-1 20-15,9 2-8 16,6 6 70-16,7 3-46 15,3 0 31-15,0 0 23 16,3 0 4-16,-1 0 20 16,1 0-12-16,0 0-41 15,0 0-12-15,0 0-21 0,-6 0-23 16,-5 17-2-16,4 10-3 16,-2 6 0-16,4 8 3 15,5 1-3-15,0 3 0 16,0-6 7-16,0-8-6 15,0-11 13-15,0-7-6 16,2-7 0-16,-1-6 11 16,1 0-4-16,1 0 10 15,6 0 7-15,6-6-8 16,4-4 13-16,10-3-20 16,3-4-14-16,10-2 17 15,6-1-18-15,5-2 3 0,-2 5-5 16,-6 7-4-16,-9 3-13 15,-8 3-35 1,-6 3-62-16,-2-1-81 16,-8-4-115-16,-6-2-113 0</inkml:trace>
  <inkml:trace contextRef="#ctx0" brushRef="#br2" timeOffset="-73479.56">22675 10014 260 0,'0'0'53'16,"0"0"10"-16,0 0 123 16,0 0-111-16,0 0 27 15,0 0-8-15,-87-67 8 16,68 56-4-16,-2-1-37 15,-3-1-11-15,2 4 3 16,7-1-17-16,1 8-11 16,10 0 11-16,2 2-30 15,2 0 11-15,0 0-17 16,0 0-2-16,0 0 1 16,6 2 2-16,15 8 5 15,9 1 11-15,4 5 7 16,5-2 8-16,4 1-16 0,1-1-14 15,2 5 18-15,-3-1-16 16,2 1-1-16,-5 2 5 16,1 1 2-16,-5 1 2 15,-4 0-12-15,-5 1 5 16,-3-2-8-16,-6-1 6 16,-8 2-3-16,-2-4 2 15,-4-2 0-15,-4 3-2 16,0 4 0-16,-2 1 0 15,-15 5 21-15,-7 7-10 16,-6 8 8-16,2-1-6 16,1 1-2-16,3-5 10 15,1-6-10-15,6-8-7 16,5-6 18-16,0-3-21 0,6-8 6 16,4-6-2-16,1-3-4 15,1 0 1-15,0 0-2 16,0 0 0-16,0 0 2 15,0 0 2-15,0 0-4 16,0 0 0-16,0 0-5 16,0 0-7-16,0 0-6 15,0 0-8-15,0 0 9 16,0 0-42-16,0 0-24 16,0 0-18-16,3 0-165 15,5 0-356-15</inkml:trace>
  <inkml:trace contextRef="#ctx0" brushRef="#br2" timeOffset="-57443.45">9725 15318 32 0,'0'0'43'16,"0"0"-20"-16,0 0-15 0,0 0 0 15,0 0-8-15,0 0-5 16,0 0-15-16,0 0-8 15,-18-30-22-15</inkml:trace>
  <inkml:trace contextRef="#ctx0" brushRef="#br2" timeOffset="-51294.89">31299 14872 24 0,'0'0'45'16,"0"0"-28"-16,0 0 8 15,0 0-19-15,0 0-6 16,0 0-4-16,0 0-17 16,0 0-4-16,0 0 25 0,0 0-4 15,0 0 4-15,0 0 11 16,0 0-6-16,0 0 20 15,2 0 10-15,-2 0-2 16,0 0-6-16,0 0 18 16,0 0-13-16,0 0-6 15,0 0-15-15,0 0-7 16,0 0-3-16,0 0 0 16,0 0 0-16,0 0 2 15,0 0 0-15,0 0-6 16,0 0 0-16,0 0 3 15,0 0 4-15,0 0-4 16,0 0 0-16,0 0-1 16,0 0 2-16,0 0 1 15,0 0-1-15,0 0-1 0,0 0 0 16,0 0-1-16,0 0 0 16,1 0 0-16,1 0-2 15,-1 3-1-15,-1-3-9 16,2 0 1-16,-2 0 12 15,0 0-9-15,0 0 9 16,0 0 3-16,0 0 3 16,0 0 0-16,0 0 3 15,0 0-5-15,0 0-4 16,0 0-6-16,0 0-7 16,0 0-10-16,0 4-11 15,0-4 10-15,0 3 13 16,0 1 10-16,0-4 0 15,0 2 1-15,0 1 0 0,-2 2-5 16,2 0-50-16,-3 2-83 16</inkml:trace>
  <inkml:trace contextRef="#ctx0" brushRef="#br2" timeOffset="-50654.02">30634 14650 487 0,'0'0'0'15</inkml:trace>
  <inkml:trace contextRef="#ctx0" brushRef="#br2" timeOffset="-39261.92">19950 13522 267 0,'0'0'2'15,"0"0"18"-15,0 0 19 16,0 0 2-16,0 0-16 0,0 0 23 15,0 0-28 1,0 0-15-16,-11-21-3 0,28 21-4 16,8 0-38-16,18 7-28 15,12 7-86-15</inkml:trace>
  <inkml:trace contextRef="#ctx0" brushRef="#br2" timeOffset="-38625.88">21492 13425 432 0,'0'0'0'0,"0"0"-18"16,0 0-87-16,0 0 100 15,0 0-17-15,0 0-37 16,7 14 30-16,23-3-67 16</inkml:trace>
  <inkml:trace contextRef="#ctx0" brushRef="#br2" timeOffset="-38241.04">27916 12861 48 0,'0'0'11'0,"0"0"19"16,0 0 7-16,0 0-24 16,0 0-9-16,-80 0-2 15,63-3 0-15,4 2 0 16,-1 1-2-16,-4 0-17 16,1 0-108-16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16CA-704E-4DA1-B9E1-2DA91802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8739-C659-46C5-8516-152A6A01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7BAE0-0969-4602-A857-8B7DF82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834A-CEA1-46A0-BB7E-948882BE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7E9F-B43A-46D1-952B-B59AEED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3DDC-2843-49D7-9B0B-6942971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4CD6D-6FA3-4A90-AD53-8AE4E736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6804-5035-479D-B8AD-F8848BCD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BC67-29BA-472A-8DC0-3D2AACFE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0DB4-9C83-472C-95C8-52159B1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EB4-B328-44B9-8025-28CF6DB91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80A0-BF43-4463-B481-875D4571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F878-C6F3-4C55-A1CB-F7E99617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AE25-4AC3-4E28-B5BD-0EDD45C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F336-9B20-49F6-9560-CAABD76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1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6955-2694-4A6E-8EAD-D56AD2D6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23E2-5227-4350-95D1-34F922FA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08F-DEA0-4FC9-B145-5C53114F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E500-6F21-448F-89A6-D1C76B2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1A99-73DF-45A5-9120-727CCFB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03A-1E09-4FCE-968F-359A9220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083C-C953-4B43-B3F5-4899B19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1D08-B0ED-4443-AC09-C527A08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252C-ADA4-4CDF-B8FD-31A07D7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8C08-64E8-4690-A270-D2A3910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B96-0A7D-4951-B102-3ACFF13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3868-E4DD-40E0-B22D-AC28BE92B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5103-00CD-452C-81E2-303FB13B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D86-9374-4BEC-A2FC-56F7FDA0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46200-2A54-4BD4-87B3-D4468A19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0485-EE21-4D10-8738-1E3AE7DE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0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46B5-FDBF-4DA6-A7DC-96F08F0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AD73-3D18-46BA-90BF-69480DD5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7AEF0-FBCD-4D2C-934C-081E59F2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96764-45F8-4C0E-980A-EBE9A3FA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796A-DAD1-44E3-91D3-229DA0A61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3739E-EC49-4C83-8AFD-7136A1DC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020DA-A6BF-45A9-949F-1BA26A9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9F7CD-3735-4692-A632-90D035E3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E2E9-4E3A-4EF6-BB56-A80A1F65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02935-DBAD-4194-AEF0-61E8F15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02C3-9670-489A-9F60-F371BFE2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E13E-889E-4FA9-A677-8F29E261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7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0D4DE-2A2E-4709-80EB-296407AC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6967-F01D-409D-8997-D77A0877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7050-BF37-456B-BE90-FD764FB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5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EC8B-A602-4CA6-B3BF-77853F0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5EF-F765-45BA-8AAB-C880766F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6EE7-6419-4BB2-9507-CFC7DB1A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F0AF-40B2-4338-92CD-D705B369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61E2-A8A2-4696-A7F3-356A935B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6161-EA06-4E7F-97BD-D4D30FBF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0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C6A3-ECC2-4B4E-B2D5-9EC2CB0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15F09-8C10-45FC-BA4D-6B9C0BF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53F22-15F4-47F9-BA20-C82F91D13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2C76-D97E-483E-A95C-07D81A4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E696-DAF1-4BCF-B11E-86AE2529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E0FE0-6D55-46D3-BD09-8347F6A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D969-2314-4870-8C9E-66F5744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46CE-0109-40DF-A030-E4890770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2994-41B4-452D-93EF-8CF6DACFB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5C74-E380-4C07-8B60-8D5DAA0802B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80F2-000B-4AA3-9715-206B33FE1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7720-6B62-4214-A979-529E87E9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7EDF-2A4B-4943-B768-5230E455C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customXml" Target="../ink/ink4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13DB83-D945-489B-BE4F-823E4F90BF49}"/>
                  </a:ext>
                </a:extLst>
              </p14:cNvPr>
              <p14:cNvContentPartPr/>
              <p14:nvPr/>
            </p14:nvContentPartPr>
            <p14:xfrm>
              <a:off x="556200" y="709200"/>
              <a:ext cx="11640600" cy="614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13DB83-D945-489B-BE4F-823E4F90BF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699840"/>
                <a:ext cx="11659320" cy="61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2561E9-0250-4F2E-BF78-9CA51267BB67}"/>
                  </a:ext>
                </a:extLst>
              </p14:cNvPr>
              <p14:cNvContentPartPr/>
              <p14:nvPr/>
            </p14:nvContentPartPr>
            <p14:xfrm>
              <a:off x="5618880" y="1587240"/>
              <a:ext cx="2602800" cy="101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2561E9-0250-4F2E-BF78-9CA51267BB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9520" y="1577880"/>
                <a:ext cx="2621520" cy="10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51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FFFAB4-BCFD-45B0-84F3-17E332527106}"/>
                  </a:ext>
                </a:extLst>
              </p14:cNvPr>
              <p14:cNvContentPartPr/>
              <p14:nvPr/>
            </p14:nvContentPartPr>
            <p14:xfrm>
              <a:off x="1184040" y="424800"/>
              <a:ext cx="10162800" cy="522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FFFAB4-BCFD-45B0-84F3-17E332527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680" y="415440"/>
                <a:ext cx="1018152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6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25C5E2-511D-46EB-B819-8C655B5B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4" y="529389"/>
            <a:ext cx="4995946" cy="12012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54ED30-7BF8-47A0-A579-C2F90BF66D92}"/>
                  </a:ext>
                </a:extLst>
              </p14:cNvPr>
              <p14:cNvContentPartPr/>
              <p14:nvPr/>
            </p14:nvContentPartPr>
            <p14:xfrm>
              <a:off x="24120" y="2160"/>
              <a:ext cx="12107160" cy="616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54ED30-7BF8-47A0-A579-C2F90BF66D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0" y="-7200"/>
                <a:ext cx="12125880" cy="61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AA67E2-3246-4D92-AE7C-7F2703A1BF18}"/>
                  </a:ext>
                </a:extLst>
              </p14:cNvPr>
              <p14:cNvContentPartPr/>
              <p14:nvPr/>
            </p14:nvContentPartPr>
            <p14:xfrm>
              <a:off x="196920" y="3626640"/>
              <a:ext cx="5633280" cy="124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AA67E2-3246-4D92-AE7C-7F2703A1B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0" y="3617280"/>
                <a:ext cx="5652000" cy="12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00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9AD2F0-C44E-4076-BBE8-B9E9FC663320}"/>
                  </a:ext>
                </a:extLst>
              </p14:cNvPr>
              <p14:cNvContentPartPr/>
              <p14:nvPr/>
            </p14:nvContentPartPr>
            <p14:xfrm>
              <a:off x="756000" y="481320"/>
              <a:ext cx="11230920" cy="502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9AD2F0-C44E-4076-BBE8-B9E9FC663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640" y="471960"/>
                <a:ext cx="11249640" cy="50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E41E84-5C9C-491A-A1F9-587D12D39891}"/>
                  </a:ext>
                </a:extLst>
              </p14:cNvPr>
              <p14:cNvContentPartPr/>
              <p14:nvPr/>
            </p14:nvContentPartPr>
            <p14:xfrm>
              <a:off x="1603800" y="4410720"/>
              <a:ext cx="595440" cy="7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E41E84-5C9C-491A-A1F9-587D12D398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4440" y="4401360"/>
                <a:ext cx="614160" cy="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96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309BAB-63BD-4640-A2FC-94045E5EA444}"/>
                  </a:ext>
                </a:extLst>
              </p14:cNvPr>
              <p14:cNvContentPartPr/>
              <p14:nvPr/>
            </p14:nvContentPartPr>
            <p14:xfrm>
              <a:off x="1350360" y="502200"/>
              <a:ext cx="6779520" cy="83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309BAB-63BD-4640-A2FC-94045E5EA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1000" y="492840"/>
                <a:ext cx="679824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8E494F-D7C8-43D1-BAE6-BA732C8D1306}"/>
                  </a:ext>
                </a:extLst>
              </p14:cNvPr>
              <p14:cNvContentPartPr/>
              <p14:nvPr/>
            </p14:nvContentPartPr>
            <p14:xfrm>
              <a:off x="501480" y="376560"/>
              <a:ext cx="11607840" cy="648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8E494F-D7C8-43D1-BAE6-BA732C8D13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120" y="367200"/>
                <a:ext cx="11626560" cy="64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24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7EA78-156E-4609-8D3F-FCE6DCB30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8" y="842210"/>
            <a:ext cx="9976513" cy="10520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FA70AF-C219-4ED9-B43C-7E950EE80292}"/>
                  </a:ext>
                </a:extLst>
              </p14:cNvPr>
              <p14:cNvContentPartPr/>
              <p14:nvPr/>
            </p14:nvContentPartPr>
            <p14:xfrm>
              <a:off x="399240" y="149760"/>
              <a:ext cx="11568600" cy="641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FA70AF-C219-4ED9-B43C-7E950EE80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80" y="140400"/>
                <a:ext cx="1158732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54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261315-AF92-4DA9-8C55-67D7E79CEA52}"/>
                  </a:ext>
                </a:extLst>
              </p14:cNvPr>
              <p14:cNvContentPartPr/>
              <p14:nvPr/>
            </p14:nvContentPartPr>
            <p14:xfrm>
              <a:off x="3530520" y="610560"/>
              <a:ext cx="8313120" cy="389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261315-AF92-4DA9-8C55-67D7E79CE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1160" y="601200"/>
                <a:ext cx="8331840" cy="39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34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C2EB4D-64E5-46AB-B596-DF32ABD0FB69}"/>
                  </a:ext>
                </a:extLst>
              </p14:cNvPr>
              <p14:cNvContentPartPr/>
              <p14:nvPr/>
            </p14:nvContentPartPr>
            <p14:xfrm>
              <a:off x="716760" y="490680"/>
              <a:ext cx="11295000" cy="596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C2EB4D-64E5-46AB-B596-DF32ABD0F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00" y="481320"/>
                <a:ext cx="11313720" cy="59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BF08F5-9AD9-4B34-8EE7-346AB0F5CA55}"/>
                  </a:ext>
                </a:extLst>
              </p14:cNvPr>
              <p14:cNvContentPartPr/>
              <p14:nvPr/>
            </p14:nvContentPartPr>
            <p14:xfrm>
              <a:off x="3839400" y="2923560"/>
              <a:ext cx="8015400" cy="215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BF08F5-9AD9-4B34-8EE7-346AB0F5C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0040" y="2914200"/>
                <a:ext cx="8034120" cy="21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91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831DF4-B2F1-471B-BE05-814B1DDB842F}"/>
                  </a:ext>
                </a:extLst>
              </p14:cNvPr>
              <p14:cNvContentPartPr/>
              <p14:nvPr/>
            </p14:nvContentPartPr>
            <p14:xfrm>
              <a:off x="1031400" y="597600"/>
              <a:ext cx="10942560" cy="448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831DF4-B2F1-471B-BE05-814B1DDB8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40" y="588240"/>
                <a:ext cx="10961280" cy="45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9F586F-975D-44CE-A82F-81666ED7CE42}"/>
                  </a:ext>
                </a:extLst>
              </p14:cNvPr>
              <p14:cNvContentPartPr/>
              <p14:nvPr/>
            </p14:nvContentPartPr>
            <p14:xfrm>
              <a:off x="829440" y="381960"/>
              <a:ext cx="11167200" cy="628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9F586F-975D-44CE-A82F-81666ED7CE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080" y="372600"/>
                <a:ext cx="11185920" cy="63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FFEAF9-1B45-4B86-A928-DB27649C2DBF}"/>
                  </a:ext>
                </a:extLst>
              </p14:cNvPr>
              <p14:cNvContentPartPr/>
              <p14:nvPr/>
            </p14:nvContentPartPr>
            <p14:xfrm>
              <a:off x="10674720" y="1409040"/>
              <a:ext cx="1027800" cy="512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FFEAF9-1B45-4B86-A928-DB27649C2D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65360" y="1399680"/>
                <a:ext cx="1046520" cy="51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2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18</cp:revision>
  <dcterms:created xsi:type="dcterms:W3CDTF">2020-11-20T03:43:35Z</dcterms:created>
  <dcterms:modified xsi:type="dcterms:W3CDTF">2020-11-25T05:08:32Z</dcterms:modified>
</cp:coreProperties>
</file>